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2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0" autoAdjust="0"/>
    <p:restoredTop sz="94660"/>
  </p:normalViewPr>
  <p:slideViewPr>
    <p:cSldViewPr>
      <p:cViewPr varScale="1">
        <p:scale>
          <a:sx n="90" d="100"/>
          <a:sy n="90" d="100"/>
        </p:scale>
        <p:origin x="-51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BCE62-7747-4171-AA27-524A129CEC1B}" type="datetimeFigureOut">
              <a:rPr lang="en-US" smtClean="0"/>
              <a:t>5/23/17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E7E09-20F1-4AB2-9BD1-60C337902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2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13502</TotalTime>
  <Words>1229</Words>
  <Application>Microsoft Macintosh PowerPoint</Application>
  <PresentationFormat>Custom</PresentationFormat>
  <Paragraphs>138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Differential Privacy State of the Art and Challenges</vt:lpstr>
      <vt:lpstr>What is Privacy?</vt:lpstr>
      <vt:lpstr>What is Privacy?</vt:lpstr>
      <vt:lpstr>What is Privacy?</vt:lpstr>
      <vt:lpstr>Differential Privacy? </vt:lpstr>
      <vt:lpstr>Differential Privacy [Dwork-McSherry-Nissim-Smith 06]</vt:lpstr>
      <vt:lpstr>Differential Privacy</vt:lpstr>
      <vt:lpstr>Differential Privacy</vt:lpstr>
      <vt:lpstr>Some Useful Properties</vt:lpstr>
      <vt:lpstr>So…</vt:lpstr>
      <vt:lpstr>So…</vt:lpstr>
      <vt:lpstr>So…</vt:lpstr>
      <vt:lpstr>Some Useful Properties</vt:lpstr>
      <vt:lpstr>So…</vt:lpstr>
      <vt:lpstr>What can we do?</vt:lpstr>
      <vt:lpstr>And some other nice properties…</vt:lpstr>
      <vt:lpstr>Differential Privacy ⇒ Learning</vt:lpstr>
      <vt:lpstr>Differential Privacy Incentivizes Participation and Truth Telling</vt:lpstr>
      <vt:lpstr>Gaps between Theory and Practice</vt:lpstr>
      <vt:lpstr>What is ϵ?</vt:lpstr>
      <vt:lpstr>“Small” Data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Differential Privacy For Dummies</dc:title>
  <dc:creator>Aaron</dc:creator>
  <cp:lastModifiedBy>l</cp:lastModifiedBy>
  <cp:revision>189</cp:revision>
  <dcterms:created xsi:type="dcterms:W3CDTF">2013-02-27T14:56:59Z</dcterms:created>
  <dcterms:modified xsi:type="dcterms:W3CDTF">2017-05-23T22:16:00Z</dcterms:modified>
</cp:coreProperties>
</file>