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/>
    <p:restoredTop sz="94666"/>
  </p:normalViewPr>
  <p:slideViewPr>
    <p:cSldViewPr snapToGrid="0" snapToObjects="1">
      <p:cViewPr varScale="1">
        <p:scale>
          <a:sx n="102" d="100"/>
          <a:sy n="102" d="100"/>
        </p:scale>
        <p:origin x="46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0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779</Words>
  <Application>Microsoft Macintosh PowerPoint</Application>
  <PresentationFormat>On-screen Show (4:3)</PresentationFormat>
  <Paragraphs>88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Calibri</vt:lpstr>
      <vt:lpstr>Arial</vt:lpstr>
      <vt:lpstr>Office Theme</vt:lpstr>
      <vt:lpstr>Can “Smart City” Urban  Planning Avoid Contributing to Growing Urban Inequality?</vt:lpstr>
      <vt:lpstr>Built Environment Leaders Have Much to Say About the Future Lives of the World’s Citizens</vt:lpstr>
      <vt:lpstr>Most Discussion of Smart Cities Is Caricature of What Could Be </vt:lpstr>
      <vt:lpstr>Smart Cities Are…</vt:lpstr>
      <vt:lpstr>Start With the Following Question: What is the Problem We are Trying to Solve</vt:lpstr>
      <vt:lpstr>PowerPoint Presentation</vt:lpstr>
      <vt:lpstr>PowerPoint Presentation</vt:lpstr>
      <vt:lpstr>PowerPoint Presentation</vt:lpstr>
      <vt:lpstr>Basic Systems Too Often An After Thought</vt:lpstr>
      <vt:lpstr>Despite its Criticality, Energy is Often Down the List of Systems Required for Smart Cities</vt:lpstr>
      <vt:lpstr>PowerPoint Presentation</vt:lpstr>
      <vt:lpstr>PowerPoint Presentation</vt:lpstr>
      <vt:lpstr>Consider the Scale of the Challenge</vt:lpstr>
      <vt:lpstr>PowerPoint Presentation</vt:lpstr>
      <vt:lpstr>PowerPoint Presentation</vt:lpstr>
      <vt:lpstr>PowerPoint Presentation</vt:lpstr>
      <vt:lpstr>Urbanization is Not Going to Occur Everywhere All at Once</vt:lpstr>
      <vt:lpstr>PowerPoint Presentation</vt:lpstr>
      <vt:lpstr>PowerPoint Presentation</vt:lpstr>
      <vt:lpstr>PowerPoint Presentation</vt:lpstr>
      <vt:lpstr>Urbanization Unaccompanied With Economic Development Will Be Unlikely</vt:lpstr>
      <vt:lpstr>THE COSTS OF URBANIZATION IN  A WORLD WITHOUT A JOBS MACHINE</vt:lpstr>
      <vt:lpstr>PowerPoint Presentation</vt:lpstr>
      <vt:lpstr>Where Do We Go From Here?</vt:lpstr>
      <vt:lpstr>Benefits of This Movement</vt:lpstr>
      <vt:lpstr>Big Threats to the Smart City Movement</vt:lpstr>
      <vt:lpstr>How to Avoid This Fate</vt:lpstr>
    </vt:vector>
  </TitlesOfParts>
  <Company>MIT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Smart Cities Urban  Planning Avoid Contributing to Growing Urban Inequality?</dc:title>
  <dc:creator>Amy Glasmeier</dc:creator>
  <cp:lastModifiedBy>Microsoft Office User</cp:lastModifiedBy>
  <cp:revision>10</cp:revision>
  <dcterms:created xsi:type="dcterms:W3CDTF">2015-09-06T15:46:09Z</dcterms:created>
  <dcterms:modified xsi:type="dcterms:W3CDTF">2017-05-11T10:33:53Z</dcterms:modified>
</cp:coreProperties>
</file>