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1654"/>
    <p:restoredTop sz="91463"/>
  </p:normalViewPr>
  <p:slideViewPr>
    <p:cSldViewPr snapToGrid="0" snapToObjects="1">
      <p:cViewPr>
        <p:scale>
          <a:sx n="150" d="100"/>
          <a:sy n="150" d="100"/>
        </p:scale>
        <p:origin x="1416" y="-1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32"/>
    </p:cViewPr>
  </p:sorter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>Car2Go-Draft.thmx</Template>
  <TotalTime>31601</TotalTime>
  <Words>627</Words>
  <Application>Microsoft Macintosh PowerPoint</Application>
  <PresentationFormat>On-screen Show (4:3)</PresentationFormat>
  <Paragraphs>208</Paragraphs>
  <Slides>22</Slides>
  <Notes>4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Century Gothic</vt:lpstr>
      <vt:lpstr>Arial</vt:lpstr>
      <vt:lpstr>Car2Go-Draft</vt:lpstr>
      <vt:lpstr>SMARTER TOOLS  FOR (CITI)BiKE-Sharing  </vt:lpstr>
      <vt:lpstr>Bikesharing</vt:lpstr>
      <vt:lpstr>PowerPoint Presentation</vt:lpstr>
      <vt:lpstr>Changes IN URBAN TRaNSPORTATION</vt:lpstr>
      <vt:lpstr>SYSTEM IMBALANCE</vt:lpstr>
      <vt:lpstr>KNOWING SYSTEM STATE</vt:lpstr>
      <vt:lpstr>KNOWING SYSTEM STATE</vt:lpstr>
      <vt:lpstr>PLANNING THROUGH DATA</vt:lpstr>
      <vt:lpstr>MODELING SYSTEM PERFORMANCE</vt:lpstr>
      <vt:lpstr> DAILY PLANNING PROBLEM:     A Math Programming Model</vt:lpstr>
      <vt:lpstr>PowerPoint Presentation</vt:lpstr>
      <vt:lpstr>Move docks (Once), not bikes (Daily)</vt:lpstr>
      <vt:lpstr>First suggestion: convex Program</vt:lpstr>
      <vt:lpstr>Neighborhood structure</vt:lpstr>
      <vt:lpstr>A GREEDY ALGORITHM</vt:lpstr>
      <vt:lpstr>Steady-state Analysis</vt:lpstr>
      <vt:lpstr>Results for nyc   (august 2016 data)</vt:lpstr>
      <vt:lpstr>Results for nyc   (august 2016 data)</vt:lpstr>
      <vt:lpstr>Results for nyc   (august 2016 data)</vt:lpstr>
      <vt:lpstr>METRIC GUIDES ALL PLANNING</vt:lpstr>
      <vt:lpstr>Future Work With MOTIVATE</vt:lpstr>
      <vt:lpstr>THANK YOU!!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Allocating Capacity in  Bikeshare-systems</dc:title>
  <dc:creator>Office 2004 Test Drive-Benutzer</dc:creator>
  <cp:lastModifiedBy>David B. Shmoys</cp:lastModifiedBy>
  <cp:revision>560</cp:revision>
  <cp:lastPrinted>2016-05-22T01:52:37Z</cp:lastPrinted>
  <dcterms:created xsi:type="dcterms:W3CDTF">2016-05-09T18:46:59Z</dcterms:created>
  <dcterms:modified xsi:type="dcterms:W3CDTF">2017-05-11T19:42:02Z</dcterms:modified>
</cp:coreProperties>
</file>