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E0EB"/>
    <a:srgbClr val="C9D4ED"/>
    <a:srgbClr val="D3D4EA"/>
    <a:srgbClr val="BFBBB5"/>
    <a:srgbClr val="B0AD94"/>
    <a:srgbClr val="197C6A"/>
    <a:srgbClr val="FCFCFC"/>
    <a:srgbClr val="525068"/>
    <a:srgbClr val="5AAAE3"/>
    <a:srgbClr val="555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12"/>
    <p:restoredTop sz="94631"/>
  </p:normalViewPr>
  <p:slideViewPr>
    <p:cSldViewPr>
      <p:cViewPr>
        <p:scale>
          <a:sx n="105" d="100"/>
          <a:sy n="105" d="100"/>
        </p:scale>
        <p:origin x="1416" y="6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5984</TotalTime>
  <Words>1016</Words>
  <Application>Microsoft Macintosh PowerPoint</Application>
  <PresentationFormat>On-screen Show (16:9)</PresentationFormat>
  <Paragraphs>166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Calibri</vt:lpstr>
      <vt:lpstr>Helvetica</vt:lpstr>
      <vt:lpstr>Helvetica Bold Oblique</vt:lpstr>
      <vt:lpstr>Helvetica Light</vt:lpstr>
      <vt:lpstr>Helvetica Light Oblique</vt:lpstr>
      <vt:lpstr>Helvetica Neue</vt:lpstr>
      <vt:lpstr>Helvetica Oblique</vt:lpstr>
      <vt:lpstr>Symbol</vt:lpstr>
      <vt:lpstr>Times New Roman</vt:lpstr>
      <vt:lpstr>Trebuchet MS</vt:lpstr>
      <vt:lpstr>Wingdings</vt:lpstr>
      <vt:lpstr>Arial</vt:lpstr>
      <vt:lpstr>Office Theme</vt:lpstr>
      <vt:lpstr>Technology and the Future of Cities </vt:lpstr>
      <vt:lpstr>Mission Statement</vt:lpstr>
      <vt:lpstr>Observations </vt:lpstr>
      <vt:lpstr>PowerPoint Presentation</vt:lpstr>
      <vt:lpstr>Federal Government        What is Needed?</vt:lpstr>
      <vt:lpstr>R&amp;D – MetroLabs       Network (2016)</vt:lpstr>
      <vt:lpstr>PowerPoint Presentation</vt:lpstr>
      <vt:lpstr>Can Machine Learning Models Help Redesign Cities when Autonomous Vehicles Free Up Parking Needs? </vt:lpstr>
      <vt:lpstr>Technology and the Future of Cities </vt:lpstr>
      <vt:lpstr>PowerPoint Presentation</vt:lpstr>
      <vt:lpstr>Recommendations for Federal Government  </vt:lpstr>
      <vt:lpstr>Recommendation 1e</vt:lpstr>
      <vt:lpstr>Recommendation 1f</vt:lpstr>
    </vt:vector>
  </TitlesOfParts>
  <Company>Hewlett-Packard Company</Company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EAMEJIA</dc:creator>
  <cp:lastModifiedBy>Microsoft Office User</cp:lastModifiedBy>
  <cp:revision>422</cp:revision>
  <cp:lastPrinted>2017-05-08T03:32:00Z</cp:lastPrinted>
  <dcterms:created xsi:type="dcterms:W3CDTF">2014-02-03T20:55:49Z</dcterms:created>
  <dcterms:modified xsi:type="dcterms:W3CDTF">2017-05-08T10:29:46Z</dcterms:modified>
</cp:coreProperties>
</file>