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7E8"/>
    <a:srgbClr val="D5C9E9"/>
    <a:srgbClr val="FF9966"/>
    <a:srgbClr val="9999FF"/>
    <a:srgbClr val="0000FF"/>
    <a:srgbClr val="518CD7"/>
    <a:srgbClr val="5A6C35"/>
    <a:srgbClr val="94AC60"/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2901" autoAdjust="0"/>
  </p:normalViewPr>
  <p:slideViewPr>
    <p:cSldViewPr snapToGrid="0">
      <p:cViewPr varScale="1">
        <p:scale>
          <a:sx n="96" d="100"/>
          <a:sy n="96" d="100"/>
        </p:scale>
        <p:origin x="1362" y="78"/>
      </p:cViewPr>
      <p:guideLst/>
    </p:cSldViewPr>
  </p:slideViewPr>
  <p:outlineViewPr>
    <p:cViewPr>
      <p:scale>
        <a:sx n="33" d="100"/>
        <a:sy n="33" d="100"/>
      </p:scale>
      <p:origin x="0" y="-49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theme/theme2.xml><?xml version="1.0" encoding="utf-8"?>
<a:theme xmlns:a="http://schemas.openxmlformats.org/drawingml/2006/main" name="1_ASU_templat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U_template" id="{AA0A5BEE-B3A2-473A-9494-4E33A07E7F19}" vid="{5B84EBB1-9E48-4FB3-9ED4-2CA80DD670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ASU_template</Template>
  <TotalTime>1781</TotalTime>
  <Words>2569</Words>
  <Application>Microsoft Office PowerPoint</Application>
  <PresentationFormat>On-screen Show (4:3)</PresentationFormat>
  <Paragraphs>459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ＭＳ Ｐゴシック</vt:lpstr>
      <vt:lpstr>宋体</vt:lpstr>
      <vt:lpstr>Arial</vt:lpstr>
      <vt:lpstr>Calibri</vt:lpstr>
      <vt:lpstr>Calibri Light</vt:lpstr>
      <vt:lpstr>Cambria Math</vt:lpstr>
      <vt:lpstr>Magneto</vt:lpstr>
      <vt:lpstr>Times</vt:lpstr>
      <vt:lpstr>Times New Roman</vt:lpstr>
      <vt:lpstr>Wingdings</vt:lpstr>
      <vt:lpstr>ASU_template</vt:lpstr>
      <vt:lpstr>1_ASU_template</vt:lpstr>
      <vt:lpstr>Equation</vt:lpstr>
      <vt:lpstr>Cyber-Security and Privacy Challenges in the Electrical Power System</vt:lpstr>
      <vt:lpstr>North American Electric Power Grid</vt:lpstr>
      <vt:lpstr>Electric Power System</vt:lpstr>
      <vt:lpstr>Hierarchical Cyber-physical Power System</vt:lpstr>
      <vt:lpstr>Energy Management System (EMS)</vt:lpstr>
      <vt:lpstr>Motivation</vt:lpstr>
      <vt:lpstr>Ukraine Cyber Attack</vt:lpstr>
      <vt:lpstr>Two-Pronged Approach</vt:lpstr>
      <vt:lpstr>False Data Injection (FDI) Attack </vt:lpstr>
      <vt:lpstr>System and Attack Model</vt:lpstr>
      <vt:lpstr>Worst-case Line Overflow FDI Attacks</vt:lpstr>
      <vt:lpstr>Worst-case Line Overflow FDI Attacks</vt:lpstr>
      <vt:lpstr>Worst-case Line Overflow FDI Attacks</vt:lpstr>
      <vt:lpstr>Worst-case Line Overflow FDI Attacks</vt:lpstr>
      <vt:lpstr>Worst-case Line Overflow FDI Attacks</vt:lpstr>
      <vt:lpstr>Worst-case Line Overflow FDI Attacks</vt:lpstr>
      <vt:lpstr>Optimization for worst-case attacks</vt:lpstr>
      <vt:lpstr>Numerical Results</vt:lpstr>
      <vt:lpstr>Attack Feasibility – Limited Attacker Information</vt:lpstr>
      <vt:lpstr>Attack Feasibility – Feasible for Large-scale Network?</vt:lpstr>
      <vt:lpstr>Attack Feasibility – Are PMU Vulnerable to FDI Attacks?  </vt:lpstr>
      <vt:lpstr>On-going Work</vt:lpstr>
      <vt:lpstr>Publications</vt:lpstr>
      <vt:lpstr>Other Critical Infrastructure</vt:lpstr>
      <vt:lpstr>PowerPoint Presentation</vt:lpstr>
      <vt:lpstr>Privacy in Smart Grid</vt:lpstr>
      <vt:lpstr>AMI: Privacy and Incentives</vt:lpstr>
      <vt:lpstr>AMI: Privacy and Incentives</vt:lpstr>
      <vt:lpstr>Game Theoretic Approach</vt:lpstr>
      <vt:lpstr>Competitive Privacy</vt:lpstr>
      <vt:lpstr>PowerPoint Presentation</vt:lpstr>
      <vt:lpstr>State of Art</vt:lpstr>
      <vt:lpstr>State of Art</vt:lpstr>
      <vt:lpstr>State of Art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Power System Vulnerability to False Data Injection Attacks</dc:title>
  <dc:creator>Jiazi Zhang (Student)</dc:creator>
  <cp:lastModifiedBy>Chong Huang (Student)</cp:lastModifiedBy>
  <cp:revision>187</cp:revision>
  <dcterms:created xsi:type="dcterms:W3CDTF">2016-11-23T21:04:05Z</dcterms:created>
  <dcterms:modified xsi:type="dcterms:W3CDTF">2017-05-05T04:02:13Z</dcterms:modified>
</cp:coreProperties>
</file>