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68" r:id="rId2"/>
    <p:sldMasterId id="2147483670" r:id="rId3"/>
    <p:sldMasterId id="2147483666" r:id="rId4"/>
    <p:sldMasterId id="2147483681" r:id="rId5"/>
    <p:sldMasterId id="2147483688" r:id="rId6"/>
  </p:sldMasterIdLst>
  <p:notesMasterIdLst>
    <p:notesMasterId r:id="rId28"/>
  </p:notesMasterIdLst>
  <p:handoutMasterIdLst>
    <p:handoutMasterId r:id="rId29"/>
  </p:handoutMasterIdLst>
  <p:sldIdLst>
    <p:sldId id="301" r:id="rId7"/>
    <p:sldId id="297" r:id="rId8"/>
    <p:sldId id="279" r:id="rId9"/>
    <p:sldId id="303" r:id="rId10"/>
    <p:sldId id="299" r:id="rId11"/>
    <p:sldId id="280" r:id="rId12"/>
    <p:sldId id="302" r:id="rId13"/>
    <p:sldId id="281" r:id="rId14"/>
    <p:sldId id="282" r:id="rId15"/>
    <p:sldId id="283" r:id="rId16"/>
    <p:sldId id="285" r:id="rId17"/>
    <p:sldId id="287" r:id="rId18"/>
    <p:sldId id="289" r:id="rId19"/>
    <p:sldId id="290" r:id="rId20"/>
    <p:sldId id="291" r:id="rId21"/>
    <p:sldId id="292" r:id="rId22"/>
    <p:sldId id="293" r:id="rId23"/>
    <p:sldId id="294" r:id="rId24"/>
    <p:sldId id="298" r:id="rId25"/>
    <p:sldId id="300" r:id="rId26"/>
    <p:sldId id="259" r:id="rId27"/>
  </p:sldIdLst>
  <p:sldSz cx="10547350" cy="7910513"/>
  <p:notesSz cx="6858000" cy="9144000"/>
  <p:defaultTextStyle>
    <a:defPPr>
      <a:defRPr lang="zh-CN"/>
    </a:defPPr>
    <a:lvl1pPr marL="0" algn="l" defTabSz="1223116" rtl="0" eaLnBrk="1" latinLnBrk="0" hangingPunct="1">
      <a:defRPr sz="2500" kern="1200">
        <a:solidFill>
          <a:schemeClr val="tx1"/>
        </a:solidFill>
        <a:latin typeface="+mn-lt"/>
        <a:ea typeface="+mn-ea"/>
        <a:cs typeface="+mn-cs"/>
      </a:defRPr>
    </a:lvl1pPr>
    <a:lvl2pPr marL="611559" algn="l" defTabSz="1223116" rtl="0" eaLnBrk="1" latinLnBrk="0" hangingPunct="1">
      <a:defRPr sz="2500" kern="1200">
        <a:solidFill>
          <a:schemeClr val="tx1"/>
        </a:solidFill>
        <a:latin typeface="+mn-lt"/>
        <a:ea typeface="+mn-ea"/>
        <a:cs typeface="+mn-cs"/>
      </a:defRPr>
    </a:lvl2pPr>
    <a:lvl3pPr marL="1223116" algn="l" defTabSz="1223116" rtl="0" eaLnBrk="1" latinLnBrk="0" hangingPunct="1">
      <a:defRPr sz="2500" kern="1200">
        <a:solidFill>
          <a:schemeClr val="tx1"/>
        </a:solidFill>
        <a:latin typeface="+mn-lt"/>
        <a:ea typeface="+mn-ea"/>
        <a:cs typeface="+mn-cs"/>
      </a:defRPr>
    </a:lvl3pPr>
    <a:lvl4pPr marL="1834674" algn="l" defTabSz="1223116" rtl="0" eaLnBrk="1" latinLnBrk="0" hangingPunct="1">
      <a:defRPr sz="2500" kern="1200">
        <a:solidFill>
          <a:schemeClr val="tx1"/>
        </a:solidFill>
        <a:latin typeface="+mn-lt"/>
        <a:ea typeface="+mn-ea"/>
        <a:cs typeface="+mn-cs"/>
      </a:defRPr>
    </a:lvl4pPr>
    <a:lvl5pPr marL="2446233" algn="l" defTabSz="1223116" rtl="0" eaLnBrk="1" latinLnBrk="0" hangingPunct="1">
      <a:defRPr sz="2500" kern="1200">
        <a:solidFill>
          <a:schemeClr val="tx1"/>
        </a:solidFill>
        <a:latin typeface="+mn-lt"/>
        <a:ea typeface="+mn-ea"/>
        <a:cs typeface="+mn-cs"/>
      </a:defRPr>
    </a:lvl5pPr>
    <a:lvl6pPr marL="3057790" algn="l" defTabSz="1223116" rtl="0" eaLnBrk="1" latinLnBrk="0" hangingPunct="1">
      <a:defRPr sz="2500" kern="1200">
        <a:solidFill>
          <a:schemeClr val="tx1"/>
        </a:solidFill>
        <a:latin typeface="+mn-lt"/>
        <a:ea typeface="+mn-ea"/>
        <a:cs typeface="+mn-cs"/>
      </a:defRPr>
    </a:lvl6pPr>
    <a:lvl7pPr marL="3669349" algn="l" defTabSz="1223116" rtl="0" eaLnBrk="1" latinLnBrk="0" hangingPunct="1">
      <a:defRPr sz="2500" kern="1200">
        <a:solidFill>
          <a:schemeClr val="tx1"/>
        </a:solidFill>
        <a:latin typeface="+mn-lt"/>
        <a:ea typeface="+mn-ea"/>
        <a:cs typeface="+mn-cs"/>
      </a:defRPr>
    </a:lvl7pPr>
    <a:lvl8pPr marL="4280906" algn="l" defTabSz="1223116" rtl="0" eaLnBrk="1" latinLnBrk="0" hangingPunct="1">
      <a:defRPr sz="2500" kern="1200">
        <a:solidFill>
          <a:schemeClr val="tx1"/>
        </a:solidFill>
        <a:latin typeface="+mn-lt"/>
        <a:ea typeface="+mn-ea"/>
        <a:cs typeface="+mn-cs"/>
      </a:defRPr>
    </a:lvl8pPr>
    <a:lvl9pPr marL="4892463" algn="l" defTabSz="1223116" rtl="0" eaLnBrk="1" latinLnBrk="0" hangingPunct="1">
      <a:defRPr sz="25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895" userDrawn="1">
          <p15:clr>
            <a:srgbClr val="A4A3A4"/>
          </p15:clr>
        </p15:guide>
        <p15:guide id="2" orient="horz" pos="120" userDrawn="1">
          <p15:clr>
            <a:srgbClr val="A4A3A4"/>
          </p15:clr>
        </p15:guide>
        <p15:guide id="3" orient="horz" pos="4586" userDrawn="1">
          <p15:clr>
            <a:srgbClr val="A4A3A4"/>
          </p15:clr>
        </p15:guide>
        <p15:guide id="4" orient="horz" pos="1098" userDrawn="1">
          <p15:clr>
            <a:srgbClr val="A4A3A4"/>
          </p15:clr>
        </p15:guide>
        <p15:guide id="5" pos="317" userDrawn="1">
          <p15:clr>
            <a:srgbClr val="A4A3A4"/>
          </p15:clr>
        </p15:guide>
        <p15:guide id="6" pos="6344"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64" autoAdjust="0"/>
    <p:restoredTop sz="94718" autoAdjust="0"/>
  </p:normalViewPr>
  <p:slideViewPr>
    <p:cSldViewPr snapToObjects="1">
      <p:cViewPr varScale="1">
        <p:scale>
          <a:sx n="63" d="100"/>
          <a:sy n="63" d="100"/>
        </p:scale>
        <p:origin x="-1374" y="-120"/>
      </p:cViewPr>
      <p:guideLst>
        <p:guide orient="horz" pos="895"/>
        <p:guide orient="horz" pos="120"/>
        <p:guide orient="horz" pos="4586"/>
        <p:guide orient="horz" pos="1098"/>
        <p:guide pos="317"/>
        <p:guide pos="63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89" d="100"/>
          <a:sy n="89" d="100"/>
        </p:scale>
        <p:origin x="3810" y="10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s>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vodafone.com/content/index/what/technology-blog/nbiot-commercial-launch-spain.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9DBEE53F-4AA4-499B-828F-2E8ECBA5B1B6}" type="slidenum">
              <a:rPr lang="en-US" smtClean="0"/>
              <a:pPr/>
              <a:t>2</a:t>
            </a:fld>
            <a:endParaRPr lang="en-US"/>
          </a:p>
        </p:txBody>
      </p:sp>
    </p:spTree>
    <p:extLst>
      <p:ext uri="{BB962C8B-B14F-4D97-AF65-F5344CB8AC3E}">
        <p14:creationId xmlns="" xmlns:p14="http://schemas.microsoft.com/office/powerpoint/2010/main" val="1095742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BEE53F-4AA4-499B-828F-2E8ECBA5B1B6}" type="slidenum">
              <a:rPr lang="en-US" smtClean="0"/>
              <a:pPr/>
              <a:t>14</a:t>
            </a:fld>
            <a:endParaRPr lang="en-US"/>
          </a:p>
        </p:txBody>
      </p:sp>
    </p:spTree>
    <p:extLst>
      <p:ext uri="{BB962C8B-B14F-4D97-AF65-F5344CB8AC3E}">
        <p14:creationId xmlns="" xmlns:p14="http://schemas.microsoft.com/office/powerpoint/2010/main" val="2879371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dirty="0" smtClean="0"/>
              <a:t>2016.11~2017.2 Acceptance</a:t>
            </a:r>
          </a:p>
          <a:p>
            <a:r>
              <a:rPr lang="en-US" dirty="0" smtClean="0"/>
              <a:t>2.9 ready for pilot</a:t>
            </a:r>
          </a:p>
          <a:p>
            <a:r>
              <a:rPr lang="en-US" dirty="0" smtClean="0"/>
              <a:t>2.19 upgrade </a:t>
            </a:r>
            <a:r>
              <a:rPr lang="en-US" altLang="zh-CN" dirty="0" smtClean="0"/>
              <a:t>pilot </a:t>
            </a:r>
            <a:endParaRPr lang="en-US" dirty="0" smtClean="0"/>
          </a:p>
          <a:p>
            <a:r>
              <a:rPr lang="en-US" dirty="0" smtClean="0"/>
              <a:t>3.16</a:t>
            </a:r>
            <a:r>
              <a:rPr lang="en-US" altLang="zh-CN" dirty="0" smtClean="0"/>
              <a:t>~5</a:t>
            </a:r>
            <a:r>
              <a:rPr lang="zh-CN" altLang="en-US" dirty="0" smtClean="0"/>
              <a:t>月份</a:t>
            </a:r>
            <a:r>
              <a:rPr lang="en-US" dirty="0" smtClean="0"/>
              <a:t> Roll out</a:t>
            </a:r>
            <a:r>
              <a:rPr lang="zh-CN" altLang="en-US" dirty="0" smtClean="0"/>
              <a:t>全网，</a:t>
            </a:r>
            <a:endParaRPr lang="en-US" altLang="zh-CN" dirty="0" smtClean="0"/>
          </a:p>
          <a:p>
            <a:r>
              <a:rPr lang="en-US" dirty="0" smtClean="0"/>
              <a:t>15000/24=600</a:t>
            </a:r>
          </a:p>
          <a:p>
            <a:r>
              <a:rPr lang="en-US" dirty="0" smtClean="0"/>
              <a:t>German L900 </a:t>
            </a:r>
            <a:r>
              <a:rPr lang="en-US" dirty="0" err="1" smtClean="0"/>
              <a:t>refarming</a:t>
            </a:r>
            <a:r>
              <a:rPr lang="en-US" dirty="0" smtClean="0"/>
              <a:t> </a:t>
            </a:r>
            <a:r>
              <a:rPr lang="en-US" dirty="0" err="1" smtClean="0"/>
              <a:t>Inband</a:t>
            </a:r>
            <a:r>
              <a:rPr lang="en-US" dirty="0" smtClean="0"/>
              <a:t> deployment</a:t>
            </a:r>
          </a:p>
          <a:p>
            <a:endParaRPr lang="en-US" dirty="0" smtClean="0"/>
          </a:p>
          <a:p>
            <a:r>
              <a:rPr lang="zh-CN" altLang="en-US" dirty="0" smtClean="0"/>
              <a:t>数据来源：</a:t>
            </a:r>
            <a:r>
              <a:rPr lang="en-US" altLang="zh-CN" dirty="0" smtClean="0"/>
              <a:t>DPM</a:t>
            </a:r>
            <a:endParaRPr lang="en-US" dirty="0" smtClean="0"/>
          </a:p>
          <a:p>
            <a:endParaRPr lang="en-US" dirty="0" smtClean="0"/>
          </a:p>
          <a:p>
            <a:r>
              <a:rPr lang="en-US" dirty="0" smtClean="0"/>
              <a:t>https://www.telekom.com/en/media/media-information/archive/deutsche-telekom-rolls-out-narrowband-iot-network-across-europe-486128</a:t>
            </a:r>
          </a:p>
          <a:p>
            <a:endParaRPr lang="en-US" dirty="0" smtClean="0"/>
          </a:p>
          <a:p>
            <a:pPr marL="0" marR="0" indent="0" algn="l" defTabSz="913945" rtl="0" eaLnBrk="1" fontAlgn="auto" latinLnBrk="0" hangingPunct="1">
              <a:lnSpc>
                <a:spcPct val="100000"/>
              </a:lnSpc>
              <a:spcBef>
                <a:spcPts val="0"/>
              </a:spcBef>
              <a:spcAft>
                <a:spcPts val="0"/>
              </a:spcAft>
              <a:buClrTx/>
              <a:buSzTx/>
              <a:buFontTx/>
              <a:buNone/>
              <a:tabLst/>
              <a:defRPr/>
            </a:pPr>
            <a:r>
              <a:rPr lang="en-US" altLang="zh-CN" sz="1200" dirty="0" smtClean="0">
                <a:solidFill>
                  <a:schemeClr val="bg1"/>
                </a:solidFill>
              </a:rPr>
              <a:t>The program ecosystem is connecting NB-IoT solution partners, technology partners, Deutsche Telekom and their customers to build disruptive end-to-end solutions together</a:t>
            </a:r>
            <a:endParaRPr lang="zh-CN" altLang="en-US" sz="1200" dirty="0" smtClean="0">
              <a:solidFill>
                <a:schemeClr val="bg1"/>
              </a:solidFill>
            </a:endParaRPr>
          </a:p>
          <a:p>
            <a:endParaRPr lang="en-US" dirty="0"/>
          </a:p>
        </p:txBody>
      </p:sp>
      <p:sp>
        <p:nvSpPr>
          <p:cNvPr id="4" name="灯片编号占位符 3"/>
          <p:cNvSpPr>
            <a:spLocks noGrp="1"/>
          </p:cNvSpPr>
          <p:nvPr>
            <p:ph type="sldNum" sz="quarter" idx="10"/>
          </p:nvPr>
        </p:nvSpPr>
        <p:spPr/>
        <p:txBody>
          <a:bodyPr/>
          <a:lstStyle/>
          <a:p>
            <a:fld id="{9DBEE53F-4AA4-499B-828F-2E8ECBA5B1B6}" type="slidenum">
              <a:rPr lang="en-US" smtClean="0"/>
              <a:pPr/>
              <a:t>15</a:t>
            </a:fld>
            <a:endParaRPr lang="en-US"/>
          </a:p>
        </p:txBody>
      </p:sp>
    </p:spTree>
    <p:extLst>
      <p:ext uri="{BB962C8B-B14F-4D97-AF65-F5344CB8AC3E}">
        <p14:creationId xmlns="" xmlns:p14="http://schemas.microsoft.com/office/powerpoint/2010/main" val="2551530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sz="1200" b="0" i="0" kern="1200" dirty="0" smtClean="0">
                <a:solidFill>
                  <a:schemeClr val="tx1"/>
                </a:solidFill>
                <a:effectLst/>
                <a:latin typeface="+mn-lt"/>
                <a:ea typeface="+mn-ea"/>
                <a:cs typeface="+mn-cs"/>
                <a:hlinkClick r:id="rId3"/>
              </a:rPr>
              <a:t>http://www.vodafone.com/content/index/what/technology-blog/nbiot-commercial-launch-spain.html</a:t>
            </a:r>
            <a:endParaRPr lang="en-US" sz="1200" b="0" i="0" kern="1200" dirty="0" smtClean="0">
              <a:solidFill>
                <a:schemeClr val="tx1"/>
              </a:solidFill>
              <a:effectLst/>
              <a:latin typeface="+mn-lt"/>
              <a:ea typeface="+mn-ea"/>
              <a:cs typeface="+mn-cs"/>
            </a:endParaRPr>
          </a:p>
          <a:p>
            <a:r>
              <a:rPr lang="en-US" dirty="0" smtClean="0"/>
              <a:t>http://www.vodafone.com/business/press-release/vodafone-is-first-to-announce-nb-iot-launch-markets-2016-10-19</a:t>
            </a:r>
          </a:p>
          <a:p>
            <a:endParaRPr lang="en-US" dirty="0" smtClean="0"/>
          </a:p>
          <a:p>
            <a:r>
              <a:rPr lang="zh-CN" altLang="en-US" dirty="0" smtClean="0"/>
              <a:t>数据来源：葛泉</a:t>
            </a:r>
            <a:endParaRPr lang="en-US" altLang="zh-CN" dirty="0" smtClean="0"/>
          </a:p>
          <a:p>
            <a:endParaRPr lang="en-US" dirty="0" smtClean="0"/>
          </a:p>
          <a:p>
            <a:r>
              <a:rPr lang="en-US" dirty="0" smtClean="0"/>
              <a:t>Valencia and Madrid are the first cities in Spain with NB-IoT. As part of a nationwide roll-out, we will extend coverage to Barcelona, Bilbao, </a:t>
            </a:r>
            <a:r>
              <a:rPr lang="en-US" dirty="0" err="1" smtClean="0"/>
              <a:t>Málaga</a:t>
            </a:r>
            <a:r>
              <a:rPr lang="en-US" dirty="0" smtClean="0"/>
              <a:t> and Seville by the end of March 2017</a:t>
            </a:r>
            <a:endParaRPr lang="en-US" dirty="0"/>
          </a:p>
        </p:txBody>
      </p:sp>
      <p:sp>
        <p:nvSpPr>
          <p:cNvPr id="4" name="灯片编号占位符 3"/>
          <p:cNvSpPr>
            <a:spLocks noGrp="1"/>
          </p:cNvSpPr>
          <p:nvPr>
            <p:ph type="sldNum" sz="quarter" idx="10"/>
          </p:nvPr>
        </p:nvSpPr>
        <p:spPr/>
        <p:txBody>
          <a:bodyPr/>
          <a:lstStyle/>
          <a:p>
            <a:fld id="{9DBEE53F-4AA4-499B-828F-2E8ECBA5B1B6}" type="slidenum">
              <a:rPr lang="en-US" smtClean="0"/>
              <a:pPr/>
              <a:t>16</a:t>
            </a:fld>
            <a:endParaRPr lang="en-US"/>
          </a:p>
        </p:txBody>
      </p:sp>
    </p:spTree>
    <p:extLst>
      <p:ext uri="{BB962C8B-B14F-4D97-AF65-F5344CB8AC3E}">
        <p14:creationId xmlns="" xmlns:p14="http://schemas.microsoft.com/office/powerpoint/2010/main" val="3069316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数据来源：</a:t>
            </a:r>
            <a:r>
              <a:rPr lang="en-US" altLang="zh-CN" dirty="0" smtClean="0"/>
              <a:t>http://www.258.com/news/1671226/ipage/4.html</a:t>
            </a:r>
            <a:endParaRPr lang="en-US" dirty="0"/>
          </a:p>
        </p:txBody>
      </p:sp>
      <p:sp>
        <p:nvSpPr>
          <p:cNvPr id="4" name="灯片编号占位符 3"/>
          <p:cNvSpPr>
            <a:spLocks noGrp="1"/>
          </p:cNvSpPr>
          <p:nvPr>
            <p:ph type="sldNum" sz="quarter" idx="10"/>
          </p:nvPr>
        </p:nvSpPr>
        <p:spPr/>
        <p:txBody>
          <a:bodyPr/>
          <a:lstStyle/>
          <a:p>
            <a:fld id="{9DBEE53F-4AA4-499B-828F-2E8ECBA5B1B6}" type="slidenum">
              <a:rPr lang="en-US" smtClean="0"/>
              <a:pPr/>
              <a:t>17</a:t>
            </a:fld>
            <a:endParaRPr lang="en-US"/>
          </a:p>
        </p:txBody>
      </p:sp>
    </p:spTree>
    <p:extLst>
      <p:ext uri="{BB962C8B-B14F-4D97-AF65-F5344CB8AC3E}">
        <p14:creationId xmlns="" xmlns:p14="http://schemas.microsoft.com/office/powerpoint/2010/main" val="364250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algn="just">
              <a:spcBef>
                <a:spcPts val="600"/>
              </a:spcBef>
              <a:buClr>
                <a:srgbClr val="7F7F7F"/>
              </a:buClr>
              <a:buSzPct val="80000"/>
            </a:pPr>
            <a:r>
              <a:rPr lang="zh-CN" altLang="en-US" sz="1400" b="1" dirty="0" smtClean="0">
                <a:solidFill>
                  <a:srgbClr val="0070C0"/>
                </a:solidFill>
                <a:latin typeface="微软雅黑" panose="020B0503020204020204" pitchFamily="34" charset="-122"/>
                <a:ea typeface="微软雅黑" panose="020B0503020204020204" pitchFamily="34" charset="-122"/>
                <a:cs typeface="Arial" panose="020B0604020202020204" pitchFamily="34" charset="0"/>
              </a:rPr>
              <a:t>电信董事长 杨杰</a:t>
            </a:r>
            <a:endParaRPr lang="en-US" altLang="zh-CN" sz="1400" b="1" dirty="0" smtClean="0">
              <a:solidFill>
                <a:srgbClr val="0070C0"/>
              </a:solidFill>
              <a:latin typeface="微软雅黑" panose="020B0503020204020204" pitchFamily="34" charset="-122"/>
              <a:ea typeface="微软雅黑" panose="020B0503020204020204" pitchFamily="34" charset="-122"/>
              <a:cs typeface="Arial" panose="020B0604020202020204" pitchFamily="34" charset="0"/>
            </a:endParaRPr>
          </a:p>
          <a:p>
            <a:pPr algn="just">
              <a:spcBef>
                <a:spcPts val="600"/>
              </a:spcBef>
              <a:buClr>
                <a:srgbClr val="7F7F7F"/>
              </a:buClr>
              <a:buSzPct val="80000"/>
            </a:pPr>
            <a:r>
              <a:rPr lang="en-US" altLang="zh-CN" sz="1200" b="1" dirty="0" smtClean="0">
                <a:solidFill>
                  <a:srgbClr val="000000"/>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1200" dirty="0" smtClean="0">
                <a:solidFill>
                  <a:srgbClr val="000000"/>
                </a:solidFill>
                <a:latin typeface="微软雅黑" panose="020B0503020204020204" pitchFamily="34" charset="-122"/>
                <a:ea typeface="微软雅黑" panose="020B0503020204020204" pitchFamily="34" charset="-122"/>
              </a:rPr>
              <a:t>在“第八届智能终端产业高峰论坛”上表示，</a:t>
            </a:r>
            <a:r>
              <a:rPr lang="en-US" altLang="zh-CN" sz="1200" dirty="0" smtClean="0">
                <a:solidFill>
                  <a:srgbClr val="000000"/>
                </a:solidFill>
                <a:latin typeface="微软雅黑" panose="020B0503020204020204" pitchFamily="34" charset="-122"/>
                <a:ea typeface="微软雅黑" panose="020B0503020204020204" pitchFamily="34" charset="-122"/>
              </a:rPr>
              <a:t>2017</a:t>
            </a:r>
            <a:r>
              <a:rPr lang="zh-CN" altLang="en-US" sz="1200" dirty="0" smtClean="0">
                <a:solidFill>
                  <a:srgbClr val="000000"/>
                </a:solidFill>
                <a:latin typeface="微软雅黑" panose="020B0503020204020204" pitchFamily="34" charset="-122"/>
                <a:ea typeface="微软雅黑" panose="020B0503020204020204" pitchFamily="34" charset="-122"/>
              </a:rPr>
              <a:t>上半年，中国电信部署基于</a:t>
            </a:r>
            <a:r>
              <a:rPr lang="en-US" altLang="zh-CN" sz="1200" dirty="0" smtClean="0">
                <a:solidFill>
                  <a:srgbClr val="000000"/>
                </a:solidFill>
                <a:latin typeface="微软雅黑" panose="020B0503020204020204" pitchFamily="34" charset="-122"/>
                <a:ea typeface="微软雅黑" panose="020B0503020204020204" pitchFamily="34" charset="-122"/>
              </a:rPr>
              <a:t>800M</a:t>
            </a:r>
            <a:r>
              <a:rPr lang="zh-CN" altLang="en-US" sz="1200" dirty="0" smtClean="0">
                <a:solidFill>
                  <a:srgbClr val="000000"/>
                </a:solidFill>
                <a:latin typeface="微软雅黑" panose="020B0503020204020204" pitchFamily="34" charset="-122"/>
                <a:ea typeface="微软雅黑" panose="020B0503020204020204" pitchFamily="34" charset="-122"/>
              </a:rPr>
              <a:t>的</a:t>
            </a:r>
            <a:r>
              <a:rPr lang="en-US" altLang="zh-CN" sz="1200" dirty="0" smtClean="0">
                <a:solidFill>
                  <a:srgbClr val="000000"/>
                </a:solidFill>
                <a:latin typeface="微软雅黑" panose="020B0503020204020204" pitchFamily="34" charset="-122"/>
                <a:ea typeface="微软雅黑" panose="020B0503020204020204" pitchFamily="34" charset="-122"/>
              </a:rPr>
              <a:t>NB-IoT</a:t>
            </a:r>
            <a:r>
              <a:rPr lang="zh-CN" altLang="en-US" sz="1200" dirty="0" smtClean="0">
                <a:solidFill>
                  <a:srgbClr val="000000"/>
                </a:solidFill>
                <a:latin typeface="微软雅黑" panose="020B0503020204020204" pitchFamily="34" charset="-122"/>
                <a:ea typeface="微软雅黑" panose="020B0503020204020204" pitchFamily="34" charset="-122"/>
              </a:rPr>
              <a:t>将实现全网覆盖</a:t>
            </a:r>
            <a:endParaRPr lang="en-US" altLang="zh-CN" sz="1200" b="1" dirty="0" smtClean="0">
              <a:latin typeface="微软雅黑" panose="020B0503020204020204" pitchFamily="34" charset="-122"/>
              <a:ea typeface="微软雅黑" panose="020B0503020204020204" pitchFamily="34" charset="-122"/>
              <a:cs typeface="Arial" panose="020B0604020202020204" pitchFamily="34" charset="0"/>
            </a:endParaRPr>
          </a:p>
          <a:p>
            <a:endParaRPr lang="en-US" dirty="0" smtClean="0"/>
          </a:p>
          <a:p>
            <a:r>
              <a:rPr lang="zh-CN" altLang="en-US" dirty="0" smtClean="0"/>
              <a:t>数据来源：</a:t>
            </a:r>
            <a:r>
              <a:rPr lang="en-US" altLang="zh-CN" dirty="0" err="1" smtClean="0"/>
              <a:t>wangbutang</a:t>
            </a:r>
            <a:endParaRPr lang="en-US" dirty="0"/>
          </a:p>
        </p:txBody>
      </p:sp>
      <p:sp>
        <p:nvSpPr>
          <p:cNvPr id="4" name="灯片编号占位符 3"/>
          <p:cNvSpPr>
            <a:spLocks noGrp="1"/>
          </p:cNvSpPr>
          <p:nvPr>
            <p:ph type="sldNum" sz="quarter" idx="10"/>
          </p:nvPr>
        </p:nvSpPr>
        <p:spPr/>
        <p:txBody>
          <a:bodyPr/>
          <a:lstStyle/>
          <a:p>
            <a:fld id="{9DBEE53F-4AA4-499B-828F-2E8ECBA5B1B6}" type="slidenum">
              <a:rPr lang="en-US" smtClean="0"/>
              <a:pPr/>
              <a:t>18</a:t>
            </a:fld>
            <a:endParaRPr lang="en-US"/>
          </a:p>
        </p:txBody>
      </p:sp>
    </p:spTree>
    <p:extLst>
      <p:ext uri="{BB962C8B-B14F-4D97-AF65-F5344CB8AC3E}">
        <p14:creationId xmlns="" xmlns:p14="http://schemas.microsoft.com/office/powerpoint/2010/main" val="1606684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9DBEE53F-4AA4-499B-828F-2E8ECBA5B1B6}" type="slidenum">
              <a:rPr lang="en-US" smtClean="0"/>
              <a:pPr/>
              <a:t>19</a:t>
            </a:fld>
            <a:endParaRPr lang="en-US"/>
          </a:p>
        </p:txBody>
      </p:sp>
    </p:spTree>
    <p:extLst>
      <p:ext uri="{BB962C8B-B14F-4D97-AF65-F5344CB8AC3E}">
        <p14:creationId xmlns="" xmlns:p14="http://schemas.microsoft.com/office/powerpoint/2010/main" val="1191314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9DBEE53F-4AA4-499B-828F-2E8ECBA5B1B6}" type="slidenum">
              <a:rPr lang="en-US" smtClean="0"/>
              <a:pPr/>
              <a:t>3</a:t>
            </a:fld>
            <a:endParaRPr lang="en-US"/>
          </a:p>
        </p:txBody>
      </p:sp>
    </p:spTree>
    <p:extLst>
      <p:ext uri="{BB962C8B-B14F-4D97-AF65-F5344CB8AC3E}">
        <p14:creationId xmlns="" xmlns:p14="http://schemas.microsoft.com/office/powerpoint/2010/main" val="1113198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9DBEE53F-4AA4-499B-828F-2E8ECBA5B1B6}" type="slidenum">
              <a:rPr lang="en-US" smtClean="0"/>
              <a:pPr/>
              <a:t>6</a:t>
            </a:fld>
            <a:endParaRPr lang="en-US"/>
          </a:p>
        </p:txBody>
      </p:sp>
    </p:spTree>
    <p:extLst>
      <p:ext uri="{BB962C8B-B14F-4D97-AF65-F5344CB8AC3E}">
        <p14:creationId xmlns="" xmlns:p14="http://schemas.microsoft.com/office/powerpoint/2010/main" val="3157492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7388"/>
            <a:ext cx="6092825" cy="3427412"/>
          </a:xfrm>
        </p:spPr>
      </p:sp>
      <p:sp>
        <p:nvSpPr>
          <p:cNvPr id="3" name="Notes Placeholder 2"/>
          <p:cNvSpPr>
            <a:spLocks noGrp="1"/>
          </p:cNvSpPr>
          <p:nvPr>
            <p:ph type="body" idx="1"/>
          </p:nvPr>
        </p:nvSpPr>
        <p:spPr/>
        <p:txBody>
          <a:bodyPr>
            <a:normAutofit/>
          </a:bodyPr>
          <a:lstStyle/>
          <a:p>
            <a:pPr defTabSz="282126"/>
            <a:endParaRPr lang="en-GB" dirty="0"/>
          </a:p>
        </p:txBody>
      </p:sp>
      <p:sp>
        <p:nvSpPr>
          <p:cNvPr id="4" name="Slide Number Placeholder 3"/>
          <p:cNvSpPr>
            <a:spLocks noGrp="1"/>
          </p:cNvSpPr>
          <p:nvPr>
            <p:ph type="sldNum" sz="quarter" idx="10"/>
          </p:nvPr>
        </p:nvSpPr>
        <p:spPr>
          <a:xfrm>
            <a:off x="3884464" y="8685880"/>
            <a:ext cx="2972005" cy="456704"/>
          </a:xfrm>
          <a:prstGeom prst="rect">
            <a:avLst/>
          </a:prstGeom>
        </p:spPr>
        <p:txBody>
          <a:bodyPr lIns="85258" tIns="42629" rIns="85258" bIns="42629"/>
          <a:lstStyle/>
          <a:p>
            <a:fld id="{56AB3232-1ACA-476B-8C25-0B01BEE68A22}" type="slidenum">
              <a:rPr lang="en-CA" smtClean="0">
                <a:solidFill>
                  <a:prstClr val="black"/>
                </a:solidFill>
              </a:rPr>
              <a:pPr/>
              <a:t>7</a:t>
            </a:fld>
            <a:endParaRPr lang="en-CA">
              <a:solidFill>
                <a:prstClr val="black"/>
              </a:solidFill>
            </a:endParaRPr>
          </a:p>
        </p:txBody>
      </p:sp>
    </p:spTree>
    <p:extLst>
      <p:ext uri="{BB962C8B-B14F-4D97-AF65-F5344CB8AC3E}">
        <p14:creationId xmlns:p14="http://schemas.microsoft.com/office/powerpoint/2010/main" xmlns="" val="2033157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9DBEE53F-4AA4-499B-828F-2E8ECBA5B1B6}" type="slidenum">
              <a:rPr lang="en-US" smtClean="0"/>
              <a:pPr/>
              <a:t>8</a:t>
            </a:fld>
            <a:endParaRPr lang="en-US"/>
          </a:p>
        </p:txBody>
      </p:sp>
    </p:spTree>
    <p:extLst>
      <p:ext uri="{BB962C8B-B14F-4D97-AF65-F5344CB8AC3E}">
        <p14:creationId xmlns="" xmlns:p14="http://schemas.microsoft.com/office/powerpoint/2010/main" val="3059828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normAutofit/>
          </a:bodyPr>
          <a:lstStyle/>
          <a:p>
            <a:r>
              <a:rPr lang="zh-CN" altLang="en-US" sz="1200" kern="1200" dirty="0" smtClean="0">
                <a:solidFill>
                  <a:schemeClr val="tx1"/>
                </a:solidFill>
                <a:effectLst/>
                <a:latin typeface="+mn-lt"/>
                <a:ea typeface="+mn-ea"/>
                <a:cs typeface="+mn-cs"/>
              </a:rPr>
              <a:t>这页</a:t>
            </a:r>
            <a:r>
              <a:rPr lang="en-US" sz="1200" kern="1200" dirty="0" smtClean="0">
                <a:solidFill>
                  <a:schemeClr val="tx1"/>
                </a:solidFill>
                <a:effectLst/>
                <a:latin typeface="+mn-lt"/>
                <a:ea typeface="+mn-ea"/>
                <a:cs typeface="+mn-cs"/>
              </a:rPr>
              <a:t>1000</a:t>
            </a:r>
            <a:r>
              <a:rPr lang="zh-CN" altLang="en-US" sz="1200" kern="1200" dirty="0" smtClean="0">
                <a:solidFill>
                  <a:schemeClr val="tx1"/>
                </a:solidFill>
                <a:effectLst/>
                <a:latin typeface="+mn-lt"/>
                <a:ea typeface="+mn-ea"/>
                <a:cs typeface="+mn-cs"/>
              </a:rPr>
              <a:t>个终端通过三种不同方式升级需要多少时间，假设完整软件包</a:t>
            </a:r>
            <a:r>
              <a:rPr lang="en-US" sz="1200" kern="1200" dirty="0" smtClean="0">
                <a:solidFill>
                  <a:schemeClr val="tx1"/>
                </a:solidFill>
                <a:effectLst/>
                <a:latin typeface="+mn-lt"/>
                <a:ea typeface="+mn-ea"/>
                <a:cs typeface="+mn-cs"/>
              </a:rPr>
              <a:t>750KB</a:t>
            </a:r>
            <a:r>
              <a:rPr lang="zh-CN" altLang="en-US" sz="1200" kern="1200" dirty="0" smtClean="0">
                <a:solidFill>
                  <a:schemeClr val="tx1"/>
                </a:solidFill>
                <a:effectLst/>
                <a:latin typeface="+mn-lt"/>
                <a:ea typeface="+mn-ea"/>
                <a:cs typeface="+mn-cs"/>
              </a:rPr>
              <a:t>，差分软件包</a:t>
            </a:r>
            <a:r>
              <a:rPr lang="en-US" sz="1200" kern="1200" dirty="0" smtClean="0">
                <a:solidFill>
                  <a:schemeClr val="tx1"/>
                </a:solidFill>
                <a:effectLst/>
                <a:latin typeface="+mn-lt"/>
                <a:ea typeface="+mn-ea"/>
                <a:cs typeface="+mn-cs"/>
              </a:rPr>
              <a:t>100KB</a:t>
            </a:r>
          </a:p>
          <a:p>
            <a:endParaRPr lang="en-US" altLang="zh-CN"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从单播全包到单播差分包，由于有传输包头开销，因此，升级时间与包大小不是严格的正比关系。</a:t>
            </a:r>
            <a:endParaRPr lang="en-US" altLang="zh-CN"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广播方式采用的</a:t>
            </a:r>
            <a:r>
              <a:rPr lang="en-US" altLang="zh-CN" sz="1200" kern="1200" dirty="0" smtClean="0">
                <a:solidFill>
                  <a:schemeClr val="tx1"/>
                </a:solidFill>
                <a:effectLst/>
                <a:latin typeface="+mn-lt"/>
                <a:ea typeface="+mn-ea"/>
                <a:cs typeface="+mn-cs"/>
              </a:rPr>
              <a:t>MCS</a:t>
            </a:r>
            <a:r>
              <a:rPr lang="zh-CN" altLang="en-US" sz="1200" kern="1200" dirty="0" smtClean="0">
                <a:solidFill>
                  <a:schemeClr val="tx1"/>
                </a:solidFill>
                <a:effectLst/>
                <a:latin typeface="+mn-lt"/>
                <a:ea typeface="+mn-ea"/>
                <a:cs typeface="+mn-cs"/>
              </a:rPr>
              <a:t>是边缘</a:t>
            </a:r>
            <a:r>
              <a:rPr lang="en-US" altLang="zh-CN" sz="1200" kern="1200" dirty="0" smtClean="0">
                <a:solidFill>
                  <a:schemeClr val="tx1"/>
                </a:solidFill>
                <a:effectLst/>
                <a:latin typeface="+mn-lt"/>
                <a:ea typeface="+mn-ea"/>
                <a:cs typeface="+mn-cs"/>
              </a:rPr>
              <a:t>MCS</a:t>
            </a:r>
            <a:r>
              <a:rPr lang="zh-CN" altLang="en-US" sz="1200" kern="1200" dirty="0" smtClean="0">
                <a:solidFill>
                  <a:schemeClr val="tx1"/>
                </a:solidFill>
                <a:effectLst/>
                <a:latin typeface="+mn-lt"/>
                <a:ea typeface="+mn-ea"/>
                <a:cs typeface="+mn-cs"/>
              </a:rPr>
              <a:t>，以确保所有用户都能收到，因此单播与广播的时长比也不是正好等于终端数目。</a:t>
            </a:r>
            <a:endParaRPr lang="zh-CN" altLang="en-US" dirty="0"/>
          </a:p>
        </p:txBody>
      </p:sp>
      <p:sp>
        <p:nvSpPr>
          <p:cNvPr id="4" name="灯片编号占位符 3"/>
          <p:cNvSpPr>
            <a:spLocks noGrp="1"/>
          </p:cNvSpPr>
          <p:nvPr>
            <p:ph type="sldNum" sz="quarter" idx="10"/>
          </p:nvPr>
        </p:nvSpPr>
        <p:spPr/>
        <p:txBody>
          <a:bodyPr/>
          <a:lstStyle/>
          <a:p>
            <a:fld id="{9DBEE53F-4AA4-499B-828F-2E8ECBA5B1B6}" type="slidenum">
              <a:rPr lang="en-US" smtClean="0">
                <a:solidFill>
                  <a:prstClr val="black"/>
                </a:solidFill>
              </a:rPr>
              <a:pPr/>
              <a:t>10</a:t>
            </a:fld>
            <a:endParaRPr lang="en-US">
              <a:solidFill>
                <a:prstClr val="black"/>
              </a:solidFill>
            </a:endParaRPr>
          </a:p>
        </p:txBody>
      </p:sp>
    </p:spTree>
    <p:extLst>
      <p:ext uri="{BB962C8B-B14F-4D97-AF65-F5344CB8AC3E}">
        <p14:creationId xmlns="" xmlns:p14="http://schemas.microsoft.com/office/powerpoint/2010/main" val="714396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9DBEE53F-4AA4-499B-828F-2E8ECBA5B1B6}" type="slidenum">
              <a:rPr lang="en-US" smtClean="0"/>
              <a:pPr/>
              <a:t>11</a:t>
            </a:fld>
            <a:endParaRPr lang="en-US"/>
          </a:p>
        </p:txBody>
      </p:sp>
    </p:spTree>
    <p:extLst>
      <p:ext uri="{BB962C8B-B14F-4D97-AF65-F5344CB8AC3E}">
        <p14:creationId xmlns="" xmlns:p14="http://schemas.microsoft.com/office/powerpoint/2010/main" val="2820367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dirty="0" smtClean="0"/>
              <a:t>Telit:</a:t>
            </a:r>
            <a:r>
              <a:rPr lang="en-US" altLang="zh-CN" sz="1200" dirty="0" smtClean="0">
                <a:solidFill>
                  <a:schemeClr val="bg1"/>
                </a:solidFill>
                <a:latin typeface="+mn-ea"/>
                <a:cs typeface="Arial" pitchFamily="34" charset="0"/>
              </a:rPr>
              <a:t>NE910C1</a:t>
            </a:r>
            <a:endParaRPr lang="en-US" dirty="0"/>
          </a:p>
        </p:txBody>
      </p:sp>
      <p:sp>
        <p:nvSpPr>
          <p:cNvPr id="4" name="灯片编号占位符 3"/>
          <p:cNvSpPr>
            <a:spLocks noGrp="1"/>
          </p:cNvSpPr>
          <p:nvPr>
            <p:ph type="sldNum" sz="quarter" idx="10"/>
          </p:nvPr>
        </p:nvSpPr>
        <p:spPr/>
        <p:txBody>
          <a:bodyPr/>
          <a:lstStyle/>
          <a:p>
            <a:fld id="{9DBEE53F-4AA4-499B-828F-2E8ECBA5B1B6}" type="slidenum">
              <a:rPr lang="en-US" smtClean="0"/>
              <a:pPr/>
              <a:t>12</a:t>
            </a:fld>
            <a:endParaRPr lang="en-US"/>
          </a:p>
        </p:txBody>
      </p:sp>
    </p:spTree>
    <p:extLst>
      <p:ext uri="{BB962C8B-B14F-4D97-AF65-F5344CB8AC3E}">
        <p14:creationId xmlns="" xmlns:p14="http://schemas.microsoft.com/office/powerpoint/2010/main" val="3395343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solidFill>
                  <a:schemeClr val="bg1"/>
                </a:solidFill>
                <a:latin typeface="+mn-ea"/>
              </a:rPr>
              <a:t>6 NB-IoT Open labs: Vodafone (UK, Germany), LG U+, TIM, China Unicom, Huawei HQ</a:t>
            </a:r>
          </a:p>
          <a:p>
            <a:endParaRPr lang="zh-CN" altLang="en-US" dirty="0"/>
          </a:p>
        </p:txBody>
      </p:sp>
      <p:sp>
        <p:nvSpPr>
          <p:cNvPr id="4" name="灯片编号占位符 3"/>
          <p:cNvSpPr>
            <a:spLocks noGrp="1"/>
          </p:cNvSpPr>
          <p:nvPr>
            <p:ph type="sldNum" sz="quarter" idx="10"/>
          </p:nvPr>
        </p:nvSpPr>
        <p:spPr/>
        <p:txBody>
          <a:bodyPr/>
          <a:lstStyle/>
          <a:p>
            <a:fld id="{9DBEE53F-4AA4-499B-828F-2E8ECBA5B1B6}" type="slidenum">
              <a:rPr lang="en-US" smtClean="0">
                <a:solidFill>
                  <a:prstClr val="black"/>
                </a:solidFill>
              </a:rPr>
              <a:pPr/>
              <a:t>13</a:t>
            </a:fld>
            <a:endParaRPr lang="en-US">
              <a:solidFill>
                <a:prstClr val="black"/>
              </a:solidFill>
            </a:endParaRPr>
          </a:p>
        </p:txBody>
      </p:sp>
    </p:spTree>
    <p:extLst>
      <p:ext uri="{BB962C8B-B14F-4D97-AF65-F5344CB8AC3E}">
        <p14:creationId xmlns="" xmlns:p14="http://schemas.microsoft.com/office/powerpoint/2010/main" val="1803988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94351" y="2184618"/>
            <a:ext cx="6478563" cy="1325606"/>
          </a:xfrm>
        </p:spPr>
        <p:txBody>
          <a:bodyPr/>
          <a:lstStyle>
            <a:lvl1pPr>
              <a:defRPr sz="4000">
                <a:solidFill>
                  <a:schemeClr val="bg1"/>
                </a:solidFill>
                <a:latin typeface="+mj-lt"/>
                <a:ea typeface="+mj-ea"/>
                <a:cs typeface="Arial" panose="020B0604020202020204" pitchFamily="34" charset="0"/>
              </a:defRPr>
            </a:lvl1pPr>
          </a:lstStyle>
          <a:p>
            <a:r>
              <a:rPr lang="en-US" altLang="zh-CN" dirty="0" smtClean="0"/>
              <a:t>Headline in Arial Regular 40 point</a:t>
            </a:r>
            <a:endParaRPr lang="zh-CN" altLang="en-US" dirty="0"/>
          </a:p>
        </p:txBody>
      </p:sp>
      <p:sp>
        <p:nvSpPr>
          <p:cNvPr id="8" name="副标题 2"/>
          <p:cNvSpPr>
            <a:spLocks noGrp="1"/>
          </p:cNvSpPr>
          <p:nvPr>
            <p:ph type="subTitle" idx="11" hasCustomPrompt="1"/>
          </p:nvPr>
        </p:nvSpPr>
        <p:spPr>
          <a:xfrm>
            <a:off x="794349" y="3539595"/>
            <a:ext cx="3592437" cy="477040"/>
          </a:xfrm>
          <a:prstGeom prst="rect">
            <a:avLst/>
          </a:prstGeom>
        </p:spPr>
        <p:txBody>
          <a:bodyPr/>
          <a:lstStyle>
            <a:lvl1pPr marL="295597" marR="0" indent="-295597" algn="l" defTabSz="788101" rtl="0" eaLnBrk="1" fontAlgn="base" latinLnBrk="0" hangingPunct="1">
              <a:lnSpc>
                <a:spcPct val="100000"/>
              </a:lnSpc>
              <a:spcBef>
                <a:spcPct val="20000"/>
              </a:spcBef>
              <a:spcAft>
                <a:spcPct val="0"/>
              </a:spcAft>
              <a:buClr>
                <a:srgbClr val="990000"/>
              </a:buClr>
              <a:buSzTx/>
              <a:buFontTx/>
              <a:buNone/>
              <a:tabLst/>
              <a:defRPr>
                <a:solidFill>
                  <a:schemeClr val="bg1"/>
                </a:solidFill>
                <a:latin typeface="+mn-lt"/>
              </a:defRPr>
            </a:lvl1pPr>
            <a:lvl2pPr marL="394129" indent="0" algn="ctr">
              <a:buNone/>
              <a:defRPr>
                <a:solidFill>
                  <a:schemeClr val="tx1">
                    <a:tint val="75000"/>
                  </a:schemeClr>
                </a:solidFill>
              </a:defRPr>
            </a:lvl2pPr>
            <a:lvl3pPr marL="788259" indent="0" algn="ctr">
              <a:buNone/>
              <a:defRPr>
                <a:solidFill>
                  <a:schemeClr val="tx1">
                    <a:tint val="75000"/>
                  </a:schemeClr>
                </a:solidFill>
              </a:defRPr>
            </a:lvl3pPr>
            <a:lvl4pPr marL="1182388" indent="0" algn="ctr">
              <a:buNone/>
              <a:defRPr>
                <a:solidFill>
                  <a:schemeClr val="tx1">
                    <a:tint val="75000"/>
                  </a:schemeClr>
                </a:solidFill>
              </a:defRPr>
            </a:lvl4pPr>
            <a:lvl5pPr marL="1576519" indent="0" algn="ctr">
              <a:buNone/>
              <a:defRPr>
                <a:solidFill>
                  <a:schemeClr val="tx1">
                    <a:tint val="75000"/>
                  </a:schemeClr>
                </a:solidFill>
              </a:defRPr>
            </a:lvl5pPr>
            <a:lvl6pPr marL="1970649" indent="0" algn="ctr">
              <a:buNone/>
              <a:defRPr>
                <a:solidFill>
                  <a:schemeClr val="tx1">
                    <a:tint val="75000"/>
                  </a:schemeClr>
                </a:solidFill>
              </a:defRPr>
            </a:lvl6pPr>
            <a:lvl7pPr marL="2364779" indent="0" algn="ctr">
              <a:buNone/>
              <a:defRPr>
                <a:solidFill>
                  <a:schemeClr val="tx1">
                    <a:tint val="75000"/>
                  </a:schemeClr>
                </a:solidFill>
              </a:defRPr>
            </a:lvl7pPr>
            <a:lvl8pPr marL="2758908" indent="0" algn="ctr">
              <a:buNone/>
              <a:defRPr>
                <a:solidFill>
                  <a:schemeClr val="tx1">
                    <a:tint val="75000"/>
                  </a:schemeClr>
                </a:solidFill>
              </a:defRPr>
            </a:lvl8pPr>
            <a:lvl9pPr marL="3153038" indent="0" algn="ctr">
              <a:buNone/>
              <a:defRPr>
                <a:solidFill>
                  <a:schemeClr val="tx1">
                    <a:tint val="75000"/>
                  </a:schemeClr>
                </a:solidFill>
              </a:defRPr>
            </a:lvl9pPr>
          </a:lstStyle>
          <a:p>
            <a:pPr marL="295597" marR="0" lvl="0" indent="-295597" algn="l" defTabSz="788101" rtl="0" eaLnBrk="1" fontAlgn="base" latinLnBrk="0" hangingPunct="1">
              <a:lnSpc>
                <a:spcPct val="100000"/>
              </a:lnSpc>
              <a:spcBef>
                <a:spcPct val="20000"/>
              </a:spcBef>
              <a:spcAft>
                <a:spcPct val="0"/>
              </a:spcAft>
              <a:buClr>
                <a:srgbClr val="990000"/>
              </a:buClr>
              <a:buSzTx/>
              <a:buFontTx/>
              <a:buNone/>
              <a:tabLst/>
              <a:defRPr/>
            </a:pPr>
            <a:r>
              <a:rPr lang="en-US" altLang="zh-CN" dirty="0" smtClean="0"/>
              <a:t>Department name</a:t>
            </a:r>
            <a:endParaRPr lang="zh-CN" altLang="en-US" dirty="0" smtClean="0"/>
          </a:p>
        </p:txBody>
      </p:sp>
    </p:spTree>
    <p:extLst>
      <p:ext uri="{BB962C8B-B14F-4D97-AF65-F5344CB8AC3E}">
        <p14:creationId xmlns="" xmlns:p14="http://schemas.microsoft.com/office/powerpoint/2010/main" val="386834899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18691830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372676" y="190452"/>
            <a:ext cx="9135920" cy="1218067"/>
          </a:xfrm>
        </p:spPr>
        <p:txBody>
          <a:bodyPr>
            <a:noAutofit/>
          </a:bodyPr>
          <a:lstStyle>
            <a:lvl1pPr marL="0" marR="0" indent="0" algn="l" defTabSz="1179386" rtl="0" eaLnBrk="1" fontAlgn="auto" latinLnBrk="0" hangingPunct="1">
              <a:lnSpc>
                <a:spcPct val="100000"/>
              </a:lnSpc>
              <a:spcBef>
                <a:spcPct val="0"/>
              </a:spcBef>
              <a:spcAft>
                <a:spcPts val="0"/>
              </a:spcAft>
              <a:buClrTx/>
              <a:buSzTx/>
              <a:buFontTx/>
              <a:buNone/>
              <a:tabLst/>
              <a:defRPr sz="3900" b="1">
                <a:solidFill>
                  <a:schemeClr val="bg1"/>
                </a:solidFill>
              </a:defRPr>
            </a:lvl1pPr>
          </a:lstStyle>
          <a:p>
            <a:r>
              <a:rPr lang="en-US" altLang="zh-CN" dirty="0" smtClean="0"/>
              <a:t>Headline in Arial bold 40 point</a:t>
            </a:r>
          </a:p>
        </p:txBody>
      </p:sp>
      <p:sp>
        <p:nvSpPr>
          <p:cNvPr id="3" name="副标题 2"/>
          <p:cNvSpPr>
            <a:spLocks noGrp="1"/>
          </p:cNvSpPr>
          <p:nvPr>
            <p:ph type="subTitle" idx="1" hasCustomPrompt="1"/>
          </p:nvPr>
        </p:nvSpPr>
        <p:spPr>
          <a:xfrm>
            <a:off x="372674" y="1731205"/>
            <a:ext cx="9812531" cy="5536667"/>
          </a:xfrm>
        </p:spPr>
        <p:txBody>
          <a:bodyPr>
            <a:normAutofit/>
          </a:bodyPr>
          <a:lstStyle>
            <a:lvl1pPr marL="0" marR="0" indent="0" algn="l" defTabSz="1179386" rtl="0" eaLnBrk="1" fontAlgn="auto" latinLnBrk="0" hangingPunct="1">
              <a:lnSpc>
                <a:spcPct val="100000"/>
              </a:lnSpc>
              <a:spcBef>
                <a:spcPct val="20000"/>
              </a:spcBef>
              <a:spcAft>
                <a:spcPts val="0"/>
              </a:spcAft>
              <a:buClrTx/>
              <a:buSzTx/>
              <a:buFont typeface="Arial" pitchFamily="34" charset="0"/>
              <a:buNone/>
              <a:tabLst/>
              <a:defRPr sz="2700" baseline="0">
                <a:solidFill>
                  <a:schemeClr val="bg1"/>
                </a:solidFill>
              </a:defRPr>
            </a:lvl1pPr>
            <a:lvl2pPr marL="589694" indent="0" algn="ctr">
              <a:buNone/>
              <a:defRPr>
                <a:solidFill>
                  <a:schemeClr val="tx1">
                    <a:tint val="75000"/>
                  </a:schemeClr>
                </a:solidFill>
              </a:defRPr>
            </a:lvl2pPr>
            <a:lvl3pPr marL="1179386" indent="0" algn="ctr">
              <a:buNone/>
              <a:defRPr>
                <a:solidFill>
                  <a:schemeClr val="tx1">
                    <a:tint val="75000"/>
                  </a:schemeClr>
                </a:solidFill>
              </a:defRPr>
            </a:lvl3pPr>
            <a:lvl4pPr marL="1769081" indent="0" algn="ctr">
              <a:buNone/>
              <a:defRPr>
                <a:solidFill>
                  <a:schemeClr val="tx1">
                    <a:tint val="75000"/>
                  </a:schemeClr>
                </a:solidFill>
              </a:defRPr>
            </a:lvl4pPr>
            <a:lvl5pPr marL="2358771" indent="0" algn="ctr">
              <a:buNone/>
              <a:defRPr>
                <a:solidFill>
                  <a:schemeClr val="tx1">
                    <a:tint val="75000"/>
                  </a:schemeClr>
                </a:solidFill>
              </a:defRPr>
            </a:lvl5pPr>
            <a:lvl6pPr marL="2948466" indent="0" algn="ctr">
              <a:buNone/>
              <a:defRPr>
                <a:solidFill>
                  <a:schemeClr val="tx1">
                    <a:tint val="75000"/>
                  </a:schemeClr>
                </a:solidFill>
              </a:defRPr>
            </a:lvl6pPr>
            <a:lvl7pPr marL="3538158" indent="0" algn="ctr">
              <a:buNone/>
              <a:defRPr>
                <a:solidFill>
                  <a:schemeClr val="tx1">
                    <a:tint val="75000"/>
                  </a:schemeClr>
                </a:solidFill>
              </a:defRPr>
            </a:lvl7pPr>
            <a:lvl8pPr marL="4127850" indent="0" algn="ctr">
              <a:buNone/>
              <a:defRPr>
                <a:solidFill>
                  <a:schemeClr val="tx1">
                    <a:tint val="75000"/>
                  </a:schemeClr>
                </a:solidFill>
              </a:defRPr>
            </a:lvl8pPr>
            <a:lvl9pPr marL="4717546" indent="0" algn="ctr">
              <a:buNone/>
              <a:defRPr>
                <a:solidFill>
                  <a:schemeClr val="tx1">
                    <a:tint val="75000"/>
                  </a:schemeClr>
                </a:solidFill>
              </a:defRPr>
            </a:lvl9pPr>
          </a:lstStyle>
          <a:p>
            <a:r>
              <a:rPr lang="en-US" altLang="zh-CN" dirty="0" smtClean="0"/>
              <a:t>Copy text in Arial bold 18-32 point </a:t>
            </a:r>
          </a:p>
        </p:txBody>
      </p:sp>
    </p:spTree>
    <p:extLst>
      <p:ext uri="{BB962C8B-B14F-4D97-AF65-F5344CB8AC3E}">
        <p14:creationId xmlns:p14="http://schemas.microsoft.com/office/powerpoint/2010/main" xmlns="" val="1421144958"/>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节标题">
    <p:spTree>
      <p:nvGrpSpPr>
        <p:cNvPr id="1" name=""/>
        <p:cNvGrpSpPr/>
        <p:nvPr/>
      </p:nvGrpSpPr>
      <p:grpSpPr>
        <a:xfrm>
          <a:off x="0" y="0"/>
          <a:ext cx="0" cy="0"/>
          <a:chOff x="0" y="0"/>
          <a:chExt cx="0" cy="0"/>
        </a:xfrm>
      </p:grpSpPr>
      <p:sp>
        <p:nvSpPr>
          <p:cNvPr id="3" name="Title 2"/>
          <p:cNvSpPr>
            <a:spLocks noGrp="1"/>
          </p:cNvSpPr>
          <p:nvPr>
            <p:ph type="title"/>
          </p:nvPr>
        </p:nvSpPr>
        <p:spPr>
          <a:xfrm>
            <a:off x="565702" y="124089"/>
            <a:ext cx="9494263" cy="931833"/>
          </a:xfrm>
          <a:prstGeom prst="rect">
            <a:avLst/>
          </a:prstGeom>
        </p:spPr>
        <p:txBody>
          <a:bodyPr/>
          <a:lstStyle>
            <a:lvl1pPr>
              <a:defRPr>
                <a:latin typeface="Arial" pitchFamily="34" charset="0"/>
                <a:ea typeface="微软雅黑" pitchFamily="34" charset="-122"/>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1375875581"/>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xmlns="" val="2339961293"/>
      </p:ext>
    </p:extLst>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42991161"/>
      </p:ext>
    </p:extLst>
  </p:cSld>
  <p:clrMapOvr>
    <a:masterClrMapping/>
  </p:clrMapOvr>
  <p:transition spd="slow">
    <p:push dir="u"/>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5" name="标题 1"/>
          <p:cNvSpPr>
            <a:spLocks noGrp="1"/>
          </p:cNvSpPr>
          <p:nvPr>
            <p:ph type="title" hasCustomPrompt="1"/>
          </p:nvPr>
        </p:nvSpPr>
        <p:spPr>
          <a:xfrm>
            <a:off x="364288" y="199320"/>
            <a:ext cx="9829367" cy="502453"/>
          </a:xfrm>
          <a:prstGeom prst="rect">
            <a:avLst/>
          </a:prstGeom>
          <a:noFill/>
          <a:ln w="9525" algn="ctr">
            <a:noFill/>
            <a:miter lim="800000"/>
            <a:headEnd/>
            <a:tailEnd/>
          </a:ln>
          <a:effectLst/>
        </p:spPr>
        <p:txBody>
          <a:bodyPr vert="horz" wrap="square" lIns="88434" tIns="44218" rIns="88434" bIns="44218" numCol="1" anchor="ctr" anchorCtr="0" compatLnSpc="1">
            <a:prstTxWarp prst="textNoShape">
              <a:avLst/>
            </a:prstTxWarp>
          </a:bodyPr>
          <a:lstStyle>
            <a:lvl1pPr marL="0" indent="0">
              <a:buFont typeface="Arial" pitchFamily="34" charset="0"/>
              <a:buNone/>
              <a:defRPr lang="zh-CN" altLang="en-US" sz="2700" b="1" dirty="0">
                <a:solidFill>
                  <a:srgbClr val="C00000"/>
                </a:solidFill>
                <a:latin typeface="微软雅黑" pitchFamily="34" charset="-122"/>
                <a:ea typeface="微软雅黑" pitchFamily="34" charset="-122"/>
              </a:defRPr>
            </a:lvl1pPr>
          </a:lstStyle>
          <a:p>
            <a:pPr lvl="0"/>
            <a:r>
              <a:rPr lang="en-US" altLang="zh-CN" dirty="0" smtClean="0"/>
              <a:t>HEADLINE TEXT TO BE PLACED HERE</a:t>
            </a:r>
            <a:endParaRPr lang="zh-CN" altLang="en-US" dirty="0"/>
          </a:p>
        </p:txBody>
      </p:sp>
      <p:sp>
        <p:nvSpPr>
          <p:cNvPr id="3" name="内容占位符 2"/>
          <p:cNvSpPr>
            <a:spLocks noGrp="1"/>
          </p:cNvSpPr>
          <p:nvPr>
            <p:ph idx="1"/>
          </p:nvPr>
        </p:nvSpPr>
        <p:spPr>
          <a:xfrm>
            <a:off x="526645" y="1380420"/>
            <a:ext cx="9494073" cy="5686043"/>
          </a:xfrm>
          <a:prstGeom prst="rect">
            <a:avLst/>
          </a:prstGeom>
        </p:spPr>
        <p:txBody>
          <a:bodyPr lIns="76227" tIns="38116" rIns="76227" bIns="38116"/>
          <a:lstStyle>
            <a:lvl1pPr>
              <a:buFont typeface="Wingdings" pitchFamily="2" charset="2"/>
              <a:buChar char="l"/>
              <a:defRPr sz="2300"/>
            </a:lvl1pPr>
            <a:lvl2pPr>
              <a:buFont typeface="Wingdings" pitchFamily="2" charset="2"/>
              <a:buChar char="Ø"/>
              <a:defRPr sz="1900"/>
            </a:lvl2pPr>
            <a:lvl3pPr>
              <a:buFont typeface="Wingdings" pitchFamily="2" charset="2"/>
              <a:buChar char="ü"/>
              <a:defRPr sz="1700"/>
            </a:lvl3pPr>
            <a:lvl4pPr>
              <a:buFont typeface="Arial" pitchFamily="34" charset="0"/>
              <a:buChar char="•"/>
              <a:defRPr sz="1600"/>
            </a:lvl4pPr>
            <a:lvl5pPr>
              <a:buFont typeface="Arial" pitchFamily="34" charset="0"/>
              <a:buChar char="•"/>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p:txBody>
      </p:sp>
    </p:spTree>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372676" y="190452"/>
            <a:ext cx="9135920" cy="1218067"/>
          </a:xfrm>
        </p:spPr>
        <p:txBody>
          <a:bodyPr>
            <a:noAutofit/>
          </a:bodyPr>
          <a:lstStyle>
            <a:lvl1pPr marL="0" marR="0" indent="0" algn="l" defTabSz="1179559" rtl="0" eaLnBrk="1" fontAlgn="auto" latinLnBrk="0" hangingPunct="1">
              <a:lnSpc>
                <a:spcPct val="100000"/>
              </a:lnSpc>
              <a:spcBef>
                <a:spcPct val="0"/>
              </a:spcBef>
              <a:spcAft>
                <a:spcPts val="0"/>
              </a:spcAft>
              <a:buClrTx/>
              <a:buSzTx/>
              <a:buFontTx/>
              <a:buNone/>
              <a:tabLst/>
              <a:defRPr sz="3900" b="1">
                <a:solidFill>
                  <a:schemeClr val="bg1"/>
                </a:solidFill>
              </a:defRPr>
            </a:lvl1pPr>
          </a:lstStyle>
          <a:p>
            <a:r>
              <a:rPr lang="en-US" altLang="zh-CN" dirty="0" smtClean="0"/>
              <a:t>Headline in Arial bold 40 point</a:t>
            </a:r>
          </a:p>
        </p:txBody>
      </p:sp>
      <p:sp>
        <p:nvSpPr>
          <p:cNvPr id="3" name="副标题 2"/>
          <p:cNvSpPr>
            <a:spLocks noGrp="1"/>
          </p:cNvSpPr>
          <p:nvPr>
            <p:ph type="subTitle" idx="1" hasCustomPrompt="1"/>
          </p:nvPr>
        </p:nvSpPr>
        <p:spPr>
          <a:xfrm>
            <a:off x="372673" y="1731204"/>
            <a:ext cx="9812531" cy="5536667"/>
          </a:xfrm>
        </p:spPr>
        <p:txBody>
          <a:bodyPr>
            <a:normAutofit/>
          </a:bodyPr>
          <a:lstStyle>
            <a:lvl1pPr marL="0" marR="0" indent="0" algn="l" defTabSz="1179559" rtl="0" eaLnBrk="1" fontAlgn="auto" latinLnBrk="0" hangingPunct="1">
              <a:lnSpc>
                <a:spcPct val="100000"/>
              </a:lnSpc>
              <a:spcBef>
                <a:spcPct val="20000"/>
              </a:spcBef>
              <a:spcAft>
                <a:spcPts val="0"/>
              </a:spcAft>
              <a:buClrTx/>
              <a:buSzTx/>
              <a:buFont typeface="Arial" pitchFamily="34" charset="0"/>
              <a:buNone/>
              <a:tabLst/>
              <a:defRPr sz="2700" baseline="0">
                <a:solidFill>
                  <a:schemeClr val="bg1"/>
                </a:solidFill>
              </a:defRPr>
            </a:lvl1pPr>
            <a:lvl2pPr marL="589780" indent="0" algn="ctr">
              <a:buNone/>
              <a:defRPr>
                <a:solidFill>
                  <a:schemeClr val="tx1">
                    <a:tint val="75000"/>
                  </a:schemeClr>
                </a:solidFill>
              </a:defRPr>
            </a:lvl2pPr>
            <a:lvl3pPr marL="1179559" indent="0" algn="ctr">
              <a:buNone/>
              <a:defRPr>
                <a:solidFill>
                  <a:schemeClr val="tx1">
                    <a:tint val="75000"/>
                  </a:schemeClr>
                </a:solidFill>
              </a:defRPr>
            </a:lvl3pPr>
            <a:lvl4pPr marL="1769341" indent="0" algn="ctr">
              <a:buNone/>
              <a:defRPr>
                <a:solidFill>
                  <a:schemeClr val="tx1">
                    <a:tint val="75000"/>
                  </a:schemeClr>
                </a:solidFill>
              </a:defRPr>
            </a:lvl4pPr>
            <a:lvl5pPr marL="2359117" indent="0" algn="ctr">
              <a:buNone/>
              <a:defRPr>
                <a:solidFill>
                  <a:schemeClr val="tx1">
                    <a:tint val="75000"/>
                  </a:schemeClr>
                </a:solidFill>
              </a:defRPr>
            </a:lvl5pPr>
            <a:lvl6pPr marL="2948899" indent="0" algn="ctr">
              <a:buNone/>
              <a:defRPr>
                <a:solidFill>
                  <a:schemeClr val="tx1">
                    <a:tint val="75000"/>
                  </a:schemeClr>
                </a:solidFill>
              </a:defRPr>
            </a:lvl6pPr>
            <a:lvl7pPr marL="3538677" indent="0" algn="ctr">
              <a:buNone/>
              <a:defRPr>
                <a:solidFill>
                  <a:schemeClr val="tx1">
                    <a:tint val="75000"/>
                  </a:schemeClr>
                </a:solidFill>
              </a:defRPr>
            </a:lvl7pPr>
            <a:lvl8pPr marL="4128456" indent="0" algn="ctr">
              <a:buNone/>
              <a:defRPr>
                <a:solidFill>
                  <a:schemeClr val="tx1">
                    <a:tint val="75000"/>
                  </a:schemeClr>
                </a:solidFill>
              </a:defRPr>
            </a:lvl8pPr>
            <a:lvl9pPr marL="4718239" indent="0" algn="ctr">
              <a:buNone/>
              <a:defRPr>
                <a:solidFill>
                  <a:schemeClr val="tx1">
                    <a:tint val="75000"/>
                  </a:schemeClr>
                </a:solidFill>
              </a:defRPr>
            </a:lvl9pPr>
          </a:lstStyle>
          <a:p>
            <a:r>
              <a:rPr lang="en-US" altLang="zh-CN" dirty="0" smtClean="0"/>
              <a:t>Copy text in Arial bold 18-32 point </a:t>
            </a:r>
          </a:p>
        </p:txBody>
      </p:sp>
    </p:spTree>
    <p:extLst>
      <p:ext uri="{BB962C8B-B14F-4D97-AF65-F5344CB8AC3E}">
        <p14:creationId xmlns:p14="http://schemas.microsoft.com/office/powerpoint/2010/main" xmlns="" val="1421144958"/>
      </p:ext>
    </p:extLst>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节标题">
    <p:spTree>
      <p:nvGrpSpPr>
        <p:cNvPr id="1" name=""/>
        <p:cNvGrpSpPr/>
        <p:nvPr/>
      </p:nvGrpSpPr>
      <p:grpSpPr>
        <a:xfrm>
          <a:off x="0" y="0"/>
          <a:ext cx="0" cy="0"/>
          <a:chOff x="0" y="0"/>
          <a:chExt cx="0" cy="0"/>
        </a:xfrm>
      </p:grpSpPr>
      <p:sp>
        <p:nvSpPr>
          <p:cNvPr id="3" name="Title 2"/>
          <p:cNvSpPr>
            <a:spLocks noGrp="1"/>
          </p:cNvSpPr>
          <p:nvPr>
            <p:ph type="title"/>
          </p:nvPr>
        </p:nvSpPr>
        <p:spPr>
          <a:xfrm>
            <a:off x="565700" y="124088"/>
            <a:ext cx="9494263" cy="931833"/>
          </a:xfrm>
          <a:prstGeom prst="rect">
            <a:avLst/>
          </a:prstGeom>
        </p:spPr>
        <p:txBody>
          <a:bodyPr/>
          <a:lstStyle>
            <a:lvl1pPr>
              <a:defRPr>
                <a:latin typeface="Arial" pitchFamily="34" charset="0"/>
                <a:ea typeface="微软雅黑" pitchFamily="34" charset="-122"/>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1375875581"/>
      </p:ext>
    </p:extLst>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标题 1"/>
          <p:cNvSpPr>
            <a:spLocks noGrp="1"/>
          </p:cNvSpPr>
          <p:nvPr>
            <p:ph type="ctrTitle" hasCustomPrompt="1"/>
          </p:nvPr>
        </p:nvSpPr>
        <p:spPr>
          <a:xfrm>
            <a:off x="789645" y="1331672"/>
            <a:ext cx="8643007" cy="898410"/>
          </a:xfrm>
        </p:spPr>
        <p:txBody>
          <a:bodyPr>
            <a:normAutofit/>
          </a:bodyPr>
          <a:lstStyle>
            <a:lvl1pPr marL="0" marR="0" indent="0" algn="l" defTabSz="1051012" rtl="0" eaLnBrk="1" fontAlgn="auto" latinLnBrk="0" hangingPunct="1">
              <a:lnSpc>
                <a:spcPct val="100000"/>
              </a:lnSpc>
              <a:spcBef>
                <a:spcPct val="0"/>
              </a:spcBef>
              <a:spcAft>
                <a:spcPts val="0"/>
              </a:spcAft>
              <a:buClrTx/>
              <a:buSzTx/>
              <a:buFontTx/>
              <a:buNone/>
              <a:tabLst/>
              <a:defRPr sz="3600" b="0" baseline="0">
                <a:solidFill>
                  <a:schemeClr val="bg1"/>
                </a:solidFill>
                <a:latin typeface="+mj-lt"/>
              </a:defRPr>
            </a:lvl1pPr>
          </a:lstStyle>
          <a:p>
            <a:r>
              <a:rPr lang="en-US" altLang="zh-CN" dirty="0" smtClean="0"/>
              <a:t>Slide Title</a:t>
            </a:r>
          </a:p>
        </p:txBody>
      </p:sp>
      <p:sp>
        <p:nvSpPr>
          <p:cNvPr id="5" name="副标题 2"/>
          <p:cNvSpPr>
            <a:spLocks noGrp="1"/>
          </p:cNvSpPr>
          <p:nvPr>
            <p:ph type="subTitle" idx="1" hasCustomPrompt="1"/>
          </p:nvPr>
        </p:nvSpPr>
        <p:spPr>
          <a:xfrm>
            <a:off x="789645" y="2460540"/>
            <a:ext cx="8643007" cy="4725362"/>
          </a:xfrm>
        </p:spPr>
        <p:txBody>
          <a:bodyPr>
            <a:normAutofit/>
          </a:bodyPr>
          <a:lstStyle>
            <a:lvl1pPr marL="0" marR="0" indent="0" algn="l" defTabSz="1051012" rtl="0" eaLnBrk="1" fontAlgn="auto" latinLnBrk="0" hangingPunct="1">
              <a:lnSpc>
                <a:spcPct val="100000"/>
              </a:lnSpc>
              <a:spcBef>
                <a:spcPct val="20000"/>
              </a:spcBef>
              <a:spcAft>
                <a:spcPts val="0"/>
              </a:spcAft>
              <a:buClrTx/>
              <a:buSzTx/>
              <a:buFont typeface="Arial" pitchFamily="34" charset="0"/>
              <a:buNone/>
              <a:tabLst/>
              <a:defRPr sz="2500" baseline="0">
                <a:solidFill>
                  <a:schemeClr val="bg1"/>
                </a:solidFill>
                <a:latin typeface="+mn-lt"/>
              </a:defRPr>
            </a:lvl1pPr>
            <a:lvl2pPr marL="525506" indent="0" algn="ctr">
              <a:buNone/>
              <a:defRPr>
                <a:solidFill>
                  <a:schemeClr val="tx1">
                    <a:tint val="75000"/>
                  </a:schemeClr>
                </a:solidFill>
              </a:defRPr>
            </a:lvl2pPr>
            <a:lvl3pPr marL="1051012" indent="0" algn="ctr">
              <a:buNone/>
              <a:defRPr>
                <a:solidFill>
                  <a:schemeClr val="tx1">
                    <a:tint val="75000"/>
                  </a:schemeClr>
                </a:solidFill>
              </a:defRPr>
            </a:lvl3pPr>
            <a:lvl4pPr marL="1576519" indent="0" algn="ctr">
              <a:buNone/>
              <a:defRPr>
                <a:solidFill>
                  <a:schemeClr val="tx1">
                    <a:tint val="75000"/>
                  </a:schemeClr>
                </a:solidFill>
              </a:defRPr>
            </a:lvl4pPr>
            <a:lvl5pPr marL="2102026" indent="0" algn="ctr">
              <a:buNone/>
              <a:defRPr>
                <a:solidFill>
                  <a:schemeClr val="tx1">
                    <a:tint val="75000"/>
                  </a:schemeClr>
                </a:solidFill>
              </a:defRPr>
            </a:lvl5pPr>
            <a:lvl6pPr marL="2627532" indent="0" algn="ctr">
              <a:buNone/>
              <a:defRPr>
                <a:solidFill>
                  <a:schemeClr val="tx1">
                    <a:tint val="75000"/>
                  </a:schemeClr>
                </a:solidFill>
              </a:defRPr>
            </a:lvl6pPr>
            <a:lvl7pPr marL="3153038" indent="0" algn="ctr">
              <a:buNone/>
              <a:defRPr>
                <a:solidFill>
                  <a:schemeClr val="tx1">
                    <a:tint val="75000"/>
                  </a:schemeClr>
                </a:solidFill>
              </a:defRPr>
            </a:lvl7pPr>
            <a:lvl8pPr marL="3678543" indent="0" algn="ctr">
              <a:buNone/>
              <a:defRPr>
                <a:solidFill>
                  <a:schemeClr val="tx1">
                    <a:tint val="75000"/>
                  </a:schemeClr>
                </a:solidFill>
              </a:defRPr>
            </a:lvl8pPr>
            <a:lvl9pPr marL="4204049" indent="0" algn="ctr">
              <a:buNone/>
              <a:defRPr>
                <a:solidFill>
                  <a:schemeClr val="tx1">
                    <a:tint val="75000"/>
                  </a:schemeClr>
                </a:solidFill>
              </a:defRPr>
            </a:lvl9pPr>
          </a:lstStyle>
          <a:p>
            <a:r>
              <a:rPr lang="en-US" altLang="zh-CN" dirty="0" smtClean="0"/>
              <a:t>Headline in Arial Regular 24 - 32 point</a:t>
            </a:r>
          </a:p>
        </p:txBody>
      </p:sp>
    </p:spTree>
    <p:extLst>
      <p:ext uri="{BB962C8B-B14F-4D97-AF65-F5344CB8AC3E}">
        <p14:creationId xmlns="" xmlns:p14="http://schemas.microsoft.com/office/powerpoint/2010/main" val="152912998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xmlns="" val="2339961293"/>
      </p:ext>
    </p:extLst>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42991161"/>
      </p:ext>
    </p:extLst>
  </p:cSld>
  <p:clrMapOvr>
    <a:masterClrMapping/>
  </p:clrMapOvr>
  <p:transition spd="slow">
    <p:push dir="u"/>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5" name="标题 1"/>
          <p:cNvSpPr>
            <a:spLocks noGrp="1"/>
          </p:cNvSpPr>
          <p:nvPr>
            <p:ph type="title" hasCustomPrompt="1"/>
          </p:nvPr>
        </p:nvSpPr>
        <p:spPr>
          <a:xfrm>
            <a:off x="364288" y="199320"/>
            <a:ext cx="9829367" cy="502453"/>
          </a:xfrm>
          <a:prstGeom prst="rect">
            <a:avLst/>
          </a:prstGeom>
          <a:noFill/>
          <a:ln w="9525" algn="ctr">
            <a:noFill/>
            <a:miter lim="800000"/>
            <a:headEnd/>
            <a:tailEnd/>
          </a:ln>
          <a:effectLst/>
        </p:spPr>
        <p:txBody>
          <a:bodyPr vert="horz" wrap="square" lIns="88447" tIns="44225" rIns="88447" bIns="44225" numCol="1" anchor="ctr" anchorCtr="0" compatLnSpc="1">
            <a:prstTxWarp prst="textNoShape">
              <a:avLst/>
            </a:prstTxWarp>
          </a:bodyPr>
          <a:lstStyle>
            <a:lvl1pPr marL="0" indent="0">
              <a:buFont typeface="Arial" pitchFamily="34" charset="0"/>
              <a:buNone/>
              <a:defRPr lang="zh-CN" altLang="en-US" sz="2700" b="1" dirty="0">
                <a:solidFill>
                  <a:srgbClr val="C00000"/>
                </a:solidFill>
                <a:latin typeface="微软雅黑" pitchFamily="34" charset="-122"/>
                <a:ea typeface="微软雅黑" pitchFamily="34" charset="-122"/>
              </a:defRPr>
            </a:lvl1pPr>
          </a:lstStyle>
          <a:p>
            <a:pPr lvl="0"/>
            <a:r>
              <a:rPr lang="en-US" altLang="zh-CN" dirty="0" smtClean="0"/>
              <a:t>HEADLINE TEXT TO BE PLACED HERE</a:t>
            </a:r>
            <a:endParaRPr lang="zh-CN" altLang="en-US" dirty="0"/>
          </a:p>
        </p:txBody>
      </p:sp>
      <p:sp>
        <p:nvSpPr>
          <p:cNvPr id="3" name="内容占位符 2"/>
          <p:cNvSpPr>
            <a:spLocks noGrp="1"/>
          </p:cNvSpPr>
          <p:nvPr>
            <p:ph idx="1"/>
          </p:nvPr>
        </p:nvSpPr>
        <p:spPr>
          <a:xfrm>
            <a:off x="526645" y="1380420"/>
            <a:ext cx="9494073" cy="5686043"/>
          </a:xfrm>
          <a:prstGeom prst="rect">
            <a:avLst/>
          </a:prstGeom>
        </p:spPr>
        <p:txBody>
          <a:bodyPr lIns="76238" tIns="38121" rIns="76238" bIns="38121"/>
          <a:lstStyle>
            <a:lvl1pPr>
              <a:buFont typeface="Wingdings" pitchFamily="2" charset="2"/>
              <a:buChar char="l"/>
              <a:defRPr sz="2300"/>
            </a:lvl1pPr>
            <a:lvl2pPr>
              <a:buFont typeface="Wingdings" pitchFamily="2" charset="2"/>
              <a:buChar char="Ø"/>
              <a:defRPr sz="1900"/>
            </a:lvl2pPr>
            <a:lvl3pPr>
              <a:buFont typeface="Wingdings" pitchFamily="2" charset="2"/>
              <a:buChar char="ü"/>
              <a:defRPr sz="1700"/>
            </a:lvl3pPr>
            <a:lvl4pPr>
              <a:buFont typeface="Arial" pitchFamily="34" charset="0"/>
              <a:buChar char="•"/>
              <a:defRPr sz="1600"/>
            </a:lvl4pPr>
            <a:lvl5pPr>
              <a:buFont typeface="Arial" pitchFamily="34" charset="0"/>
              <a:buChar char="•"/>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节标题">
    <p:spTree>
      <p:nvGrpSpPr>
        <p:cNvPr id="1" name=""/>
        <p:cNvGrpSpPr/>
        <p:nvPr/>
      </p:nvGrpSpPr>
      <p:grpSpPr>
        <a:xfrm>
          <a:off x="0" y="0"/>
          <a:ext cx="0" cy="0"/>
          <a:chOff x="0" y="0"/>
          <a:chExt cx="0" cy="0"/>
        </a:xfrm>
      </p:grpSpPr>
      <p:sp>
        <p:nvSpPr>
          <p:cNvPr id="2" name="标题 2"/>
          <p:cNvSpPr>
            <a:spLocks noGrp="1"/>
          </p:cNvSpPr>
          <p:nvPr>
            <p:ph type="title" hasCustomPrompt="1"/>
          </p:nvPr>
        </p:nvSpPr>
        <p:spPr>
          <a:xfrm>
            <a:off x="527369" y="391962"/>
            <a:ext cx="9492615" cy="676701"/>
          </a:xfrm>
          <a:prstGeom prst="rect">
            <a:avLst/>
          </a:prstGeom>
        </p:spPr>
        <p:txBody>
          <a:bodyPr lIns="91382" tIns="45688" rIns="91382" bIns="45688">
            <a:noAutofit/>
          </a:bodyPr>
          <a:lstStyle>
            <a:lvl1pPr algn="l">
              <a:defRPr sz="2500" b="0" baseline="0">
                <a:solidFill>
                  <a:schemeClr val="bg1"/>
                </a:solidFill>
                <a:latin typeface="+mn-lt"/>
              </a:defRPr>
            </a:lvl1pPr>
          </a:lstStyle>
          <a:p>
            <a:r>
              <a:rPr lang="en-US" altLang="zh-CN" dirty="0" smtClean="0"/>
              <a:t>Headline in Arial bold 32 Point</a:t>
            </a:r>
            <a:endParaRPr lang="zh-CN" altLang="en-US" dirty="0"/>
          </a:p>
        </p:txBody>
      </p:sp>
    </p:spTree>
    <p:extLst>
      <p:ext uri="{BB962C8B-B14F-4D97-AF65-F5344CB8AC3E}">
        <p14:creationId xmlns="" xmlns:p14="http://schemas.microsoft.com/office/powerpoint/2010/main" val="239983983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7_空白">
    <p:spTree>
      <p:nvGrpSpPr>
        <p:cNvPr id="1" name=""/>
        <p:cNvGrpSpPr/>
        <p:nvPr/>
      </p:nvGrpSpPr>
      <p:grpSpPr>
        <a:xfrm>
          <a:off x="0" y="0"/>
          <a:ext cx="0" cy="0"/>
          <a:chOff x="0" y="0"/>
          <a:chExt cx="0" cy="0"/>
        </a:xfrm>
      </p:grpSpPr>
      <p:sp>
        <p:nvSpPr>
          <p:cNvPr id="3" name="标题 2"/>
          <p:cNvSpPr>
            <a:spLocks noGrp="1"/>
          </p:cNvSpPr>
          <p:nvPr>
            <p:ph type="title" hasCustomPrompt="1"/>
          </p:nvPr>
        </p:nvSpPr>
        <p:spPr>
          <a:xfrm>
            <a:off x="527369" y="391962"/>
            <a:ext cx="9492615" cy="676701"/>
          </a:xfrm>
          <a:prstGeom prst="rect">
            <a:avLst/>
          </a:prstGeom>
        </p:spPr>
        <p:txBody>
          <a:bodyPr lIns="91409" tIns="45704" rIns="91409" bIns="45704">
            <a:noAutofit/>
          </a:bodyPr>
          <a:lstStyle>
            <a:lvl1pPr algn="l">
              <a:defRPr sz="2700" b="1" baseline="0">
                <a:solidFill>
                  <a:schemeClr val="bg1"/>
                </a:solidFill>
                <a:latin typeface="+mn-lt"/>
              </a:defRPr>
            </a:lvl1pPr>
          </a:lstStyle>
          <a:p>
            <a:r>
              <a:rPr lang="en-US" altLang="zh-CN" dirty="0" smtClean="0"/>
              <a:t>Headline in Arial bold 32 Point</a:t>
            </a:r>
            <a:endParaRPr lang="zh-CN" altLang="en-US" dirty="0"/>
          </a:p>
        </p:txBody>
      </p:sp>
    </p:spTree>
    <p:extLst>
      <p:ext uri="{BB962C8B-B14F-4D97-AF65-F5344CB8AC3E}">
        <p14:creationId xmlns="" xmlns:p14="http://schemas.microsoft.com/office/powerpoint/2010/main" val="215421398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
        <p:nvSpPr>
          <p:cNvPr id="4" name="标题 1"/>
          <p:cNvSpPr>
            <a:spLocks noGrp="1"/>
          </p:cNvSpPr>
          <p:nvPr>
            <p:ph type="ctrTitle" hasCustomPrompt="1"/>
          </p:nvPr>
        </p:nvSpPr>
        <p:spPr>
          <a:xfrm>
            <a:off x="339352" y="743634"/>
            <a:ext cx="8643008" cy="1384167"/>
          </a:xfrm>
          <a:prstGeom prst="rect">
            <a:avLst/>
          </a:prstGeom>
        </p:spPr>
        <p:txBody>
          <a:bodyPr lIns="91382" tIns="45688" rIns="91382" bIns="45688">
            <a:normAutofit/>
          </a:bodyPr>
          <a:lstStyle>
            <a:lvl1pPr marL="0" marR="0" indent="0" algn="l" defTabSz="1054016" rtl="0" eaLnBrk="1" fontAlgn="auto" latinLnBrk="0" hangingPunct="1">
              <a:lnSpc>
                <a:spcPct val="100000"/>
              </a:lnSpc>
              <a:spcBef>
                <a:spcPct val="0"/>
              </a:spcBef>
              <a:spcAft>
                <a:spcPts val="0"/>
              </a:spcAft>
              <a:buClrTx/>
              <a:buSzTx/>
              <a:buFontTx/>
              <a:buNone/>
              <a:tabLst/>
              <a:defRPr sz="4100" b="1">
                <a:solidFill>
                  <a:schemeClr val="bg1"/>
                </a:solidFill>
                <a:latin typeface="+mj-lt"/>
              </a:defRPr>
            </a:lvl1pPr>
          </a:lstStyle>
          <a:p>
            <a:r>
              <a:rPr lang="en-US" altLang="zh-CN" dirty="0" smtClean="0"/>
              <a:t>Contents :</a:t>
            </a:r>
          </a:p>
        </p:txBody>
      </p:sp>
      <p:sp>
        <p:nvSpPr>
          <p:cNvPr id="5" name="副标题 2"/>
          <p:cNvSpPr>
            <a:spLocks noGrp="1"/>
          </p:cNvSpPr>
          <p:nvPr>
            <p:ph type="subTitle" idx="1" hasCustomPrompt="1"/>
          </p:nvPr>
        </p:nvSpPr>
        <p:spPr>
          <a:xfrm>
            <a:off x="381538" y="2441533"/>
            <a:ext cx="8643008" cy="4725364"/>
          </a:xfrm>
          <a:prstGeom prst="rect">
            <a:avLst/>
          </a:prstGeom>
        </p:spPr>
        <p:txBody>
          <a:bodyPr lIns="91382" tIns="45688" rIns="91382" bIns="45688">
            <a:normAutofit/>
          </a:bodyPr>
          <a:lstStyle>
            <a:lvl1pPr marL="0" marR="0" indent="0" algn="l" defTabSz="1054016" rtl="0" eaLnBrk="1" fontAlgn="auto" latinLnBrk="0" hangingPunct="1">
              <a:lnSpc>
                <a:spcPct val="100000"/>
              </a:lnSpc>
              <a:spcBef>
                <a:spcPct val="20000"/>
              </a:spcBef>
              <a:spcAft>
                <a:spcPts val="0"/>
              </a:spcAft>
              <a:buClrTx/>
              <a:buSzTx/>
              <a:buFont typeface="Arial" pitchFamily="34" charset="0"/>
              <a:buNone/>
              <a:tabLst/>
              <a:defRPr sz="3100" b="1" baseline="0">
                <a:solidFill>
                  <a:schemeClr val="bg1"/>
                </a:solidFill>
              </a:defRPr>
            </a:lvl1pPr>
            <a:lvl2pPr marL="527008" indent="0" algn="ctr">
              <a:buNone/>
              <a:defRPr>
                <a:solidFill>
                  <a:schemeClr val="tx1">
                    <a:tint val="75000"/>
                  </a:schemeClr>
                </a:solidFill>
              </a:defRPr>
            </a:lvl2pPr>
            <a:lvl3pPr marL="1054016" indent="0" algn="ctr">
              <a:buNone/>
              <a:defRPr>
                <a:solidFill>
                  <a:schemeClr val="tx1">
                    <a:tint val="75000"/>
                  </a:schemeClr>
                </a:solidFill>
              </a:defRPr>
            </a:lvl3pPr>
            <a:lvl4pPr marL="1581022" indent="0" algn="ctr">
              <a:buNone/>
              <a:defRPr>
                <a:solidFill>
                  <a:schemeClr val="tx1">
                    <a:tint val="75000"/>
                  </a:schemeClr>
                </a:solidFill>
              </a:defRPr>
            </a:lvl4pPr>
            <a:lvl5pPr marL="2108029" indent="0" algn="ctr">
              <a:buNone/>
              <a:defRPr>
                <a:solidFill>
                  <a:schemeClr val="tx1">
                    <a:tint val="75000"/>
                  </a:schemeClr>
                </a:solidFill>
              </a:defRPr>
            </a:lvl5pPr>
            <a:lvl6pPr marL="2635037" indent="0" algn="ctr">
              <a:buNone/>
              <a:defRPr>
                <a:solidFill>
                  <a:schemeClr val="tx1">
                    <a:tint val="75000"/>
                  </a:schemeClr>
                </a:solidFill>
              </a:defRPr>
            </a:lvl6pPr>
            <a:lvl7pPr marL="3162045" indent="0" algn="ctr">
              <a:buNone/>
              <a:defRPr>
                <a:solidFill>
                  <a:schemeClr val="tx1">
                    <a:tint val="75000"/>
                  </a:schemeClr>
                </a:solidFill>
              </a:defRPr>
            </a:lvl7pPr>
            <a:lvl8pPr marL="3689050" indent="0" algn="ctr">
              <a:buNone/>
              <a:defRPr>
                <a:solidFill>
                  <a:schemeClr val="tx1">
                    <a:tint val="75000"/>
                  </a:schemeClr>
                </a:solidFill>
              </a:defRPr>
            </a:lvl8pPr>
            <a:lvl9pPr marL="4216058" indent="0" algn="ctr">
              <a:buNone/>
              <a:defRPr>
                <a:solidFill>
                  <a:schemeClr val="tx1">
                    <a:tint val="75000"/>
                  </a:schemeClr>
                </a:solidFill>
              </a:defRPr>
            </a:lvl9pPr>
          </a:lstStyle>
          <a:p>
            <a:r>
              <a:rPr lang="en-US" altLang="zh-CN" dirty="0" smtClean="0"/>
              <a:t>Headline in Arial 36-40 point</a:t>
            </a:r>
            <a:endParaRPr lang="zh-CN" altLang="en-US" dirty="0"/>
          </a:p>
        </p:txBody>
      </p:sp>
    </p:spTree>
    <p:extLst>
      <p:ext uri="{BB962C8B-B14F-4D97-AF65-F5344CB8AC3E}">
        <p14:creationId xmlns="" xmlns:p14="http://schemas.microsoft.com/office/powerpoint/2010/main" val="30933004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4_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447652" y="190438"/>
            <a:ext cx="9652049" cy="1024499"/>
          </a:xfrm>
          <a:prstGeom prst="rect">
            <a:avLst/>
          </a:prstGeom>
        </p:spPr>
        <p:txBody>
          <a:bodyPr>
            <a:noAutofit/>
          </a:bodyPr>
          <a:lstStyle>
            <a:lvl1pPr marL="0" marR="0" indent="0" algn="l" defTabSz="1054542" rtl="0" eaLnBrk="1" fontAlgn="auto" latinLnBrk="0" hangingPunct="1">
              <a:lnSpc>
                <a:spcPct val="100000"/>
              </a:lnSpc>
              <a:spcBef>
                <a:spcPct val="0"/>
              </a:spcBef>
              <a:spcAft>
                <a:spcPts val="0"/>
              </a:spcAft>
              <a:buClrTx/>
              <a:buSzTx/>
              <a:buFontTx/>
              <a:buNone/>
              <a:tabLst/>
              <a:defRPr sz="3100" b="0">
                <a:solidFill>
                  <a:schemeClr val="bg1"/>
                </a:solidFill>
              </a:defRPr>
            </a:lvl1pPr>
          </a:lstStyle>
          <a:p>
            <a:r>
              <a:rPr lang="en-US" altLang="zh-CN" dirty="0" smtClean="0"/>
              <a:t>Headline in Arial Regular 36 point</a:t>
            </a:r>
          </a:p>
        </p:txBody>
      </p:sp>
      <p:sp>
        <p:nvSpPr>
          <p:cNvPr id="3" name="副标题 2"/>
          <p:cNvSpPr>
            <a:spLocks noGrp="1"/>
          </p:cNvSpPr>
          <p:nvPr>
            <p:ph type="subTitle" idx="1" hasCustomPrompt="1"/>
          </p:nvPr>
        </p:nvSpPr>
        <p:spPr>
          <a:xfrm>
            <a:off x="447652" y="1464058"/>
            <a:ext cx="9652049" cy="5803804"/>
          </a:xfrm>
          <a:prstGeom prst="rect">
            <a:avLst/>
          </a:prstGeom>
        </p:spPr>
        <p:txBody>
          <a:bodyPr>
            <a:normAutofit/>
          </a:bodyPr>
          <a:lstStyle>
            <a:lvl1pPr marL="0" marR="0" indent="0" algn="l" defTabSz="1054542" rtl="0" eaLnBrk="1" fontAlgn="auto" latinLnBrk="0" hangingPunct="1">
              <a:lnSpc>
                <a:spcPct val="100000"/>
              </a:lnSpc>
              <a:spcBef>
                <a:spcPct val="20000"/>
              </a:spcBef>
              <a:spcAft>
                <a:spcPts val="0"/>
              </a:spcAft>
              <a:buClrTx/>
              <a:buSzTx/>
              <a:buFont typeface="Arial" pitchFamily="34" charset="0"/>
              <a:buNone/>
              <a:tabLst/>
              <a:defRPr sz="2100" baseline="0">
                <a:solidFill>
                  <a:schemeClr val="bg1"/>
                </a:solidFill>
              </a:defRPr>
            </a:lvl1pPr>
            <a:lvl2pPr marL="527271" indent="0" algn="ctr">
              <a:buNone/>
              <a:defRPr>
                <a:solidFill>
                  <a:schemeClr val="tx1">
                    <a:tint val="75000"/>
                  </a:schemeClr>
                </a:solidFill>
              </a:defRPr>
            </a:lvl2pPr>
            <a:lvl3pPr marL="1054542" indent="0" algn="ctr">
              <a:buNone/>
              <a:defRPr>
                <a:solidFill>
                  <a:schemeClr val="tx1">
                    <a:tint val="75000"/>
                  </a:schemeClr>
                </a:solidFill>
              </a:defRPr>
            </a:lvl3pPr>
            <a:lvl4pPr marL="1581814" indent="0" algn="ctr">
              <a:buNone/>
              <a:defRPr>
                <a:solidFill>
                  <a:schemeClr val="tx1">
                    <a:tint val="75000"/>
                  </a:schemeClr>
                </a:solidFill>
              </a:defRPr>
            </a:lvl4pPr>
            <a:lvl5pPr marL="2109084" indent="0" algn="ctr">
              <a:buNone/>
              <a:defRPr>
                <a:solidFill>
                  <a:schemeClr val="tx1">
                    <a:tint val="75000"/>
                  </a:schemeClr>
                </a:solidFill>
              </a:defRPr>
            </a:lvl5pPr>
            <a:lvl6pPr marL="2636356" indent="0" algn="ctr">
              <a:buNone/>
              <a:defRPr>
                <a:solidFill>
                  <a:schemeClr val="tx1">
                    <a:tint val="75000"/>
                  </a:schemeClr>
                </a:solidFill>
              </a:defRPr>
            </a:lvl6pPr>
            <a:lvl7pPr marL="3163626" indent="0" algn="ctr">
              <a:buNone/>
              <a:defRPr>
                <a:solidFill>
                  <a:schemeClr val="tx1">
                    <a:tint val="75000"/>
                  </a:schemeClr>
                </a:solidFill>
              </a:defRPr>
            </a:lvl7pPr>
            <a:lvl8pPr marL="3690897" indent="0" algn="ctr">
              <a:buNone/>
              <a:defRPr>
                <a:solidFill>
                  <a:schemeClr val="tx1">
                    <a:tint val="75000"/>
                  </a:schemeClr>
                </a:solidFill>
              </a:defRPr>
            </a:lvl8pPr>
            <a:lvl9pPr marL="4218169" indent="0" algn="ctr">
              <a:buNone/>
              <a:defRPr>
                <a:solidFill>
                  <a:schemeClr val="tx1">
                    <a:tint val="75000"/>
                  </a:schemeClr>
                </a:solidFill>
              </a:defRPr>
            </a:lvl9pPr>
          </a:lstStyle>
          <a:p>
            <a:r>
              <a:rPr lang="en-US" altLang="zh-CN" dirty="0" smtClean="0"/>
              <a:t>Copy text in Arial Regular 20 - 32 point </a:t>
            </a:r>
          </a:p>
        </p:txBody>
      </p:sp>
    </p:spTree>
    <p:extLst>
      <p:ext uri="{BB962C8B-B14F-4D97-AF65-F5344CB8AC3E}">
        <p14:creationId xmlns="" xmlns:p14="http://schemas.microsoft.com/office/powerpoint/2010/main" val="15127190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2914754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44686772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447653" y="190438"/>
            <a:ext cx="9290519" cy="1024499"/>
          </a:xfrm>
        </p:spPr>
        <p:txBody>
          <a:bodyPr>
            <a:noAutofit/>
          </a:bodyPr>
          <a:lstStyle>
            <a:lvl1pPr marL="0" marR="0" indent="0" algn="l" defTabSz="1051012" rtl="0" eaLnBrk="1" fontAlgn="auto" latinLnBrk="0" hangingPunct="1">
              <a:lnSpc>
                <a:spcPct val="100000"/>
              </a:lnSpc>
              <a:spcBef>
                <a:spcPct val="0"/>
              </a:spcBef>
              <a:spcAft>
                <a:spcPts val="0"/>
              </a:spcAft>
              <a:buClrTx/>
              <a:buSzTx/>
              <a:buFontTx/>
              <a:buNone/>
              <a:tabLst/>
              <a:defRPr sz="3600" b="0">
                <a:solidFill>
                  <a:schemeClr val="bg1"/>
                </a:solidFill>
              </a:defRPr>
            </a:lvl1pPr>
          </a:lstStyle>
          <a:p>
            <a:r>
              <a:rPr lang="en-US" altLang="zh-CN" dirty="0" smtClean="0"/>
              <a:t>Headline in Arial Regular 36 point</a:t>
            </a:r>
          </a:p>
        </p:txBody>
      </p:sp>
      <p:sp>
        <p:nvSpPr>
          <p:cNvPr id="3" name="副标题 2"/>
          <p:cNvSpPr>
            <a:spLocks noGrp="1"/>
          </p:cNvSpPr>
          <p:nvPr>
            <p:ph type="subTitle" idx="1" hasCustomPrompt="1"/>
          </p:nvPr>
        </p:nvSpPr>
        <p:spPr>
          <a:xfrm>
            <a:off x="447653" y="1464058"/>
            <a:ext cx="9652049" cy="5803804"/>
          </a:xfrm>
        </p:spPr>
        <p:txBody>
          <a:bodyPr>
            <a:normAutofit/>
          </a:bodyPr>
          <a:lstStyle>
            <a:lvl1pPr marL="0" marR="0" indent="0" algn="l" defTabSz="1051012" rtl="0" eaLnBrk="1" fontAlgn="auto" latinLnBrk="0" hangingPunct="1">
              <a:lnSpc>
                <a:spcPct val="100000"/>
              </a:lnSpc>
              <a:spcBef>
                <a:spcPct val="20000"/>
              </a:spcBef>
              <a:spcAft>
                <a:spcPts val="0"/>
              </a:spcAft>
              <a:buClrTx/>
              <a:buSzTx/>
              <a:buFont typeface="Arial" pitchFamily="34" charset="0"/>
              <a:buNone/>
              <a:tabLst/>
              <a:defRPr sz="2500" baseline="0">
                <a:solidFill>
                  <a:schemeClr val="bg1"/>
                </a:solidFill>
              </a:defRPr>
            </a:lvl1pPr>
            <a:lvl2pPr marL="525506" indent="0" algn="ctr">
              <a:buNone/>
              <a:defRPr>
                <a:solidFill>
                  <a:schemeClr val="tx1">
                    <a:tint val="75000"/>
                  </a:schemeClr>
                </a:solidFill>
              </a:defRPr>
            </a:lvl2pPr>
            <a:lvl3pPr marL="1051012" indent="0" algn="ctr">
              <a:buNone/>
              <a:defRPr>
                <a:solidFill>
                  <a:schemeClr val="tx1">
                    <a:tint val="75000"/>
                  </a:schemeClr>
                </a:solidFill>
              </a:defRPr>
            </a:lvl3pPr>
            <a:lvl4pPr marL="1576519" indent="0" algn="ctr">
              <a:buNone/>
              <a:defRPr>
                <a:solidFill>
                  <a:schemeClr val="tx1">
                    <a:tint val="75000"/>
                  </a:schemeClr>
                </a:solidFill>
              </a:defRPr>
            </a:lvl4pPr>
            <a:lvl5pPr marL="2102026" indent="0" algn="ctr">
              <a:buNone/>
              <a:defRPr>
                <a:solidFill>
                  <a:schemeClr val="tx1">
                    <a:tint val="75000"/>
                  </a:schemeClr>
                </a:solidFill>
              </a:defRPr>
            </a:lvl5pPr>
            <a:lvl6pPr marL="2627532" indent="0" algn="ctr">
              <a:buNone/>
              <a:defRPr>
                <a:solidFill>
                  <a:schemeClr val="tx1">
                    <a:tint val="75000"/>
                  </a:schemeClr>
                </a:solidFill>
              </a:defRPr>
            </a:lvl6pPr>
            <a:lvl7pPr marL="3153038" indent="0" algn="ctr">
              <a:buNone/>
              <a:defRPr>
                <a:solidFill>
                  <a:schemeClr val="tx1">
                    <a:tint val="75000"/>
                  </a:schemeClr>
                </a:solidFill>
              </a:defRPr>
            </a:lvl7pPr>
            <a:lvl8pPr marL="3678543" indent="0" algn="ctr">
              <a:buNone/>
              <a:defRPr>
                <a:solidFill>
                  <a:schemeClr val="tx1">
                    <a:tint val="75000"/>
                  </a:schemeClr>
                </a:solidFill>
              </a:defRPr>
            </a:lvl8pPr>
            <a:lvl9pPr marL="4204049" indent="0" algn="ctr">
              <a:buNone/>
              <a:defRPr>
                <a:solidFill>
                  <a:schemeClr val="tx1">
                    <a:tint val="75000"/>
                  </a:schemeClr>
                </a:solidFill>
              </a:defRPr>
            </a:lvl9pPr>
          </a:lstStyle>
          <a:p>
            <a:r>
              <a:rPr lang="en-US" altLang="zh-CN" dirty="0" smtClean="0"/>
              <a:t>Copy text in Arial Regular 20 - 32 point </a:t>
            </a:r>
          </a:p>
        </p:txBody>
      </p:sp>
    </p:spTree>
    <p:extLst>
      <p:ext uri="{BB962C8B-B14F-4D97-AF65-F5344CB8AC3E}">
        <p14:creationId xmlns="" xmlns:p14="http://schemas.microsoft.com/office/powerpoint/2010/main" val="14211449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8" Type="http://schemas.openxmlformats.org/officeDocument/2006/relationships/vmlDrawing" Target="../drawings/vmlDrawing1.vml"/><Relationship Id="rId3" Type="http://schemas.openxmlformats.org/officeDocument/2006/relationships/slideLayout" Target="../slideLayouts/slideLayout13.xml"/><Relationship Id="rId7" Type="http://schemas.openxmlformats.org/officeDocument/2006/relationships/theme" Target="../theme/theme5.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4.jpeg"/><Relationship Id="rId4" Type="http://schemas.openxmlformats.org/officeDocument/2006/relationships/slideLayout" Target="../slideLayouts/slideLayout14.xml"/><Relationship Id="rId9" Type="http://schemas.openxmlformats.org/officeDocument/2006/relationships/oleObject" Target="../embeddings/oleObject1.bin"/></Relationships>
</file>

<file path=ppt/slideMasters/_rels/slideMaster6.xml.rels><?xml version="1.0" encoding="UTF-8" standalone="yes"?>
<Relationships xmlns="http://schemas.openxmlformats.org/package/2006/relationships"><Relationship Id="rId8" Type="http://schemas.openxmlformats.org/officeDocument/2006/relationships/vmlDrawing" Target="../drawings/vmlDrawing2.vml"/><Relationship Id="rId3" Type="http://schemas.openxmlformats.org/officeDocument/2006/relationships/slideLayout" Target="../slideLayouts/slideLayout19.xml"/><Relationship Id="rId7" Type="http://schemas.openxmlformats.org/officeDocument/2006/relationships/theme" Target="../theme/theme6.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4.jpeg"/><Relationship Id="rId4" Type="http://schemas.openxmlformats.org/officeDocument/2006/relationships/slideLayout" Target="../slideLayouts/slideLayout20.xml"/><Relationship Id="rId9" Type="http://schemas.openxmlformats.org/officeDocument/2006/relationships/oleObject" Target="../embeddings/oleObject2.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0" y="2018"/>
            <a:ext cx="10547350" cy="7906477"/>
          </a:xfrm>
          <a:prstGeom prst="rect">
            <a:avLst/>
          </a:prstGeom>
        </p:spPr>
      </p:pic>
      <p:sp>
        <p:nvSpPr>
          <p:cNvPr id="1031" name="Rectangle 2"/>
          <p:cNvSpPr>
            <a:spLocks noGrp="1" noChangeArrowheads="1"/>
          </p:cNvSpPr>
          <p:nvPr>
            <p:ph type="title"/>
          </p:nvPr>
        </p:nvSpPr>
        <p:spPr bwMode="auto">
          <a:xfrm>
            <a:off x="794347" y="2183702"/>
            <a:ext cx="6270397" cy="13256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6793" rIns="91427" bIns="46793" numCol="1" anchor="ctr" anchorCtr="0" compatLnSpc="1">
            <a:prstTxWarp prst="textNoShape">
              <a:avLst/>
            </a:prstTxWarp>
            <a:spAutoFit/>
          </a:bodyPr>
          <a:lstStyle/>
          <a:p>
            <a:pPr lvl="0"/>
            <a:r>
              <a:rPr lang="en-US" altLang="zh-CN" dirty="0" smtClean="0"/>
              <a:t>Headline in Arial Regular 40 point</a:t>
            </a:r>
            <a:endParaRPr lang="zh-CN" altLang="en-US" dirty="0" smtClean="0"/>
          </a:p>
        </p:txBody>
      </p:sp>
      <p:sp>
        <p:nvSpPr>
          <p:cNvPr id="1032" name="Rectangle 3"/>
          <p:cNvSpPr>
            <a:spLocks noGrp="1" noChangeArrowheads="1"/>
          </p:cNvSpPr>
          <p:nvPr>
            <p:ph type="body" idx="1"/>
          </p:nvPr>
        </p:nvSpPr>
        <p:spPr bwMode="auto">
          <a:xfrm>
            <a:off x="794347" y="3687609"/>
            <a:ext cx="3966106" cy="4770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13" rIns="91427" bIns="45713" numCol="1" anchor="t" anchorCtr="0" compatLnSpc="1">
            <a:prstTxWarp prst="textNoShape">
              <a:avLst/>
            </a:prstTxWarp>
            <a:spAutoFit/>
          </a:bodyPr>
          <a:lstStyle/>
          <a:p>
            <a:pPr marL="295597" marR="0" lvl="0" indent="-295597" algn="l" defTabSz="788101" rtl="0" eaLnBrk="1" fontAlgn="base" latinLnBrk="0" hangingPunct="1">
              <a:lnSpc>
                <a:spcPct val="100000"/>
              </a:lnSpc>
              <a:spcBef>
                <a:spcPct val="20000"/>
              </a:spcBef>
              <a:spcAft>
                <a:spcPct val="0"/>
              </a:spcAft>
              <a:buClr>
                <a:srgbClr val="990000"/>
              </a:buClr>
              <a:buSzTx/>
              <a:buFontTx/>
              <a:buNone/>
              <a:tabLst/>
              <a:defRPr/>
            </a:pPr>
            <a:r>
              <a:rPr lang="en-US" altLang="zh-CN" dirty="0" smtClean="0"/>
              <a:t>Department name</a:t>
            </a:r>
            <a:endParaRPr lang="zh-CN" altLang="en-US" dirty="0" smtClean="0"/>
          </a:p>
        </p:txBody>
      </p:sp>
      <p:sp>
        <p:nvSpPr>
          <p:cNvPr id="6" name="Rectangle 13"/>
          <p:cNvSpPr>
            <a:spLocks noChangeArrowheads="1"/>
          </p:cNvSpPr>
          <p:nvPr userDrawn="1"/>
        </p:nvSpPr>
        <p:spPr bwMode="auto">
          <a:xfrm>
            <a:off x="8813789" y="495531"/>
            <a:ext cx="1183286" cy="153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lIns="0" tIns="0" rIns="0" bIns="0">
            <a:spAutoFit/>
          </a:bodyPr>
          <a:lstStyle/>
          <a:p>
            <a:pPr defTabSz="675907" eaLnBrk="0" hangingPunct="0"/>
            <a:r>
              <a:rPr lang="en-US" altLang="zh-CN" sz="1000" b="1" dirty="0">
                <a:solidFill>
                  <a:schemeClr val="bg1">
                    <a:lumMod val="75000"/>
                  </a:schemeClr>
                </a:solidFill>
                <a:latin typeface="Arial" panose="020B0604020202020204" pitchFamily="34" charset="0"/>
                <a:ea typeface="MS PGothic" pitchFamily="34" charset="-128"/>
                <a:cs typeface="Arial" panose="020B0604020202020204" pitchFamily="34" charset="0"/>
              </a:rPr>
              <a:t>Security Level: </a:t>
            </a:r>
          </a:p>
        </p:txBody>
      </p:sp>
    </p:spTree>
    <p:extLst>
      <p:ext uri="{BB962C8B-B14F-4D97-AF65-F5344CB8AC3E}">
        <p14:creationId xmlns="" xmlns:p14="http://schemas.microsoft.com/office/powerpoint/2010/main" val="606078438"/>
      </p:ext>
    </p:extLst>
  </p:cSld>
  <p:clrMap bg1="lt1" tx1="dk1" bg2="lt2" tx2="dk2" accent1="accent1" accent2="accent2" accent3="accent3" accent4="accent4" accent5="accent5" accent6="accent6" hlink="hlink" folHlink="folHlink"/>
  <p:sldLayoutIdLst>
    <p:sldLayoutId id="2147483673" r:id="rId1"/>
  </p:sldLayoutIdLst>
  <p:transition advClick="0" advTm="8000">
    <p:fade thruBlk="1"/>
  </p:transition>
  <p:timing>
    <p:tnLst>
      <p:par>
        <p:cTn id="1" dur="indefinite" restart="never" nodeType="tmRoot"/>
      </p:par>
    </p:tnLst>
  </p:timing>
  <p:txStyles>
    <p:titleStyle>
      <a:lvl1pPr algn="l" rtl="0" eaLnBrk="1" fontAlgn="base" hangingPunct="1">
        <a:spcBef>
          <a:spcPct val="0"/>
        </a:spcBef>
        <a:spcAft>
          <a:spcPct val="0"/>
        </a:spcAft>
        <a:defRPr lang="zh-CN" altLang="en-US" sz="4000" b="0" dirty="0">
          <a:solidFill>
            <a:schemeClr val="bg1"/>
          </a:solidFill>
          <a:latin typeface="+mj-lt"/>
          <a:ea typeface="Arial Unicode MS" panose="020B0604020202020204" pitchFamily="34" charset="-122"/>
          <a:cs typeface="Arial" panose="020B0604020202020204" pitchFamily="34" charset="0"/>
        </a:defRPr>
      </a:lvl1pPr>
      <a:lvl2pPr algn="l" rtl="0" eaLnBrk="1" fontAlgn="base" hangingPunct="1">
        <a:spcBef>
          <a:spcPct val="0"/>
        </a:spcBef>
        <a:spcAft>
          <a:spcPct val="0"/>
        </a:spcAft>
        <a:defRPr sz="2700" b="1">
          <a:solidFill>
            <a:schemeClr val="bg1"/>
          </a:solidFill>
          <a:latin typeface="黑体" pitchFamily="49" charset="-122"/>
          <a:ea typeface="黑体" pitchFamily="49" charset="-122"/>
          <a:cs typeface="宋体" charset="-122"/>
        </a:defRPr>
      </a:lvl2pPr>
      <a:lvl3pPr algn="l" rtl="0" eaLnBrk="1" fontAlgn="base" hangingPunct="1">
        <a:spcBef>
          <a:spcPct val="0"/>
        </a:spcBef>
        <a:spcAft>
          <a:spcPct val="0"/>
        </a:spcAft>
        <a:defRPr sz="2700" b="1">
          <a:solidFill>
            <a:schemeClr val="bg1"/>
          </a:solidFill>
          <a:latin typeface="黑体" pitchFamily="49" charset="-122"/>
          <a:ea typeface="黑体" pitchFamily="49" charset="-122"/>
          <a:cs typeface="宋体" charset="-122"/>
        </a:defRPr>
      </a:lvl3pPr>
      <a:lvl4pPr algn="l" rtl="0" eaLnBrk="1" fontAlgn="base" hangingPunct="1">
        <a:spcBef>
          <a:spcPct val="0"/>
        </a:spcBef>
        <a:spcAft>
          <a:spcPct val="0"/>
        </a:spcAft>
        <a:defRPr sz="2700" b="1">
          <a:solidFill>
            <a:schemeClr val="bg1"/>
          </a:solidFill>
          <a:latin typeface="黑体" pitchFamily="49" charset="-122"/>
          <a:ea typeface="黑体" pitchFamily="49" charset="-122"/>
          <a:cs typeface="宋体" charset="-122"/>
        </a:defRPr>
      </a:lvl4pPr>
      <a:lvl5pPr algn="l" rtl="0" eaLnBrk="1" fontAlgn="base" hangingPunct="1">
        <a:spcBef>
          <a:spcPct val="0"/>
        </a:spcBef>
        <a:spcAft>
          <a:spcPct val="0"/>
        </a:spcAft>
        <a:defRPr sz="2700" b="1">
          <a:solidFill>
            <a:schemeClr val="bg1"/>
          </a:solidFill>
          <a:latin typeface="黑体" pitchFamily="49" charset="-122"/>
          <a:ea typeface="黑体" pitchFamily="49" charset="-122"/>
          <a:cs typeface="宋体" charset="-122"/>
        </a:defRPr>
      </a:lvl5pPr>
      <a:lvl6pPr marL="394129" algn="l" rtl="0" eaLnBrk="1" fontAlgn="base" hangingPunct="1">
        <a:spcBef>
          <a:spcPct val="0"/>
        </a:spcBef>
        <a:spcAft>
          <a:spcPct val="0"/>
        </a:spcAft>
        <a:defRPr sz="2700" b="1">
          <a:solidFill>
            <a:srgbClr val="990000"/>
          </a:solidFill>
          <a:latin typeface="FrutigerNext LT Medium" pitchFamily="34" charset="0"/>
          <a:ea typeface="华文细黑" pitchFamily="2" charset="-122"/>
          <a:cs typeface="宋体" charset="-122"/>
        </a:defRPr>
      </a:lvl6pPr>
      <a:lvl7pPr marL="788259" algn="l" rtl="0" eaLnBrk="1" fontAlgn="base" hangingPunct="1">
        <a:spcBef>
          <a:spcPct val="0"/>
        </a:spcBef>
        <a:spcAft>
          <a:spcPct val="0"/>
        </a:spcAft>
        <a:defRPr sz="2700" b="1">
          <a:solidFill>
            <a:srgbClr val="990000"/>
          </a:solidFill>
          <a:latin typeface="FrutigerNext LT Medium" pitchFamily="34" charset="0"/>
          <a:ea typeface="华文细黑" pitchFamily="2" charset="-122"/>
          <a:cs typeface="宋体" charset="-122"/>
        </a:defRPr>
      </a:lvl7pPr>
      <a:lvl8pPr marL="1182388" algn="l" rtl="0" eaLnBrk="1" fontAlgn="base" hangingPunct="1">
        <a:spcBef>
          <a:spcPct val="0"/>
        </a:spcBef>
        <a:spcAft>
          <a:spcPct val="0"/>
        </a:spcAft>
        <a:defRPr sz="2700" b="1">
          <a:solidFill>
            <a:srgbClr val="990000"/>
          </a:solidFill>
          <a:latin typeface="FrutigerNext LT Medium" pitchFamily="34" charset="0"/>
          <a:ea typeface="华文细黑" pitchFamily="2" charset="-122"/>
          <a:cs typeface="宋体" charset="-122"/>
        </a:defRPr>
      </a:lvl8pPr>
      <a:lvl9pPr marL="1576519" algn="l" rtl="0" eaLnBrk="1" fontAlgn="base" hangingPunct="1">
        <a:spcBef>
          <a:spcPct val="0"/>
        </a:spcBef>
        <a:spcAft>
          <a:spcPct val="0"/>
        </a:spcAft>
        <a:defRPr sz="2700" b="1">
          <a:solidFill>
            <a:srgbClr val="990000"/>
          </a:solidFill>
          <a:latin typeface="FrutigerNext LT Medium" pitchFamily="34" charset="0"/>
          <a:ea typeface="华文细黑" pitchFamily="2" charset="-122"/>
          <a:cs typeface="宋体" charset="-122"/>
        </a:defRPr>
      </a:lvl9pPr>
    </p:titleStyle>
    <p:bodyStyle>
      <a:lvl1pPr marL="295597" marR="0" indent="-295597" algn="l" defTabSz="788101" rtl="0" eaLnBrk="1" fontAlgn="base" latinLnBrk="0" hangingPunct="1">
        <a:lnSpc>
          <a:spcPct val="100000"/>
        </a:lnSpc>
        <a:spcBef>
          <a:spcPct val="20000"/>
        </a:spcBef>
        <a:spcAft>
          <a:spcPct val="0"/>
        </a:spcAft>
        <a:buClr>
          <a:srgbClr val="990000"/>
        </a:buClr>
        <a:buSzTx/>
        <a:buFontTx/>
        <a:buNone/>
        <a:tabLst/>
        <a:defRPr sz="2500" b="0">
          <a:solidFill>
            <a:schemeClr val="bg1"/>
          </a:solidFill>
          <a:latin typeface="+mn-lt"/>
          <a:ea typeface="+mj-ea"/>
          <a:cs typeface="Arial" panose="020B0604020202020204" pitchFamily="34" charset="0"/>
        </a:defRPr>
      </a:lvl1pPr>
      <a:lvl2pPr marL="640462" indent="-246331" algn="l" rtl="0" eaLnBrk="1" fontAlgn="base" hangingPunct="1">
        <a:spcBef>
          <a:spcPct val="20000"/>
        </a:spcBef>
        <a:spcAft>
          <a:spcPct val="0"/>
        </a:spcAft>
        <a:buFont typeface="Arial" pitchFamily="34" charset="0"/>
        <a:buChar char="›"/>
        <a:defRPr sz="1700">
          <a:solidFill>
            <a:schemeClr val="tx1"/>
          </a:solidFill>
          <a:latin typeface="+mn-lt"/>
          <a:ea typeface="+mn-ea"/>
          <a:cs typeface="+mn-cs"/>
        </a:defRPr>
      </a:lvl2pPr>
      <a:lvl3pPr marL="985324" indent="-197065" algn="l" rtl="0" eaLnBrk="1" fontAlgn="base" hangingPunct="1">
        <a:spcBef>
          <a:spcPct val="20000"/>
        </a:spcBef>
        <a:spcAft>
          <a:spcPct val="0"/>
        </a:spcAft>
        <a:buFont typeface="FrutigerNext LT Medium" pitchFamily="34" charset="0"/>
        <a:buChar char="»"/>
        <a:defRPr>
          <a:solidFill>
            <a:schemeClr val="tx1"/>
          </a:solidFill>
          <a:latin typeface="+mn-lt"/>
          <a:ea typeface="+mn-ea"/>
          <a:cs typeface="+mn-cs"/>
        </a:defRPr>
      </a:lvl3pPr>
      <a:lvl4pPr marL="1379455" indent="-197065" algn="l" rtl="0" eaLnBrk="1" fontAlgn="base" hangingPunct="1">
        <a:spcBef>
          <a:spcPct val="20000"/>
        </a:spcBef>
        <a:spcAft>
          <a:spcPct val="0"/>
        </a:spcAft>
        <a:buChar char="–"/>
        <a:defRPr sz="1400">
          <a:solidFill>
            <a:schemeClr val="tx1"/>
          </a:solidFill>
          <a:latin typeface="+mn-lt"/>
          <a:ea typeface="+mn-ea"/>
          <a:cs typeface="+mn-cs"/>
        </a:defRPr>
      </a:lvl4pPr>
      <a:lvl5pPr marL="1773582" indent="-197065" algn="l" rtl="0" eaLnBrk="1" fontAlgn="base" hangingPunct="1">
        <a:spcBef>
          <a:spcPct val="20000"/>
        </a:spcBef>
        <a:spcAft>
          <a:spcPct val="0"/>
        </a:spcAft>
        <a:buFont typeface="Arial" pitchFamily="34" charset="0"/>
        <a:buChar char="~"/>
        <a:defRPr sz="1400">
          <a:solidFill>
            <a:schemeClr val="tx1"/>
          </a:solidFill>
          <a:latin typeface="+mn-lt"/>
          <a:ea typeface="+mn-ea"/>
          <a:cs typeface="+mn-cs"/>
        </a:defRPr>
      </a:lvl5pPr>
      <a:lvl6pPr marL="2167714" indent="-197065" algn="l" rtl="0" eaLnBrk="1" fontAlgn="base" hangingPunct="1">
        <a:spcBef>
          <a:spcPct val="20000"/>
        </a:spcBef>
        <a:spcAft>
          <a:spcPct val="0"/>
        </a:spcAft>
        <a:buFont typeface="Arial" charset="0"/>
        <a:buChar char="~"/>
        <a:defRPr sz="1400">
          <a:solidFill>
            <a:schemeClr val="tx1"/>
          </a:solidFill>
          <a:latin typeface="+mn-lt"/>
          <a:ea typeface="+mn-ea"/>
          <a:cs typeface="+mn-cs"/>
        </a:defRPr>
      </a:lvl6pPr>
      <a:lvl7pPr marL="2561842" indent="-197065" algn="l" rtl="0" eaLnBrk="1" fontAlgn="base" hangingPunct="1">
        <a:spcBef>
          <a:spcPct val="20000"/>
        </a:spcBef>
        <a:spcAft>
          <a:spcPct val="0"/>
        </a:spcAft>
        <a:buFont typeface="Arial" charset="0"/>
        <a:buChar char="~"/>
        <a:defRPr sz="1400">
          <a:solidFill>
            <a:schemeClr val="tx1"/>
          </a:solidFill>
          <a:latin typeface="+mn-lt"/>
          <a:ea typeface="+mn-ea"/>
          <a:cs typeface="+mn-cs"/>
        </a:defRPr>
      </a:lvl7pPr>
      <a:lvl8pPr marL="2955973" indent="-197065" algn="l" rtl="0" eaLnBrk="1" fontAlgn="base" hangingPunct="1">
        <a:spcBef>
          <a:spcPct val="20000"/>
        </a:spcBef>
        <a:spcAft>
          <a:spcPct val="0"/>
        </a:spcAft>
        <a:buFont typeface="Arial" charset="0"/>
        <a:buChar char="~"/>
        <a:defRPr sz="1400">
          <a:solidFill>
            <a:schemeClr val="tx1"/>
          </a:solidFill>
          <a:latin typeface="+mn-lt"/>
          <a:ea typeface="+mn-ea"/>
          <a:cs typeface="+mn-cs"/>
        </a:defRPr>
      </a:lvl8pPr>
      <a:lvl9pPr marL="3350102" indent="-197065" algn="l" rtl="0" eaLnBrk="1" fontAlgn="base" hangingPunct="1">
        <a:spcBef>
          <a:spcPct val="20000"/>
        </a:spcBef>
        <a:spcAft>
          <a:spcPct val="0"/>
        </a:spcAft>
        <a:buFont typeface="Arial" charset="0"/>
        <a:buChar char="~"/>
        <a:defRPr sz="1400">
          <a:solidFill>
            <a:schemeClr val="tx1"/>
          </a:solidFill>
          <a:latin typeface="+mn-lt"/>
          <a:ea typeface="+mn-ea"/>
          <a:cs typeface="+mn-cs"/>
        </a:defRPr>
      </a:lvl9pPr>
    </p:bodyStyle>
    <p:otherStyle>
      <a:defPPr>
        <a:defRPr lang="zh-CN"/>
      </a:defPPr>
      <a:lvl1pPr marL="0" algn="l" defTabSz="788259" rtl="0" eaLnBrk="1" latinLnBrk="0" hangingPunct="1">
        <a:defRPr sz="1600" kern="1200">
          <a:solidFill>
            <a:schemeClr val="tx1"/>
          </a:solidFill>
          <a:latin typeface="+mn-lt"/>
          <a:ea typeface="+mn-ea"/>
          <a:cs typeface="+mn-cs"/>
        </a:defRPr>
      </a:lvl1pPr>
      <a:lvl2pPr marL="394129" algn="l" defTabSz="788259" rtl="0" eaLnBrk="1" latinLnBrk="0" hangingPunct="1">
        <a:defRPr sz="1600" kern="1200">
          <a:solidFill>
            <a:schemeClr val="tx1"/>
          </a:solidFill>
          <a:latin typeface="+mn-lt"/>
          <a:ea typeface="+mn-ea"/>
          <a:cs typeface="+mn-cs"/>
        </a:defRPr>
      </a:lvl2pPr>
      <a:lvl3pPr marL="788259" algn="l" defTabSz="788259" rtl="0" eaLnBrk="1" latinLnBrk="0" hangingPunct="1">
        <a:defRPr sz="1600" kern="1200">
          <a:solidFill>
            <a:schemeClr val="tx1"/>
          </a:solidFill>
          <a:latin typeface="+mn-lt"/>
          <a:ea typeface="+mn-ea"/>
          <a:cs typeface="+mn-cs"/>
        </a:defRPr>
      </a:lvl3pPr>
      <a:lvl4pPr marL="1182388" algn="l" defTabSz="788259" rtl="0" eaLnBrk="1" latinLnBrk="0" hangingPunct="1">
        <a:defRPr sz="1600" kern="1200">
          <a:solidFill>
            <a:schemeClr val="tx1"/>
          </a:solidFill>
          <a:latin typeface="+mn-lt"/>
          <a:ea typeface="+mn-ea"/>
          <a:cs typeface="+mn-cs"/>
        </a:defRPr>
      </a:lvl4pPr>
      <a:lvl5pPr marL="1576519" algn="l" defTabSz="788259" rtl="0" eaLnBrk="1" latinLnBrk="0" hangingPunct="1">
        <a:defRPr sz="1600" kern="1200">
          <a:solidFill>
            <a:schemeClr val="tx1"/>
          </a:solidFill>
          <a:latin typeface="+mn-lt"/>
          <a:ea typeface="+mn-ea"/>
          <a:cs typeface="+mn-cs"/>
        </a:defRPr>
      </a:lvl5pPr>
      <a:lvl6pPr marL="1970649" algn="l" defTabSz="788259" rtl="0" eaLnBrk="1" latinLnBrk="0" hangingPunct="1">
        <a:defRPr sz="1600" kern="1200">
          <a:solidFill>
            <a:schemeClr val="tx1"/>
          </a:solidFill>
          <a:latin typeface="+mn-lt"/>
          <a:ea typeface="+mn-ea"/>
          <a:cs typeface="+mn-cs"/>
        </a:defRPr>
      </a:lvl6pPr>
      <a:lvl7pPr marL="2364779" algn="l" defTabSz="788259" rtl="0" eaLnBrk="1" latinLnBrk="0" hangingPunct="1">
        <a:defRPr sz="1600" kern="1200">
          <a:solidFill>
            <a:schemeClr val="tx1"/>
          </a:solidFill>
          <a:latin typeface="+mn-lt"/>
          <a:ea typeface="+mn-ea"/>
          <a:cs typeface="+mn-cs"/>
        </a:defRPr>
      </a:lvl7pPr>
      <a:lvl8pPr marL="2758908" algn="l" defTabSz="788259" rtl="0" eaLnBrk="1" latinLnBrk="0" hangingPunct="1">
        <a:defRPr sz="1600" kern="1200">
          <a:solidFill>
            <a:schemeClr val="tx1"/>
          </a:solidFill>
          <a:latin typeface="+mn-lt"/>
          <a:ea typeface="+mn-ea"/>
          <a:cs typeface="+mn-cs"/>
        </a:defRPr>
      </a:lvl8pPr>
      <a:lvl9pPr marL="3153038" algn="l" defTabSz="788259"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9" cstate="print">
            <a:extLst>
              <a:ext uri="{28A0092B-C50C-407E-A947-70E740481C1C}">
                <a14:useLocalDpi xmlns="" xmlns:a14="http://schemas.microsoft.com/office/drawing/2010/main" val="0"/>
              </a:ext>
            </a:extLst>
          </a:blip>
          <a:stretch>
            <a:fillRect/>
          </a:stretch>
        </p:blipFill>
        <p:spPr>
          <a:xfrm>
            <a:off x="1" y="1622"/>
            <a:ext cx="10554146" cy="7911573"/>
          </a:xfrm>
          <a:prstGeom prst="rect">
            <a:avLst/>
          </a:prstGeom>
        </p:spPr>
      </p:pic>
      <p:sp>
        <p:nvSpPr>
          <p:cNvPr id="2" name="标题占位符 1"/>
          <p:cNvSpPr>
            <a:spLocks noGrp="1"/>
          </p:cNvSpPr>
          <p:nvPr>
            <p:ph type="title"/>
          </p:nvPr>
        </p:nvSpPr>
        <p:spPr>
          <a:xfrm>
            <a:off x="527368" y="317400"/>
            <a:ext cx="9492616" cy="1318417"/>
          </a:xfrm>
          <a:prstGeom prst="rect">
            <a:avLst/>
          </a:prstGeom>
        </p:spPr>
        <p:txBody>
          <a:bodyPr vert="horz" lIns="121927" tIns="60963" rIns="121927" bIns="60963"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527368" y="1845792"/>
            <a:ext cx="9492616" cy="5219962"/>
          </a:xfrm>
          <a:prstGeom prst="rect">
            <a:avLst/>
          </a:prstGeom>
        </p:spPr>
        <p:txBody>
          <a:bodyPr vert="horz" lIns="121927" tIns="60963" rIns="121927" bIns="60963"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527370" y="7331878"/>
            <a:ext cx="2461048" cy="422382"/>
          </a:xfrm>
          <a:prstGeom prst="rect">
            <a:avLst/>
          </a:prstGeom>
        </p:spPr>
        <p:txBody>
          <a:bodyPr vert="horz" lIns="121927" tIns="60963" rIns="121927" bIns="60963" rtlCol="0" anchor="ctr"/>
          <a:lstStyle>
            <a:lvl1pPr algn="l">
              <a:defRPr sz="1400">
                <a:solidFill>
                  <a:schemeClr val="tx1"/>
                </a:solidFill>
              </a:defRPr>
            </a:lvl1pPr>
          </a:lstStyle>
          <a:p>
            <a:fld id="{1A5B2B23-E5F0-44D7-A9FF-4B8E82156B39}" type="datetimeFigureOut">
              <a:rPr lang="zh-CN" altLang="en-US" smtClean="0"/>
              <a:pPr/>
              <a:t>2017/5/11</a:t>
            </a:fld>
            <a:endParaRPr lang="zh-CN" altLang="en-US"/>
          </a:p>
        </p:txBody>
      </p:sp>
      <p:sp>
        <p:nvSpPr>
          <p:cNvPr id="5" name="页脚占位符 4"/>
          <p:cNvSpPr>
            <a:spLocks noGrp="1"/>
          </p:cNvSpPr>
          <p:nvPr>
            <p:ph type="ftr" sz="quarter" idx="3"/>
          </p:nvPr>
        </p:nvSpPr>
        <p:spPr>
          <a:xfrm>
            <a:off x="3603680" y="7331878"/>
            <a:ext cx="3339994" cy="422382"/>
          </a:xfrm>
          <a:prstGeom prst="rect">
            <a:avLst/>
          </a:prstGeom>
        </p:spPr>
        <p:txBody>
          <a:bodyPr vert="horz" lIns="121927" tIns="60963" rIns="121927" bIns="60963" rtlCol="0" anchor="ctr"/>
          <a:lstStyle>
            <a:lvl1pPr algn="ctr">
              <a:defRPr sz="1400">
                <a:solidFill>
                  <a:schemeClr val="tx1"/>
                </a:solidFill>
              </a:defRPr>
            </a:lvl1pPr>
          </a:lstStyle>
          <a:p>
            <a:endParaRPr lang="zh-CN" altLang="en-US"/>
          </a:p>
        </p:txBody>
      </p:sp>
      <p:sp>
        <p:nvSpPr>
          <p:cNvPr id="6" name="灯片编号占位符 5"/>
          <p:cNvSpPr>
            <a:spLocks noGrp="1"/>
          </p:cNvSpPr>
          <p:nvPr>
            <p:ph type="sldNum" sz="quarter" idx="4"/>
          </p:nvPr>
        </p:nvSpPr>
        <p:spPr>
          <a:xfrm>
            <a:off x="7558937" y="7331878"/>
            <a:ext cx="2461048" cy="422382"/>
          </a:xfrm>
          <a:prstGeom prst="rect">
            <a:avLst/>
          </a:prstGeom>
        </p:spPr>
        <p:txBody>
          <a:bodyPr vert="horz" lIns="121927" tIns="60963" rIns="121927" bIns="60963" rtlCol="0" anchor="ctr"/>
          <a:lstStyle>
            <a:lvl1pPr algn="r">
              <a:defRPr sz="1400">
                <a:solidFill>
                  <a:schemeClr val="tx1"/>
                </a:solidFill>
              </a:defRPr>
            </a:lvl1pPr>
          </a:lstStyle>
          <a:p>
            <a:fld id="{B2563A90-55EF-4D2C-B954-EDF55F24A661}" type="slidenum">
              <a:rPr lang="zh-CN" altLang="en-US" smtClean="0"/>
              <a:pPr/>
              <a:t>‹#›</a:t>
            </a:fld>
            <a:endParaRPr lang="zh-CN" altLang="en-US"/>
          </a:p>
        </p:txBody>
      </p:sp>
      <p:sp>
        <p:nvSpPr>
          <p:cNvPr id="10" name="Rectangle 86"/>
          <p:cNvSpPr>
            <a:spLocks noChangeArrowheads="1"/>
          </p:cNvSpPr>
          <p:nvPr userDrawn="1"/>
        </p:nvSpPr>
        <p:spPr bwMode="auto">
          <a:xfrm>
            <a:off x="10197946" y="7406552"/>
            <a:ext cx="329371" cy="427621"/>
          </a:xfrm>
          <a:prstGeom prst="rect">
            <a:avLst/>
          </a:prstGeom>
          <a:noFill/>
          <a:ln w="9525">
            <a:noFill/>
            <a:miter lim="800000"/>
            <a:headEnd/>
            <a:tailEnd/>
          </a:ln>
          <a:effectLst/>
        </p:spPr>
        <p:txBody>
          <a:bodyPr lIns="0" tIns="0" rIns="0" bIns="0"/>
          <a:lstStyle/>
          <a:p>
            <a:pPr defTabSz="987967" eaLnBrk="0" hangingPunct="0">
              <a:lnSpc>
                <a:spcPct val="85000"/>
              </a:lnSpc>
              <a:buClrTx/>
              <a:buFontTx/>
              <a:buNone/>
            </a:pPr>
            <a:endParaRPr lang="de-DE" sz="1300" b="0" dirty="0">
              <a:solidFill>
                <a:schemeClr val="tx1"/>
              </a:solidFill>
              <a:latin typeface="FrutigerNext LT Light" pitchFamily="34" charset="0"/>
              <a:ea typeface="MS PGothic" pitchFamily="34" charset="-128"/>
            </a:endParaRPr>
          </a:p>
          <a:p>
            <a:pPr defTabSz="987967" eaLnBrk="0" hangingPunct="0">
              <a:lnSpc>
                <a:spcPct val="85000"/>
              </a:lnSpc>
              <a:buClrTx/>
              <a:buFontTx/>
              <a:buNone/>
            </a:pPr>
            <a:fld id="{E68EC476-442B-4BB7-9603-F1440C241F3D}" type="slidenum">
              <a:rPr lang="de-DE" sz="900" b="0" smtClean="0">
                <a:solidFill>
                  <a:schemeClr val="bg1">
                    <a:lumMod val="50000"/>
                  </a:schemeClr>
                </a:solidFill>
                <a:latin typeface="Arial" panose="020B0604020202020204" pitchFamily="34" charset="0"/>
                <a:ea typeface="MS PGothic" pitchFamily="34" charset="-128"/>
                <a:cs typeface="Arial" panose="020B0604020202020204" pitchFamily="34" charset="0"/>
              </a:rPr>
              <a:pPr defTabSz="987967" eaLnBrk="0" hangingPunct="0">
                <a:lnSpc>
                  <a:spcPct val="85000"/>
                </a:lnSpc>
                <a:buClrTx/>
                <a:buFontTx/>
                <a:buNone/>
              </a:pPr>
              <a:t>‹#›</a:t>
            </a:fld>
            <a:endParaRPr lang="en-GB" sz="900" b="0" dirty="0">
              <a:solidFill>
                <a:schemeClr val="bg1">
                  <a:lumMod val="50000"/>
                </a:schemeClr>
              </a:solidFill>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 xmlns:p14="http://schemas.microsoft.com/office/powerpoint/2010/main" val="1096081297"/>
      </p:ext>
    </p:extLst>
  </p:cSld>
  <p:clrMap bg1="lt1" tx1="dk1" bg2="lt2" tx2="dk2" accent1="accent1" accent2="accent2" accent3="accent3" accent4="accent4" accent5="accent5" accent6="accent6" hlink="hlink" folHlink="folHlink"/>
  <p:sldLayoutIdLst>
    <p:sldLayoutId id="2147483669" r:id="rId1"/>
    <p:sldLayoutId id="2147483674" r:id="rId2"/>
    <p:sldLayoutId id="2147483675" r:id="rId3"/>
    <p:sldLayoutId id="2147483676" r:id="rId4"/>
    <p:sldLayoutId id="2147483677" r:id="rId5"/>
    <p:sldLayoutId id="2147483678" r:id="rId6"/>
    <p:sldLayoutId id="2147483679" r:id="rId7"/>
  </p:sldLayoutIdLst>
  <p:timing>
    <p:tnLst>
      <p:par>
        <p:cTn id="1" dur="indefinite" restart="never" nodeType="tmRoot"/>
      </p:par>
    </p:tnLst>
  </p:timing>
  <p:txStyles>
    <p:titleStyle>
      <a:lvl1pPr algn="ctr" defTabSz="1051012" rtl="0" eaLnBrk="1" latinLnBrk="0" hangingPunct="1">
        <a:spcBef>
          <a:spcPct val="0"/>
        </a:spcBef>
        <a:buNone/>
        <a:defRPr sz="5000" kern="1200">
          <a:solidFill>
            <a:schemeClr val="bg1"/>
          </a:solidFill>
          <a:latin typeface="+mj-lt"/>
          <a:ea typeface="+mj-ea"/>
          <a:cs typeface="+mj-cs"/>
        </a:defRPr>
      </a:lvl1pPr>
    </p:titleStyle>
    <p:bodyStyle>
      <a:lvl1pPr marL="394129" indent="-394129" algn="l" defTabSz="1051012" rtl="0" eaLnBrk="1" latinLnBrk="0" hangingPunct="1">
        <a:spcBef>
          <a:spcPct val="20000"/>
        </a:spcBef>
        <a:buFont typeface="Arial" pitchFamily="34" charset="0"/>
        <a:buChar char="•"/>
        <a:defRPr sz="3700" kern="1200">
          <a:solidFill>
            <a:schemeClr val="bg1"/>
          </a:solidFill>
          <a:latin typeface="+mn-lt"/>
          <a:ea typeface="+mn-ea"/>
          <a:cs typeface="+mn-cs"/>
        </a:defRPr>
      </a:lvl1pPr>
      <a:lvl2pPr marL="853948" indent="-328441" algn="l" defTabSz="1051012" rtl="0" eaLnBrk="1" latinLnBrk="0" hangingPunct="1">
        <a:spcBef>
          <a:spcPct val="20000"/>
        </a:spcBef>
        <a:buFont typeface="Arial" pitchFamily="34" charset="0"/>
        <a:buChar char="–"/>
        <a:defRPr sz="3200" kern="1200">
          <a:solidFill>
            <a:schemeClr val="bg1"/>
          </a:solidFill>
          <a:latin typeface="+mn-lt"/>
          <a:ea typeface="+mn-ea"/>
          <a:cs typeface="+mn-cs"/>
        </a:defRPr>
      </a:lvl2pPr>
      <a:lvl3pPr marL="1313766" indent="-262753" algn="l" defTabSz="1051012" rtl="0" eaLnBrk="1" latinLnBrk="0" hangingPunct="1">
        <a:spcBef>
          <a:spcPct val="20000"/>
        </a:spcBef>
        <a:buFont typeface="Arial" pitchFamily="34" charset="0"/>
        <a:buChar char="•"/>
        <a:defRPr sz="2700" kern="1200">
          <a:solidFill>
            <a:schemeClr val="bg1"/>
          </a:solidFill>
          <a:latin typeface="+mn-lt"/>
          <a:ea typeface="+mn-ea"/>
          <a:cs typeface="+mn-cs"/>
        </a:defRPr>
      </a:lvl3pPr>
      <a:lvl4pPr marL="1839273" indent="-262753" algn="l" defTabSz="1051012" rtl="0" eaLnBrk="1" latinLnBrk="0" hangingPunct="1">
        <a:spcBef>
          <a:spcPct val="20000"/>
        </a:spcBef>
        <a:buFont typeface="Arial" pitchFamily="34" charset="0"/>
        <a:buChar char="–"/>
        <a:defRPr sz="2300" kern="1200">
          <a:solidFill>
            <a:schemeClr val="bg1"/>
          </a:solidFill>
          <a:latin typeface="+mn-lt"/>
          <a:ea typeface="+mn-ea"/>
          <a:cs typeface="+mn-cs"/>
        </a:defRPr>
      </a:lvl4pPr>
      <a:lvl5pPr marL="2364779" indent="-262753" algn="l" defTabSz="1051012" rtl="0" eaLnBrk="1" latinLnBrk="0" hangingPunct="1">
        <a:spcBef>
          <a:spcPct val="20000"/>
        </a:spcBef>
        <a:buFont typeface="Arial" pitchFamily="34" charset="0"/>
        <a:buChar char="»"/>
        <a:defRPr sz="2300" kern="1200">
          <a:solidFill>
            <a:schemeClr val="bg1"/>
          </a:solidFill>
          <a:latin typeface="+mn-lt"/>
          <a:ea typeface="+mn-ea"/>
          <a:cs typeface="+mn-cs"/>
        </a:defRPr>
      </a:lvl5pPr>
      <a:lvl6pPr marL="2890285" indent="-262753" algn="l" defTabSz="1051012"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15790" indent="-262753" algn="l" defTabSz="1051012"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41296" indent="-262753" algn="l" defTabSz="1051012"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66803" indent="-262753" algn="l" defTabSz="1051012"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zh-CN"/>
      </a:defPPr>
      <a:lvl1pPr marL="0" algn="l" defTabSz="1051012" rtl="0" eaLnBrk="1" latinLnBrk="0" hangingPunct="1">
        <a:defRPr sz="2100" kern="1200">
          <a:solidFill>
            <a:schemeClr val="tx1"/>
          </a:solidFill>
          <a:latin typeface="+mn-lt"/>
          <a:ea typeface="+mn-ea"/>
          <a:cs typeface="+mn-cs"/>
        </a:defRPr>
      </a:lvl1pPr>
      <a:lvl2pPr marL="525506" algn="l" defTabSz="1051012" rtl="0" eaLnBrk="1" latinLnBrk="0" hangingPunct="1">
        <a:defRPr sz="2100" kern="1200">
          <a:solidFill>
            <a:schemeClr val="tx1"/>
          </a:solidFill>
          <a:latin typeface="+mn-lt"/>
          <a:ea typeface="+mn-ea"/>
          <a:cs typeface="+mn-cs"/>
        </a:defRPr>
      </a:lvl2pPr>
      <a:lvl3pPr marL="1051012" algn="l" defTabSz="1051012" rtl="0" eaLnBrk="1" latinLnBrk="0" hangingPunct="1">
        <a:defRPr sz="2100" kern="1200">
          <a:solidFill>
            <a:schemeClr val="tx1"/>
          </a:solidFill>
          <a:latin typeface="+mn-lt"/>
          <a:ea typeface="+mn-ea"/>
          <a:cs typeface="+mn-cs"/>
        </a:defRPr>
      </a:lvl3pPr>
      <a:lvl4pPr marL="1576519" algn="l" defTabSz="1051012" rtl="0" eaLnBrk="1" latinLnBrk="0" hangingPunct="1">
        <a:defRPr sz="2100" kern="1200">
          <a:solidFill>
            <a:schemeClr val="tx1"/>
          </a:solidFill>
          <a:latin typeface="+mn-lt"/>
          <a:ea typeface="+mn-ea"/>
          <a:cs typeface="+mn-cs"/>
        </a:defRPr>
      </a:lvl4pPr>
      <a:lvl5pPr marL="2102026" algn="l" defTabSz="1051012" rtl="0" eaLnBrk="1" latinLnBrk="0" hangingPunct="1">
        <a:defRPr sz="2100" kern="1200">
          <a:solidFill>
            <a:schemeClr val="tx1"/>
          </a:solidFill>
          <a:latin typeface="+mn-lt"/>
          <a:ea typeface="+mn-ea"/>
          <a:cs typeface="+mn-cs"/>
        </a:defRPr>
      </a:lvl5pPr>
      <a:lvl6pPr marL="2627532" algn="l" defTabSz="1051012" rtl="0" eaLnBrk="1" latinLnBrk="0" hangingPunct="1">
        <a:defRPr sz="2100" kern="1200">
          <a:solidFill>
            <a:schemeClr val="tx1"/>
          </a:solidFill>
          <a:latin typeface="+mn-lt"/>
          <a:ea typeface="+mn-ea"/>
          <a:cs typeface="+mn-cs"/>
        </a:defRPr>
      </a:lvl6pPr>
      <a:lvl7pPr marL="3153038" algn="l" defTabSz="1051012" rtl="0" eaLnBrk="1" latinLnBrk="0" hangingPunct="1">
        <a:defRPr sz="2100" kern="1200">
          <a:solidFill>
            <a:schemeClr val="tx1"/>
          </a:solidFill>
          <a:latin typeface="+mn-lt"/>
          <a:ea typeface="+mn-ea"/>
          <a:cs typeface="+mn-cs"/>
        </a:defRPr>
      </a:lvl7pPr>
      <a:lvl8pPr marL="3678543" algn="l" defTabSz="1051012" rtl="0" eaLnBrk="1" latinLnBrk="0" hangingPunct="1">
        <a:defRPr sz="2100" kern="1200">
          <a:solidFill>
            <a:schemeClr val="tx1"/>
          </a:solidFill>
          <a:latin typeface="+mn-lt"/>
          <a:ea typeface="+mn-ea"/>
          <a:cs typeface="+mn-cs"/>
        </a:defRPr>
      </a:lvl8pPr>
      <a:lvl9pPr marL="4204049" algn="l" defTabSz="1051012"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1" y="1622"/>
            <a:ext cx="10554146" cy="7911573"/>
          </a:xfrm>
          <a:prstGeom prst="rect">
            <a:avLst/>
          </a:prstGeom>
        </p:spPr>
      </p:pic>
      <p:sp>
        <p:nvSpPr>
          <p:cNvPr id="2" name="标题占位符 1"/>
          <p:cNvSpPr>
            <a:spLocks noGrp="1"/>
          </p:cNvSpPr>
          <p:nvPr>
            <p:ph type="title"/>
          </p:nvPr>
        </p:nvSpPr>
        <p:spPr>
          <a:xfrm>
            <a:off x="527368" y="317400"/>
            <a:ext cx="9492616" cy="1318417"/>
          </a:xfrm>
          <a:prstGeom prst="rect">
            <a:avLst/>
          </a:prstGeom>
        </p:spPr>
        <p:txBody>
          <a:bodyPr vert="horz" lIns="121927" tIns="60963" rIns="121927" bIns="60963"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527368" y="1845792"/>
            <a:ext cx="9492616" cy="5219962"/>
          </a:xfrm>
          <a:prstGeom prst="rect">
            <a:avLst/>
          </a:prstGeom>
        </p:spPr>
        <p:txBody>
          <a:bodyPr vert="horz" lIns="121927" tIns="60963" rIns="121927" bIns="60963"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527370" y="7331878"/>
            <a:ext cx="2461048" cy="422382"/>
          </a:xfrm>
          <a:prstGeom prst="rect">
            <a:avLst/>
          </a:prstGeom>
        </p:spPr>
        <p:txBody>
          <a:bodyPr vert="horz" lIns="121927" tIns="60963" rIns="121927" bIns="60963" rtlCol="0" anchor="ctr"/>
          <a:lstStyle>
            <a:lvl1pPr algn="l">
              <a:defRPr sz="1400">
                <a:solidFill>
                  <a:schemeClr val="tx1"/>
                </a:solidFill>
              </a:defRPr>
            </a:lvl1pPr>
          </a:lstStyle>
          <a:p>
            <a:fld id="{1A5B2B23-E5F0-44D7-A9FF-4B8E82156B39}" type="datetimeFigureOut">
              <a:rPr lang="zh-CN" altLang="en-US" smtClean="0"/>
              <a:pPr/>
              <a:t>2017/5/11</a:t>
            </a:fld>
            <a:endParaRPr lang="zh-CN" altLang="en-US"/>
          </a:p>
        </p:txBody>
      </p:sp>
      <p:sp>
        <p:nvSpPr>
          <p:cNvPr id="5" name="页脚占位符 4"/>
          <p:cNvSpPr>
            <a:spLocks noGrp="1"/>
          </p:cNvSpPr>
          <p:nvPr>
            <p:ph type="ftr" sz="quarter" idx="3"/>
          </p:nvPr>
        </p:nvSpPr>
        <p:spPr>
          <a:xfrm>
            <a:off x="3603680" y="7331878"/>
            <a:ext cx="3339994" cy="422382"/>
          </a:xfrm>
          <a:prstGeom prst="rect">
            <a:avLst/>
          </a:prstGeom>
        </p:spPr>
        <p:txBody>
          <a:bodyPr vert="horz" lIns="121927" tIns="60963" rIns="121927" bIns="60963" rtlCol="0" anchor="ctr"/>
          <a:lstStyle>
            <a:lvl1pPr algn="ctr">
              <a:defRPr sz="1400">
                <a:solidFill>
                  <a:schemeClr val="tx1"/>
                </a:solidFill>
              </a:defRPr>
            </a:lvl1pPr>
          </a:lstStyle>
          <a:p>
            <a:endParaRPr lang="zh-CN" altLang="en-US"/>
          </a:p>
        </p:txBody>
      </p:sp>
      <p:sp>
        <p:nvSpPr>
          <p:cNvPr id="6" name="灯片编号占位符 5"/>
          <p:cNvSpPr>
            <a:spLocks noGrp="1"/>
          </p:cNvSpPr>
          <p:nvPr>
            <p:ph type="sldNum" sz="quarter" idx="4"/>
          </p:nvPr>
        </p:nvSpPr>
        <p:spPr>
          <a:xfrm>
            <a:off x="7558937" y="7331878"/>
            <a:ext cx="2461048" cy="422382"/>
          </a:xfrm>
          <a:prstGeom prst="rect">
            <a:avLst/>
          </a:prstGeom>
        </p:spPr>
        <p:txBody>
          <a:bodyPr vert="horz" lIns="121927" tIns="60963" rIns="121927" bIns="60963" rtlCol="0" anchor="ctr"/>
          <a:lstStyle>
            <a:lvl1pPr algn="r">
              <a:defRPr sz="1400">
                <a:solidFill>
                  <a:schemeClr val="tx1"/>
                </a:solidFill>
              </a:defRPr>
            </a:lvl1pPr>
          </a:lstStyle>
          <a:p>
            <a:fld id="{B2563A90-55EF-4D2C-B954-EDF55F24A661}" type="slidenum">
              <a:rPr lang="zh-CN" altLang="en-US" smtClean="0"/>
              <a:pPr/>
              <a:t>‹#›</a:t>
            </a:fld>
            <a:endParaRPr lang="zh-CN" altLang="en-US"/>
          </a:p>
        </p:txBody>
      </p:sp>
      <p:sp>
        <p:nvSpPr>
          <p:cNvPr id="11" name="Rectangle 86"/>
          <p:cNvSpPr>
            <a:spLocks noChangeArrowheads="1"/>
          </p:cNvSpPr>
          <p:nvPr userDrawn="1"/>
        </p:nvSpPr>
        <p:spPr bwMode="auto">
          <a:xfrm>
            <a:off x="10197946" y="7406552"/>
            <a:ext cx="329371" cy="427621"/>
          </a:xfrm>
          <a:prstGeom prst="rect">
            <a:avLst/>
          </a:prstGeom>
          <a:noFill/>
          <a:ln w="9525">
            <a:noFill/>
            <a:miter lim="800000"/>
            <a:headEnd/>
            <a:tailEnd/>
          </a:ln>
          <a:effectLst/>
        </p:spPr>
        <p:txBody>
          <a:bodyPr lIns="0" tIns="0" rIns="0" bIns="0"/>
          <a:lstStyle/>
          <a:p>
            <a:pPr defTabSz="987967" eaLnBrk="0" hangingPunct="0">
              <a:lnSpc>
                <a:spcPct val="85000"/>
              </a:lnSpc>
              <a:buClrTx/>
              <a:buFontTx/>
              <a:buNone/>
            </a:pPr>
            <a:endParaRPr lang="de-DE" sz="1300" b="0" dirty="0">
              <a:solidFill>
                <a:schemeClr val="tx1"/>
              </a:solidFill>
              <a:latin typeface="FrutigerNext LT Light" pitchFamily="34" charset="0"/>
              <a:ea typeface="MS PGothic" pitchFamily="34" charset="-128"/>
            </a:endParaRPr>
          </a:p>
          <a:p>
            <a:pPr defTabSz="987967" eaLnBrk="0" hangingPunct="0">
              <a:lnSpc>
                <a:spcPct val="85000"/>
              </a:lnSpc>
              <a:buClrTx/>
              <a:buFontTx/>
              <a:buNone/>
            </a:pPr>
            <a:fld id="{E68EC476-442B-4BB7-9603-F1440C241F3D}" type="slidenum">
              <a:rPr lang="de-DE" sz="900" b="0" smtClean="0">
                <a:solidFill>
                  <a:schemeClr val="bg1">
                    <a:lumMod val="50000"/>
                  </a:schemeClr>
                </a:solidFill>
                <a:latin typeface="Arial" panose="020B0604020202020204" pitchFamily="34" charset="0"/>
                <a:ea typeface="MS PGothic" pitchFamily="34" charset="-128"/>
                <a:cs typeface="Arial" panose="020B0604020202020204" pitchFamily="34" charset="0"/>
              </a:rPr>
              <a:pPr defTabSz="987967" eaLnBrk="0" hangingPunct="0">
                <a:lnSpc>
                  <a:spcPct val="85000"/>
                </a:lnSpc>
                <a:buClrTx/>
                <a:buFontTx/>
                <a:buNone/>
              </a:pPr>
              <a:t>‹#›</a:t>
            </a:fld>
            <a:endParaRPr lang="en-GB" sz="900" b="0" dirty="0">
              <a:solidFill>
                <a:schemeClr val="bg1">
                  <a:lumMod val="50000"/>
                </a:schemeClr>
              </a:solidFill>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 xmlns:p14="http://schemas.microsoft.com/office/powerpoint/2010/main" val="2138367102"/>
      </p:ext>
    </p:extLst>
  </p:cSld>
  <p:clrMap bg1="lt1" tx1="dk1" bg2="lt2" tx2="dk2" accent1="accent1" accent2="accent2" accent3="accent3" accent4="accent4" accent5="accent5" accent6="accent6" hlink="hlink" folHlink="folHlink"/>
  <p:sldLayoutIdLst>
    <p:sldLayoutId id="2147483671" r:id="rId1"/>
  </p:sldLayoutIdLst>
  <p:timing>
    <p:tnLst>
      <p:par>
        <p:cTn id="1" dur="indefinite" restart="never" nodeType="tmRoot"/>
      </p:par>
    </p:tnLst>
  </p:timing>
  <p:txStyles>
    <p:titleStyle>
      <a:lvl1pPr algn="ctr" defTabSz="1051012" rtl="0" eaLnBrk="1" latinLnBrk="0" hangingPunct="1">
        <a:spcBef>
          <a:spcPct val="0"/>
        </a:spcBef>
        <a:buNone/>
        <a:defRPr sz="5000" kern="1200">
          <a:solidFill>
            <a:schemeClr val="bg1"/>
          </a:solidFill>
          <a:latin typeface="+mj-lt"/>
          <a:ea typeface="+mj-ea"/>
          <a:cs typeface="+mj-cs"/>
        </a:defRPr>
      </a:lvl1pPr>
    </p:titleStyle>
    <p:bodyStyle>
      <a:lvl1pPr marL="394129" indent="-394129" algn="l" defTabSz="1051012" rtl="0" eaLnBrk="1" latinLnBrk="0" hangingPunct="1">
        <a:spcBef>
          <a:spcPct val="20000"/>
        </a:spcBef>
        <a:buFont typeface="Arial" pitchFamily="34" charset="0"/>
        <a:buChar char="•"/>
        <a:defRPr sz="3700" kern="1200">
          <a:solidFill>
            <a:schemeClr val="bg1"/>
          </a:solidFill>
          <a:latin typeface="+mn-lt"/>
          <a:ea typeface="+mn-ea"/>
          <a:cs typeface="+mn-cs"/>
        </a:defRPr>
      </a:lvl1pPr>
      <a:lvl2pPr marL="853948" indent="-328441" algn="l" defTabSz="1051012" rtl="0" eaLnBrk="1" latinLnBrk="0" hangingPunct="1">
        <a:spcBef>
          <a:spcPct val="20000"/>
        </a:spcBef>
        <a:buFont typeface="Arial" pitchFamily="34" charset="0"/>
        <a:buChar char="–"/>
        <a:defRPr sz="3200" kern="1200">
          <a:solidFill>
            <a:schemeClr val="bg1"/>
          </a:solidFill>
          <a:latin typeface="+mn-lt"/>
          <a:ea typeface="+mn-ea"/>
          <a:cs typeface="+mn-cs"/>
        </a:defRPr>
      </a:lvl2pPr>
      <a:lvl3pPr marL="1313766" indent="-262753" algn="l" defTabSz="1051012" rtl="0" eaLnBrk="1" latinLnBrk="0" hangingPunct="1">
        <a:spcBef>
          <a:spcPct val="20000"/>
        </a:spcBef>
        <a:buFont typeface="Arial" pitchFamily="34" charset="0"/>
        <a:buChar char="•"/>
        <a:defRPr sz="2700" kern="1200">
          <a:solidFill>
            <a:schemeClr val="bg1"/>
          </a:solidFill>
          <a:latin typeface="+mn-lt"/>
          <a:ea typeface="+mn-ea"/>
          <a:cs typeface="+mn-cs"/>
        </a:defRPr>
      </a:lvl3pPr>
      <a:lvl4pPr marL="1839273" indent="-262753" algn="l" defTabSz="1051012" rtl="0" eaLnBrk="1" latinLnBrk="0" hangingPunct="1">
        <a:spcBef>
          <a:spcPct val="20000"/>
        </a:spcBef>
        <a:buFont typeface="Arial" pitchFamily="34" charset="0"/>
        <a:buChar char="–"/>
        <a:defRPr sz="2300" kern="1200">
          <a:solidFill>
            <a:schemeClr val="bg1"/>
          </a:solidFill>
          <a:latin typeface="+mn-lt"/>
          <a:ea typeface="+mn-ea"/>
          <a:cs typeface="+mn-cs"/>
        </a:defRPr>
      </a:lvl4pPr>
      <a:lvl5pPr marL="2364779" indent="-262753" algn="l" defTabSz="1051012" rtl="0" eaLnBrk="1" latinLnBrk="0" hangingPunct="1">
        <a:spcBef>
          <a:spcPct val="20000"/>
        </a:spcBef>
        <a:buFont typeface="Arial" pitchFamily="34" charset="0"/>
        <a:buChar char="»"/>
        <a:defRPr sz="2300" kern="1200">
          <a:solidFill>
            <a:schemeClr val="bg1"/>
          </a:solidFill>
          <a:latin typeface="+mn-lt"/>
          <a:ea typeface="+mn-ea"/>
          <a:cs typeface="+mn-cs"/>
        </a:defRPr>
      </a:lvl5pPr>
      <a:lvl6pPr marL="2890285" indent="-262753" algn="l" defTabSz="1051012"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15790" indent="-262753" algn="l" defTabSz="1051012"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41296" indent="-262753" algn="l" defTabSz="1051012"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66803" indent="-262753" algn="l" defTabSz="1051012"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zh-CN"/>
      </a:defPPr>
      <a:lvl1pPr marL="0" algn="l" defTabSz="1051012" rtl="0" eaLnBrk="1" latinLnBrk="0" hangingPunct="1">
        <a:defRPr sz="2100" kern="1200">
          <a:solidFill>
            <a:schemeClr val="tx1"/>
          </a:solidFill>
          <a:latin typeface="+mn-lt"/>
          <a:ea typeface="+mn-ea"/>
          <a:cs typeface="+mn-cs"/>
        </a:defRPr>
      </a:lvl1pPr>
      <a:lvl2pPr marL="525506" algn="l" defTabSz="1051012" rtl="0" eaLnBrk="1" latinLnBrk="0" hangingPunct="1">
        <a:defRPr sz="2100" kern="1200">
          <a:solidFill>
            <a:schemeClr val="tx1"/>
          </a:solidFill>
          <a:latin typeface="+mn-lt"/>
          <a:ea typeface="+mn-ea"/>
          <a:cs typeface="+mn-cs"/>
        </a:defRPr>
      </a:lvl2pPr>
      <a:lvl3pPr marL="1051012" algn="l" defTabSz="1051012" rtl="0" eaLnBrk="1" latinLnBrk="0" hangingPunct="1">
        <a:defRPr sz="2100" kern="1200">
          <a:solidFill>
            <a:schemeClr val="tx1"/>
          </a:solidFill>
          <a:latin typeface="+mn-lt"/>
          <a:ea typeface="+mn-ea"/>
          <a:cs typeface="+mn-cs"/>
        </a:defRPr>
      </a:lvl3pPr>
      <a:lvl4pPr marL="1576519" algn="l" defTabSz="1051012" rtl="0" eaLnBrk="1" latinLnBrk="0" hangingPunct="1">
        <a:defRPr sz="2100" kern="1200">
          <a:solidFill>
            <a:schemeClr val="tx1"/>
          </a:solidFill>
          <a:latin typeface="+mn-lt"/>
          <a:ea typeface="+mn-ea"/>
          <a:cs typeface="+mn-cs"/>
        </a:defRPr>
      </a:lvl4pPr>
      <a:lvl5pPr marL="2102026" algn="l" defTabSz="1051012" rtl="0" eaLnBrk="1" latinLnBrk="0" hangingPunct="1">
        <a:defRPr sz="2100" kern="1200">
          <a:solidFill>
            <a:schemeClr val="tx1"/>
          </a:solidFill>
          <a:latin typeface="+mn-lt"/>
          <a:ea typeface="+mn-ea"/>
          <a:cs typeface="+mn-cs"/>
        </a:defRPr>
      </a:lvl5pPr>
      <a:lvl6pPr marL="2627532" algn="l" defTabSz="1051012" rtl="0" eaLnBrk="1" latinLnBrk="0" hangingPunct="1">
        <a:defRPr sz="2100" kern="1200">
          <a:solidFill>
            <a:schemeClr val="tx1"/>
          </a:solidFill>
          <a:latin typeface="+mn-lt"/>
          <a:ea typeface="+mn-ea"/>
          <a:cs typeface="+mn-cs"/>
        </a:defRPr>
      </a:lvl6pPr>
      <a:lvl7pPr marL="3153038" algn="l" defTabSz="1051012" rtl="0" eaLnBrk="1" latinLnBrk="0" hangingPunct="1">
        <a:defRPr sz="2100" kern="1200">
          <a:solidFill>
            <a:schemeClr val="tx1"/>
          </a:solidFill>
          <a:latin typeface="+mn-lt"/>
          <a:ea typeface="+mn-ea"/>
          <a:cs typeface="+mn-cs"/>
        </a:defRPr>
      </a:lvl7pPr>
      <a:lvl8pPr marL="3678543" algn="l" defTabSz="1051012" rtl="0" eaLnBrk="1" latinLnBrk="0" hangingPunct="1">
        <a:defRPr sz="2100" kern="1200">
          <a:solidFill>
            <a:schemeClr val="tx1"/>
          </a:solidFill>
          <a:latin typeface="+mn-lt"/>
          <a:ea typeface="+mn-ea"/>
          <a:cs typeface="+mn-cs"/>
        </a:defRPr>
      </a:lvl8pPr>
      <a:lvl9pPr marL="4204049" algn="l" defTabSz="1051012" rtl="0" eaLnBrk="1" latinLnBrk="0" hangingPunct="1">
        <a:defRPr sz="2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1" y="1622"/>
            <a:ext cx="10554146" cy="7911573"/>
          </a:xfrm>
          <a:prstGeom prst="rect">
            <a:avLst/>
          </a:prstGeom>
        </p:spPr>
      </p:pic>
      <p:grpSp>
        <p:nvGrpSpPr>
          <p:cNvPr id="8" name="组合 7"/>
          <p:cNvGrpSpPr/>
          <p:nvPr userDrawn="1"/>
        </p:nvGrpSpPr>
        <p:grpSpPr>
          <a:xfrm>
            <a:off x="586577" y="3883003"/>
            <a:ext cx="4794556" cy="2051007"/>
            <a:chOff x="1896389" y="2298415"/>
            <a:chExt cx="4778680" cy="2044008"/>
          </a:xfrm>
        </p:grpSpPr>
        <p:sp>
          <p:nvSpPr>
            <p:cNvPr id="9" name="TextBox 6"/>
            <p:cNvSpPr txBox="1"/>
            <p:nvPr userDrawn="1"/>
          </p:nvSpPr>
          <p:spPr>
            <a:xfrm>
              <a:off x="2066557" y="3146180"/>
              <a:ext cx="4608512" cy="1196243"/>
            </a:xfrm>
            <a:prstGeom prst="rect">
              <a:avLst/>
            </a:prstGeom>
            <a:noFill/>
          </p:spPr>
          <p:txBody>
            <a:bodyPr wrap="square" lIns="91450" tIns="45725" rIns="91450" bIns="45725">
              <a:spAutoFit/>
            </a:bodyPr>
            <a:lstStyle/>
            <a:p>
              <a:pPr algn="l">
                <a:defRPr/>
              </a:pPr>
              <a:r>
                <a:rPr lang="en-US" altLang="zh-CN" sz="900" b="1" dirty="0" smtClean="0">
                  <a:solidFill>
                    <a:schemeClr val="bg1">
                      <a:lumMod val="75000"/>
                    </a:schemeClr>
                  </a:solidFill>
                </a:rPr>
                <a:t>Copyright©2017 </a:t>
              </a:r>
              <a:r>
                <a:rPr lang="en-US" altLang="zh-CN" sz="900" b="1" dirty="0">
                  <a:solidFill>
                    <a:schemeClr val="bg1">
                      <a:lumMod val="75000"/>
                    </a:schemeClr>
                  </a:solidFill>
                </a:rPr>
                <a:t>Huawei Technologies Co., Ltd. All Rights Reserved</a:t>
              </a:r>
              <a:r>
                <a:rPr lang="en-US" altLang="zh-CN" sz="900" b="1" dirty="0" smtClean="0">
                  <a:solidFill>
                    <a:schemeClr val="bg1">
                      <a:lumMod val="75000"/>
                    </a:schemeClr>
                  </a:solidFill>
                </a:rPr>
                <a:t>.</a:t>
              </a:r>
            </a:p>
            <a:p>
              <a:pPr algn="l">
                <a:defRPr/>
              </a:pPr>
              <a:r>
                <a:rPr lang="en-US" altLang="zh-CN" sz="900" dirty="0" smtClean="0">
                  <a:solidFill>
                    <a:schemeClr val="bg1">
                      <a:lumMod val="75000"/>
                    </a:schemeClr>
                  </a:solidFill>
                </a:rPr>
                <a:t>The </a:t>
              </a:r>
              <a:r>
                <a:rPr lang="en-US" altLang="zh-CN" sz="900" dirty="0">
                  <a:solidFill>
                    <a:schemeClr val="bg1">
                      <a:lumMod val="75000"/>
                    </a:schemeClr>
                  </a:solidFill>
                </a:rPr>
                <a:t>information in this document may contain predictive statements including, without limitation, statements regarding the future financial and operating results, future product portfolio, new technology, etc. There are a number of factors that could cause actual results and developments to differ materially from those expressed or implied in the predictive statements. Therefore, such information is provided for reference purpose only and constitutes neither an offer nor an acceptance. Huawei may change the information at any time without notice. </a:t>
              </a:r>
              <a:endParaRPr lang="zh-CN" altLang="zh-CN" sz="900" dirty="0">
                <a:solidFill>
                  <a:schemeClr val="bg1">
                    <a:lumMod val="75000"/>
                  </a:schemeClr>
                </a:solidFill>
              </a:endParaRPr>
            </a:p>
          </p:txBody>
        </p:sp>
        <p:sp>
          <p:nvSpPr>
            <p:cNvPr id="12" name="TextBox 6"/>
            <p:cNvSpPr txBox="1"/>
            <p:nvPr userDrawn="1"/>
          </p:nvSpPr>
          <p:spPr>
            <a:xfrm>
              <a:off x="1896389" y="2298415"/>
              <a:ext cx="2873864" cy="659472"/>
            </a:xfrm>
            <a:prstGeom prst="rect">
              <a:avLst/>
            </a:prstGeom>
            <a:noFill/>
          </p:spPr>
          <p:txBody>
            <a:bodyPr wrap="square" lIns="91450" tIns="45725" rIns="91450" bIns="45725">
              <a:spAutoFit/>
            </a:bodyPr>
            <a:lstStyle/>
            <a:p>
              <a:pPr algn="ctr">
                <a:defRPr/>
              </a:pPr>
              <a:r>
                <a:rPr lang="en-US" altLang="zh-CN" sz="3700" dirty="0" smtClean="0">
                  <a:solidFill>
                    <a:schemeClr val="bg1">
                      <a:lumMod val="75000"/>
                    </a:schemeClr>
                  </a:solidFill>
                </a:rPr>
                <a:t>Thank You.</a:t>
              </a:r>
              <a:endParaRPr lang="zh-CN" altLang="zh-CN" sz="3700" dirty="0">
                <a:solidFill>
                  <a:schemeClr val="bg1">
                    <a:lumMod val="75000"/>
                  </a:schemeClr>
                </a:solidFill>
              </a:endParaRPr>
            </a:p>
          </p:txBody>
        </p:sp>
      </p:grpSp>
    </p:spTree>
    <p:extLst>
      <p:ext uri="{BB962C8B-B14F-4D97-AF65-F5344CB8AC3E}">
        <p14:creationId xmlns="" xmlns:p14="http://schemas.microsoft.com/office/powerpoint/2010/main" val="329144238"/>
      </p:ext>
    </p:extLst>
  </p:cSld>
  <p:clrMap bg1="lt1" tx1="dk1" bg2="lt2" tx2="dk2" accent1="accent1" accent2="accent2" accent3="accent3" accent4="accent4" accent5="accent5" accent6="accent6" hlink="hlink" folHlink="folHlink"/>
  <p:sldLayoutIdLst>
    <p:sldLayoutId id="2147483667" r:id="rId1"/>
  </p:sldLayoutIdLst>
  <p:timing>
    <p:tnLst>
      <p:par>
        <p:cTn id="1" dur="indefinite" restart="never" nodeType="tmRoot"/>
      </p:par>
    </p:tnLst>
  </p:timing>
  <p:txStyles>
    <p:titleStyle>
      <a:lvl1pPr algn="ctr" defTabSz="1051012" rtl="0" eaLnBrk="1" latinLnBrk="0" hangingPunct="1">
        <a:spcBef>
          <a:spcPct val="0"/>
        </a:spcBef>
        <a:buNone/>
        <a:defRPr sz="5000" kern="1200">
          <a:solidFill>
            <a:schemeClr val="tx1"/>
          </a:solidFill>
          <a:latin typeface="+mj-lt"/>
          <a:ea typeface="+mj-ea"/>
          <a:cs typeface="+mj-cs"/>
        </a:defRPr>
      </a:lvl1pPr>
    </p:titleStyle>
    <p:bodyStyle>
      <a:lvl1pPr marL="394129" indent="-394129" algn="l" defTabSz="1051012"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53948" indent="-328441" algn="l" defTabSz="1051012"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13766" indent="-262753" algn="l" defTabSz="1051012"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39273" indent="-262753" algn="l" defTabSz="1051012"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64779" indent="-262753" algn="l" defTabSz="1051012"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90285" indent="-262753" algn="l" defTabSz="1051012"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15790" indent="-262753" algn="l" defTabSz="1051012"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41296" indent="-262753" algn="l" defTabSz="1051012"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66803" indent="-262753" algn="l" defTabSz="1051012"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zh-CN"/>
      </a:defPPr>
      <a:lvl1pPr marL="0" algn="l" defTabSz="1051012" rtl="0" eaLnBrk="1" latinLnBrk="0" hangingPunct="1">
        <a:defRPr sz="2100" kern="1200">
          <a:solidFill>
            <a:schemeClr val="tx1"/>
          </a:solidFill>
          <a:latin typeface="+mn-lt"/>
          <a:ea typeface="+mn-ea"/>
          <a:cs typeface="+mn-cs"/>
        </a:defRPr>
      </a:lvl1pPr>
      <a:lvl2pPr marL="525506" algn="l" defTabSz="1051012" rtl="0" eaLnBrk="1" latinLnBrk="0" hangingPunct="1">
        <a:defRPr sz="2100" kern="1200">
          <a:solidFill>
            <a:schemeClr val="tx1"/>
          </a:solidFill>
          <a:latin typeface="+mn-lt"/>
          <a:ea typeface="+mn-ea"/>
          <a:cs typeface="+mn-cs"/>
        </a:defRPr>
      </a:lvl2pPr>
      <a:lvl3pPr marL="1051012" algn="l" defTabSz="1051012" rtl="0" eaLnBrk="1" latinLnBrk="0" hangingPunct="1">
        <a:defRPr sz="2100" kern="1200">
          <a:solidFill>
            <a:schemeClr val="tx1"/>
          </a:solidFill>
          <a:latin typeface="+mn-lt"/>
          <a:ea typeface="+mn-ea"/>
          <a:cs typeface="+mn-cs"/>
        </a:defRPr>
      </a:lvl3pPr>
      <a:lvl4pPr marL="1576519" algn="l" defTabSz="1051012" rtl="0" eaLnBrk="1" latinLnBrk="0" hangingPunct="1">
        <a:defRPr sz="2100" kern="1200">
          <a:solidFill>
            <a:schemeClr val="tx1"/>
          </a:solidFill>
          <a:latin typeface="+mn-lt"/>
          <a:ea typeface="+mn-ea"/>
          <a:cs typeface="+mn-cs"/>
        </a:defRPr>
      </a:lvl4pPr>
      <a:lvl5pPr marL="2102026" algn="l" defTabSz="1051012" rtl="0" eaLnBrk="1" latinLnBrk="0" hangingPunct="1">
        <a:defRPr sz="2100" kern="1200">
          <a:solidFill>
            <a:schemeClr val="tx1"/>
          </a:solidFill>
          <a:latin typeface="+mn-lt"/>
          <a:ea typeface="+mn-ea"/>
          <a:cs typeface="+mn-cs"/>
        </a:defRPr>
      </a:lvl5pPr>
      <a:lvl6pPr marL="2627532" algn="l" defTabSz="1051012" rtl="0" eaLnBrk="1" latinLnBrk="0" hangingPunct="1">
        <a:defRPr sz="2100" kern="1200">
          <a:solidFill>
            <a:schemeClr val="tx1"/>
          </a:solidFill>
          <a:latin typeface="+mn-lt"/>
          <a:ea typeface="+mn-ea"/>
          <a:cs typeface="+mn-cs"/>
        </a:defRPr>
      </a:lvl6pPr>
      <a:lvl7pPr marL="3153038" algn="l" defTabSz="1051012" rtl="0" eaLnBrk="1" latinLnBrk="0" hangingPunct="1">
        <a:defRPr sz="2100" kern="1200">
          <a:solidFill>
            <a:schemeClr val="tx1"/>
          </a:solidFill>
          <a:latin typeface="+mn-lt"/>
          <a:ea typeface="+mn-ea"/>
          <a:cs typeface="+mn-cs"/>
        </a:defRPr>
      </a:lvl7pPr>
      <a:lvl8pPr marL="3678543" algn="l" defTabSz="1051012" rtl="0" eaLnBrk="1" latinLnBrk="0" hangingPunct="1">
        <a:defRPr sz="2100" kern="1200">
          <a:solidFill>
            <a:schemeClr val="tx1"/>
          </a:solidFill>
          <a:latin typeface="+mn-lt"/>
          <a:ea typeface="+mn-ea"/>
          <a:cs typeface="+mn-cs"/>
        </a:defRPr>
      </a:lvl8pPr>
      <a:lvl9pPr marL="4204049" algn="l" defTabSz="1051012" rtl="0" eaLnBrk="1" latinLnBrk="0" hangingPunct="1">
        <a:defRPr sz="21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extLst>
              <p:ext uri="{D42A27DB-BD31-4B8C-83A1-F6EECF244321}">
                <p14:modId xmlns:p14="http://schemas.microsoft.com/office/powerpoint/2010/main" xmlns="" val="3895282479"/>
              </p:ext>
            </p:extLst>
          </p:nvPr>
        </p:nvGraphicFramePr>
        <p:xfrm>
          <a:off x="1385" y="1836"/>
          <a:ext cx="1373" cy="1830"/>
        </p:xfrm>
        <a:graphic>
          <a:graphicData uri="http://schemas.openxmlformats.org/presentationml/2006/ole">
            <p:oleObj spid="_x0000_s1026" name="think-cell Slide" r:id="rId9" imgW="270" imgH="270" progId="">
              <p:embed/>
            </p:oleObj>
          </a:graphicData>
        </a:graphic>
      </p:graphicFrame>
      <p:pic>
        <p:nvPicPr>
          <p:cNvPr id="10" name="Picture 1"/>
          <p:cNvPicPr>
            <a:picLocks noChangeAspect="1"/>
          </p:cNvPicPr>
          <p:nvPr userDrawn="1"/>
        </p:nvPicPr>
        <p:blipFill>
          <a:blip r:embed="rId10" cstate="print">
            <a:extLst>
              <a:ext uri="{28A0092B-C50C-407E-A947-70E740481C1C}">
                <a14:useLocalDpi xmlns:a14="http://schemas.microsoft.com/office/drawing/2010/main" xmlns="" val="0"/>
              </a:ext>
            </a:extLst>
          </a:blip>
          <a:stretch>
            <a:fillRect/>
          </a:stretch>
        </p:blipFill>
        <p:spPr>
          <a:xfrm>
            <a:off x="12" y="1873"/>
            <a:ext cx="10547349" cy="7906788"/>
          </a:xfrm>
          <a:prstGeom prst="rect">
            <a:avLst/>
          </a:prstGeom>
        </p:spPr>
      </p:pic>
      <p:sp>
        <p:nvSpPr>
          <p:cNvPr id="2" name="标题占位符 1"/>
          <p:cNvSpPr>
            <a:spLocks noGrp="1"/>
          </p:cNvSpPr>
          <p:nvPr>
            <p:ph type="title"/>
          </p:nvPr>
        </p:nvSpPr>
        <p:spPr>
          <a:xfrm>
            <a:off x="527369" y="317409"/>
            <a:ext cx="9492615" cy="1318419"/>
          </a:xfrm>
          <a:prstGeom prst="rect">
            <a:avLst/>
          </a:prstGeom>
        </p:spPr>
        <p:txBody>
          <a:bodyPr vert="horz" lIns="117940" tIns="58972" rIns="117940" bIns="58972"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27369" y="1845822"/>
            <a:ext cx="9492615" cy="5219962"/>
          </a:xfrm>
          <a:prstGeom prst="rect">
            <a:avLst/>
          </a:prstGeom>
        </p:spPr>
        <p:txBody>
          <a:bodyPr vert="horz" lIns="117940" tIns="58972" rIns="117940" bIns="58972"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527370" y="7331913"/>
            <a:ext cx="2461048" cy="422382"/>
          </a:xfrm>
          <a:prstGeom prst="rect">
            <a:avLst/>
          </a:prstGeom>
        </p:spPr>
        <p:txBody>
          <a:bodyPr vert="horz" lIns="117940" tIns="58972" rIns="117940" bIns="58972" rtlCol="0" anchor="ctr"/>
          <a:lstStyle>
            <a:lvl1pPr algn="l" defTabSz="1179386" fontAlgn="auto">
              <a:spcBef>
                <a:spcPts val="0"/>
              </a:spcBef>
              <a:spcAft>
                <a:spcPts val="0"/>
              </a:spcAft>
              <a:buClrTx/>
              <a:buFontTx/>
              <a:buNone/>
              <a:defRPr sz="1600">
                <a:solidFill>
                  <a:schemeClr val="bg1"/>
                </a:solidFill>
              </a:defRPr>
            </a:lvl1pPr>
          </a:lstStyle>
          <a:p>
            <a:fld id="{1A5B2B23-E5F0-44D7-A9FF-4B8E82156B39}" type="datetimeFigureOut">
              <a:rPr lang="zh-CN" altLang="en-US" smtClean="0">
                <a:solidFill>
                  <a:prstClr val="white"/>
                </a:solidFill>
              </a:rPr>
              <a:pPr/>
              <a:t>2017/5/11</a:t>
            </a:fld>
            <a:endParaRPr lang="zh-CN" altLang="en-US">
              <a:solidFill>
                <a:prstClr val="white"/>
              </a:solidFill>
            </a:endParaRPr>
          </a:p>
        </p:txBody>
      </p:sp>
      <p:sp>
        <p:nvSpPr>
          <p:cNvPr id="5" name="页脚占位符 4"/>
          <p:cNvSpPr>
            <a:spLocks noGrp="1"/>
          </p:cNvSpPr>
          <p:nvPr>
            <p:ph type="ftr" sz="quarter" idx="3"/>
          </p:nvPr>
        </p:nvSpPr>
        <p:spPr>
          <a:xfrm>
            <a:off x="3603685" y="7331913"/>
            <a:ext cx="3339994" cy="422382"/>
          </a:xfrm>
          <a:prstGeom prst="rect">
            <a:avLst/>
          </a:prstGeom>
        </p:spPr>
        <p:txBody>
          <a:bodyPr vert="horz" lIns="117940" tIns="58972" rIns="117940" bIns="58972" rtlCol="0" anchor="ctr"/>
          <a:lstStyle>
            <a:lvl1pPr algn="ctr" defTabSz="1179386" fontAlgn="auto">
              <a:spcBef>
                <a:spcPts val="0"/>
              </a:spcBef>
              <a:spcAft>
                <a:spcPts val="0"/>
              </a:spcAft>
              <a:buClrTx/>
              <a:buFontTx/>
              <a:buNone/>
              <a:defRPr sz="1600">
                <a:solidFill>
                  <a:schemeClr val="bg1"/>
                </a:solidFill>
              </a:defRPr>
            </a:lvl1pPr>
          </a:lstStyle>
          <a:p>
            <a:endParaRPr lang="zh-CN" altLang="en-US">
              <a:solidFill>
                <a:prstClr val="white"/>
              </a:solidFill>
            </a:endParaRPr>
          </a:p>
        </p:txBody>
      </p:sp>
      <p:sp>
        <p:nvSpPr>
          <p:cNvPr id="6" name="灯片编号占位符 5"/>
          <p:cNvSpPr>
            <a:spLocks noGrp="1"/>
          </p:cNvSpPr>
          <p:nvPr>
            <p:ph type="sldNum" sz="quarter" idx="4"/>
          </p:nvPr>
        </p:nvSpPr>
        <p:spPr>
          <a:xfrm>
            <a:off x="7558950" y="7331913"/>
            <a:ext cx="2461048" cy="422382"/>
          </a:xfrm>
          <a:prstGeom prst="rect">
            <a:avLst/>
          </a:prstGeom>
        </p:spPr>
        <p:txBody>
          <a:bodyPr vert="horz" lIns="117940" tIns="58972" rIns="117940" bIns="58972" rtlCol="0" anchor="ctr"/>
          <a:lstStyle>
            <a:lvl1pPr algn="r" defTabSz="1179386" fontAlgn="auto">
              <a:spcBef>
                <a:spcPts val="0"/>
              </a:spcBef>
              <a:spcAft>
                <a:spcPts val="0"/>
              </a:spcAft>
              <a:buClrTx/>
              <a:buFontTx/>
              <a:buNone/>
              <a:defRPr sz="1600">
                <a:solidFill>
                  <a:schemeClr val="bg1"/>
                </a:solidFill>
              </a:defRPr>
            </a:lvl1pPr>
          </a:lstStyle>
          <a:p>
            <a:fld id="{B2563A90-55EF-4D2C-B954-EDF55F24A661}" type="slidenum">
              <a:rPr lang="zh-CN" altLang="en-US" smtClean="0">
                <a:solidFill>
                  <a:prstClr val="white"/>
                </a:solidFill>
              </a:rPr>
              <a:pPr/>
              <a:t>‹#›</a:t>
            </a:fld>
            <a:endParaRPr lang="zh-CN" altLang="en-US">
              <a:solidFill>
                <a:prstClr val="white"/>
              </a:solidFill>
            </a:endParaRPr>
          </a:p>
        </p:txBody>
      </p:sp>
      <p:sp>
        <p:nvSpPr>
          <p:cNvPr id="8" name="Rectangle 86"/>
          <p:cNvSpPr>
            <a:spLocks noChangeArrowheads="1"/>
          </p:cNvSpPr>
          <p:nvPr userDrawn="1"/>
        </p:nvSpPr>
        <p:spPr bwMode="auto">
          <a:xfrm>
            <a:off x="495352" y="7419060"/>
            <a:ext cx="617677" cy="491453"/>
          </a:xfrm>
          <a:prstGeom prst="rect">
            <a:avLst/>
          </a:prstGeom>
          <a:noFill/>
          <a:ln w="9525">
            <a:noFill/>
            <a:miter lim="800000"/>
            <a:headEnd/>
            <a:tailEnd/>
          </a:ln>
          <a:effectLst/>
        </p:spPr>
        <p:txBody>
          <a:bodyPr lIns="0" tIns="0" rIns="0" bIns="0"/>
          <a:lstStyle/>
          <a:p>
            <a:pPr defTabSz="955652" eaLnBrk="0" hangingPunct="0">
              <a:lnSpc>
                <a:spcPct val="85000"/>
              </a:lnSpc>
            </a:pPr>
            <a:endParaRPr lang="de-DE" sz="1300" dirty="0">
              <a:solidFill>
                <a:prstClr val="white"/>
              </a:solidFill>
              <a:latin typeface="FrutigerNext LT Light" pitchFamily="34" charset="0"/>
              <a:ea typeface="MS PGothic" pitchFamily="34" charset="-128"/>
            </a:endParaRPr>
          </a:p>
          <a:p>
            <a:pPr defTabSz="955652" eaLnBrk="0" hangingPunct="0">
              <a:lnSpc>
                <a:spcPct val="85000"/>
              </a:lnSpc>
            </a:pPr>
            <a:fld id="{E68EC476-442B-4BB7-9603-F1440C241F3D}" type="slidenum">
              <a:rPr lang="de-DE" sz="1300" smtClean="0">
                <a:solidFill>
                  <a:prstClr val="white"/>
                </a:solidFill>
                <a:latin typeface="FrutigerNext LT Light" pitchFamily="34" charset="0"/>
                <a:ea typeface="MS PGothic" pitchFamily="34" charset="-128"/>
              </a:rPr>
              <a:pPr defTabSz="955652" eaLnBrk="0" hangingPunct="0">
                <a:lnSpc>
                  <a:spcPct val="85000"/>
                </a:lnSpc>
              </a:pPr>
              <a:t>‹#›</a:t>
            </a:fld>
            <a:endParaRPr lang="en-GB" sz="1300" dirty="0">
              <a:solidFill>
                <a:prstClr val="white"/>
              </a:solidFill>
              <a:latin typeface="FrutigerNext LT Light" pitchFamily="34" charset="0"/>
              <a:ea typeface="MS PGothic" pitchFamily="34" charset="-128"/>
            </a:endParaRPr>
          </a:p>
        </p:txBody>
      </p:sp>
    </p:spTree>
    <p:extLst>
      <p:ext uri="{BB962C8B-B14F-4D97-AF65-F5344CB8AC3E}">
        <p14:creationId xmlns:p14="http://schemas.microsoft.com/office/powerpoint/2010/main" xmlns="" val="213836710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Lst>
  <p:transition/>
  <p:timing>
    <p:tnLst>
      <p:par>
        <p:cTn id="1" dur="indefinite" restart="never" nodeType="tmRoot"/>
      </p:par>
    </p:tnLst>
  </p:timing>
  <p:txStyles>
    <p:titleStyle>
      <a:lvl1pPr algn="ctr" defTabSz="1179386" rtl="0" eaLnBrk="1" latinLnBrk="0" hangingPunct="1">
        <a:spcBef>
          <a:spcPct val="0"/>
        </a:spcBef>
        <a:buNone/>
        <a:defRPr sz="5700" kern="1200">
          <a:solidFill>
            <a:schemeClr val="bg1"/>
          </a:solidFill>
          <a:latin typeface="+mj-lt"/>
          <a:ea typeface="+mj-ea"/>
          <a:cs typeface="+mj-cs"/>
        </a:defRPr>
      </a:lvl1pPr>
    </p:titleStyle>
    <p:bodyStyle>
      <a:lvl1pPr marL="442272" indent="-442272" algn="l" defTabSz="1179386" rtl="0" eaLnBrk="1" latinLnBrk="0" hangingPunct="1">
        <a:spcBef>
          <a:spcPct val="20000"/>
        </a:spcBef>
        <a:buFont typeface="Arial" pitchFamily="34" charset="0"/>
        <a:buChar char="•"/>
        <a:defRPr sz="4100" kern="1200">
          <a:solidFill>
            <a:schemeClr val="bg1"/>
          </a:solidFill>
          <a:latin typeface="+mn-lt"/>
          <a:ea typeface="+mn-ea"/>
          <a:cs typeface="+mn-cs"/>
        </a:defRPr>
      </a:lvl1pPr>
      <a:lvl2pPr marL="958255" indent="-368558" algn="l" defTabSz="1179386" rtl="0" eaLnBrk="1" latinLnBrk="0" hangingPunct="1">
        <a:spcBef>
          <a:spcPct val="20000"/>
        </a:spcBef>
        <a:buFont typeface="Arial" pitchFamily="34" charset="0"/>
        <a:buChar char="–"/>
        <a:defRPr sz="3600" kern="1200">
          <a:solidFill>
            <a:schemeClr val="bg1"/>
          </a:solidFill>
          <a:latin typeface="+mn-lt"/>
          <a:ea typeface="+mn-ea"/>
          <a:cs typeface="+mn-cs"/>
        </a:defRPr>
      </a:lvl2pPr>
      <a:lvl3pPr marL="1474234" indent="-294847" algn="l" defTabSz="1179386" rtl="0" eaLnBrk="1" latinLnBrk="0" hangingPunct="1">
        <a:spcBef>
          <a:spcPct val="20000"/>
        </a:spcBef>
        <a:buFont typeface="Arial" pitchFamily="34" charset="0"/>
        <a:buChar char="•"/>
        <a:defRPr sz="3100" kern="1200">
          <a:solidFill>
            <a:schemeClr val="bg1"/>
          </a:solidFill>
          <a:latin typeface="+mn-lt"/>
          <a:ea typeface="+mn-ea"/>
          <a:cs typeface="+mn-cs"/>
        </a:defRPr>
      </a:lvl3pPr>
      <a:lvl4pPr marL="2063922" indent="-294847" algn="l" defTabSz="1179386" rtl="0" eaLnBrk="1" latinLnBrk="0" hangingPunct="1">
        <a:spcBef>
          <a:spcPct val="20000"/>
        </a:spcBef>
        <a:buFont typeface="Arial" pitchFamily="34" charset="0"/>
        <a:buChar char="–"/>
        <a:defRPr sz="2600" kern="1200">
          <a:solidFill>
            <a:schemeClr val="bg1"/>
          </a:solidFill>
          <a:latin typeface="+mn-lt"/>
          <a:ea typeface="+mn-ea"/>
          <a:cs typeface="+mn-cs"/>
        </a:defRPr>
      </a:lvl4pPr>
      <a:lvl5pPr marL="2653622" indent="-294847" algn="l" defTabSz="1179386" rtl="0" eaLnBrk="1" latinLnBrk="0" hangingPunct="1">
        <a:spcBef>
          <a:spcPct val="20000"/>
        </a:spcBef>
        <a:buFont typeface="Arial" pitchFamily="34" charset="0"/>
        <a:buChar char="»"/>
        <a:defRPr sz="2600" kern="1200">
          <a:solidFill>
            <a:schemeClr val="bg1"/>
          </a:solidFill>
          <a:latin typeface="+mn-lt"/>
          <a:ea typeface="+mn-ea"/>
          <a:cs typeface="+mn-cs"/>
        </a:defRPr>
      </a:lvl5pPr>
      <a:lvl6pPr marL="3243309" indent="-294847" algn="l" defTabSz="1179386"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33006" indent="-294847" algn="l" defTabSz="1179386"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422698" indent="-294847" algn="l" defTabSz="1179386"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5012391" indent="-294847" algn="l" defTabSz="1179386"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zh-CN"/>
      </a:defPPr>
      <a:lvl1pPr marL="0" algn="l" defTabSz="1179386" rtl="0" eaLnBrk="1" latinLnBrk="0" hangingPunct="1">
        <a:defRPr sz="2300" kern="1200">
          <a:solidFill>
            <a:schemeClr val="tx1"/>
          </a:solidFill>
          <a:latin typeface="+mn-lt"/>
          <a:ea typeface="+mn-ea"/>
          <a:cs typeface="+mn-cs"/>
        </a:defRPr>
      </a:lvl1pPr>
      <a:lvl2pPr marL="589694" algn="l" defTabSz="1179386" rtl="0" eaLnBrk="1" latinLnBrk="0" hangingPunct="1">
        <a:defRPr sz="2300" kern="1200">
          <a:solidFill>
            <a:schemeClr val="tx1"/>
          </a:solidFill>
          <a:latin typeface="+mn-lt"/>
          <a:ea typeface="+mn-ea"/>
          <a:cs typeface="+mn-cs"/>
        </a:defRPr>
      </a:lvl2pPr>
      <a:lvl3pPr marL="1179386" algn="l" defTabSz="1179386" rtl="0" eaLnBrk="1" latinLnBrk="0" hangingPunct="1">
        <a:defRPr sz="2300" kern="1200">
          <a:solidFill>
            <a:schemeClr val="tx1"/>
          </a:solidFill>
          <a:latin typeface="+mn-lt"/>
          <a:ea typeface="+mn-ea"/>
          <a:cs typeface="+mn-cs"/>
        </a:defRPr>
      </a:lvl3pPr>
      <a:lvl4pPr marL="1769081" algn="l" defTabSz="1179386" rtl="0" eaLnBrk="1" latinLnBrk="0" hangingPunct="1">
        <a:defRPr sz="2300" kern="1200">
          <a:solidFill>
            <a:schemeClr val="tx1"/>
          </a:solidFill>
          <a:latin typeface="+mn-lt"/>
          <a:ea typeface="+mn-ea"/>
          <a:cs typeface="+mn-cs"/>
        </a:defRPr>
      </a:lvl4pPr>
      <a:lvl5pPr marL="2358771" algn="l" defTabSz="1179386" rtl="0" eaLnBrk="1" latinLnBrk="0" hangingPunct="1">
        <a:defRPr sz="2300" kern="1200">
          <a:solidFill>
            <a:schemeClr val="tx1"/>
          </a:solidFill>
          <a:latin typeface="+mn-lt"/>
          <a:ea typeface="+mn-ea"/>
          <a:cs typeface="+mn-cs"/>
        </a:defRPr>
      </a:lvl5pPr>
      <a:lvl6pPr marL="2948466" algn="l" defTabSz="1179386" rtl="0" eaLnBrk="1" latinLnBrk="0" hangingPunct="1">
        <a:defRPr sz="2300" kern="1200">
          <a:solidFill>
            <a:schemeClr val="tx1"/>
          </a:solidFill>
          <a:latin typeface="+mn-lt"/>
          <a:ea typeface="+mn-ea"/>
          <a:cs typeface="+mn-cs"/>
        </a:defRPr>
      </a:lvl6pPr>
      <a:lvl7pPr marL="3538158" algn="l" defTabSz="1179386" rtl="0" eaLnBrk="1" latinLnBrk="0" hangingPunct="1">
        <a:defRPr sz="2300" kern="1200">
          <a:solidFill>
            <a:schemeClr val="tx1"/>
          </a:solidFill>
          <a:latin typeface="+mn-lt"/>
          <a:ea typeface="+mn-ea"/>
          <a:cs typeface="+mn-cs"/>
        </a:defRPr>
      </a:lvl7pPr>
      <a:lvl8pPr marL="4127850" algn="l" defTabSz="1179386" rtl="0" eaLnBrk="1" latinLnBrk="0" hangingPunct="1">
        <a:defRPr sz="2300" kern="1200">
          <a:solidFill>
            <a:schemeClr val="tx1"/>
          </a:solidFill>
          <a:latin typeface="+mn-lt"/>
          <a:ea typeface="+mn-ea"/>
          <a:cs typeface="+mn-cs"/>
        </a:defRPr>
      </a:lvl8pPr>
      <a:lvl9pPr marL="4717546" algn="l" defTabSz="1179386" rtl="0" eaLnBrk="1" latinLnBrk="0" hangingPunct="1">
        <a:defRPr sz="23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extLst>
              <p:ext uri="{D42A27DB-BD31-4B8C-83A1-F6EECF244321}">
                <p14:modId xmlns:p14="http://schemas.microsoft.com/office/powerpoint/2010/main" xmlns="" val="3895282479"/>
              </p:ext>
            </p:extLst>
          </p:nvPr>
        </p:nvGraphicFramePr>
        <p:xfrm>
          <a:off x="1385" y="1836"/>
          <a:ext cx="1373" cy="1830"/>
        </p:xfrm>
        <a:graphic>
          <a:graphicData uri="http://schemas.openxmlformats.org/presentationml/2006/ole">
            <p:oleObj spid="_x0000_s2050" name="think-cell Slide" r:id="rId9" imgW="270" imgH="270" progId="">
              <p:embed/>
            </p:oleObj>
          </a:graphicData>
        </a:graphic>
      </p:graphicFrame>
      <p:pic>
        <p:nvPicPr>
          <p:cNvPr id="10" name="Picture 1"/>
          <p:cNvPicPr>
            <a:picLocks noChangeAspect="1"/>
          </p:cNvPicPr>
          <p:nvPr userDrawn="1"/>
        </p:nvPicPr>
        <p:blipFill>
          <a:blip r:embed="rId10" cstate="print">
            <a:extLst>
              <a:ext uri="{28A0092B-C50C-407E-A947-70E740481C1C}">
                <a14:useLocalDpi xmlns:a14="http://schemas.microsoft.com/office/drawing/2010/main" xmlns="" val="0"/>
              </a:ext>
            </a:extLst>
          </a:blip>
          <a:stretch>
            <a:fillRect/>
          </a:stretch>
        </p:blipFill>
        <p:spPr>
          <a:xfrm>
            <a:off x="11" y="1873"/>
            <a:ext cx="10547349" cy="7906788"/>
          </a:xfrm>
          <a:prstGeom prst="rect">
            <a:avLst/>
          </a:prstGeom>
        </p:spPr>
      </p:pic>
      <p:sp>
        <p:nvSpPr>
          <p:cNvPr id="2" name="标题占位符 1"/>
          <p:cNvSpPr>
            <a:spLocks noGrp="1"/>
          </p:cNvSpPr>
          <p:nvPr>
            <p:ph type="title"/>
          </p:nvPr>
        </p:nvSpPr>
        <p:spPr>
          <a:xfrm>
            <a:off x="527368" y="317409"/>
            <a:ext cx="9492615" cy="1318419"/>
          </a:xfrm>
          <a:prstGeom prst="rect">
            <a:avLst/>
          </a:prstGeom>
        </p:spPr>
        <p:txBody>
          <a:bodyPr vert="horz" lIns="117958" tIns="58981" rIns="117958" bIns="58981"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27368" y="1845821"/>
            <a:ext cx="9492615" cy="5219962"/>
          </a:xfrm>
          <a:prstGeom prst="rect">
            <a:avLst/>
          </a:prstGeom>
        </p:spPr>
        <p:txBody>
          <a:bodyPr vert="horz" lIns="117958" tIns="58981" rIns="117958" bIns="58981"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527370" y="7331912"/>
            <a:ext cx="2461048" cy="422382"/>
          </a:xfrm>
          <a:prstGeom prst="rect">
            <a:avLst/>
          </a:prstGeom>
        </p:spPr>
        <p:txBody>
          <a:bodyPr vert="horz" lIns="117958" tIns="58981" rIns="117958" bIns="58981" rtlCol="0" anchor="ctr"/>
          <a:lstStyle>
            <a:lvl1pPr algn="l" defTabSz="1179559" fontAlgn="auto">
              <a:spcBef>
                <a:spcPts val="0"/>
              </a:spcBef>
              <a:spcAft>
                <a:spcPts val="0"/>
              </a:spcAft>
              <a:buClrTx/>
              <a:buFontTx/>
              <a:buNone/>
              <a:defRPr sz="1600">
                <a:solidFill>
                  <a:schemeClr val="bg1"/>
                </a:solidFill>
              </a:defRPr>
            </a:lvl1pPr>
          </a:lstStyle>
          <a:p>
            <a:fld id="{1A5B2B23-E5F0-44D7-A9FF-4B8E82156B39}" type="datetimeFigureOut">
              <a:rPr lang="zh-CN" altLang="en-US" smtClean="0">
                <a:solidFill>
                  <a:prstClr val="white"/>
                </a:solidFill>
              </a:rPr>
              <a:pPr/>
              <a:t>2017/5/11</a:t>
            </a:fld>
            <a:endParaRPr lang="zh-CN" altLang="en-US">
              <a:solidFill>
                <a:prstClr val="white"/>
              </a:solidFill>
            </a:endParaRPr>
          </a:p>
        </p:txBody>
      </p:sp>
      <p:sp>
        <p:nvSpPr>
          <p:cNvPr id="5" name="页脚占位符 4"/>
          <p:cNvSpPr>
            <a:spLocks noGrp="1"/>
          </p:cNvSpPr>
          <p:nvPr>
            <p:ph type="ftr" sz="quarter" idx="3"/>
          </p:nvPr>
        </p:nvSpPr>
        <p:spPr>
          <a:xfrm>
            <a:off x="3603685" y="7331912"/>
            <a:ext cx="3339994" cy="422382"/>
          </a:xfrm>
          <a:prstGeom prst="rect">
            <a:avLst/>
          </a:prstGeom>
        </p:spPr>
        <p:txBody>
          <a:bodyPr vert="horz" lIns="117958" tIns="58981" rIns="117958" bIns="58981" rtlCol="0" anchor="ctr"/>
          <a:lstStyle>
            <a:lvl1pPr algn="ctr" defTabSz="1179559" fontAlgn="auto">
              <a:spcBef>
                <a:spcPts val="0"/>
              </a:spcBef>
              <a:spcAft>
                <a:spcPts val="0"/>
              </a:spcAft>
              <a:buClrTx/>
              <a:buFontTx/>
              <a:buNone/>
              <a:defRPr sz="1600">
                <a:solidFill>
                  <a:schemeClr val="bg1"/>
                </a:solidFill>
              </a:defRPr>
            </a:lvl1pPr>
          </a:lstStyle>
          <a:p>
            <a:endParaRPr lang="zh-CN" altLang="en-US">
              <a:solidFill>
                <a:prstClr val="white"/>
              </a:solidFill>
            </a:endParaRPr>
          </a:p>
        </p:txBody>
      </p:sp>
      <p:sp>
        <p:nvSpPr>
          <p:cNvPr id="6" name="灯片编号占位符 5"/>
          <p:cNvSpPr>
            <a:spLocks noGrp="1"/>
          </p:cNvSpPr>
          <p:nvPr>
            <p:ph type="sldNum" sz="quarter" idx="4"/>
          </p:nvPr>
        </p:nvSpPr>
        <p:spPr>
          <a:xfrm>
            <a:off x="7558950" y="7331912"/>
            <a:ext cx="2461048" cy="422382"/>
          </a:xfrm>
          <a:prstGeom prst="rect">
            <a:avLst/>
          </a:prstGeom>
        </p:spPr>
        <p:txBody>
          <a:bodyPr vert="horz" lIns="117958" tIns="58981" rIns="117958" bIns="58981" rtlCol="0" anchor="ctr"/>
          <a:lstStyle>
            <a:lvl1pPr algn="r" defTabSz="1179559" fontAlgn="auto">
              <a:spcBef>
                <a:spcPts val="0"/>
              </a:spcBef>
              <a:spcAft>
                <a:spcPts val="0"/>
              </a:spcAft>
              <a:buClrTx/>
              <a:buFontTx/>
              <a:buNone/>
              <a:defRPr sz="1600">
                <a:solidFill>
                  <a:schemeClr val="bg1"/>
                </a:solidFill>
              </a:defRPr>
            </a:lvl1pPr>
          </a:lstStyle>
          <a:p>
            <a:fld id="{B2563A90-55EF-4D2C-B954-EDF55F24A661}" type="slidenum">
              <a:rPr lang="zh-CN" altLang="en-US" smtClean="0">
                <a:solidFill>
                  <a:prstClr val="white"/>
                </a:solidFill>
              </a:rPr>
              <a:pPr/>
              <a:t>‹#›</a:t>
            </a:fld>
            <a:endParaRPr lang="zh-CN" altLang="en-US">
              <a:solidFill>
                <a:prstClr val="white"/>
              </a:solidFill>
            </a:endParaRPr>
          </a:p>
        </p:txBody>
      </p:sp>
      <p:sp>
        <p:nvSpPr>
          <p:cNvPr id="8" name="Rectangle 86"/>
          <p:cNvSpPr>
            <a:spLocks noChangeArrowheads="1"/>
          </p:cNvSpPr>
          <p:nvPr userDrawn="1"/>
        </p:nvSpPr>
        <p:spPr bwMode="auto">
          <a:xfrm>
            <a:off x="495352" y="7419060"/>
            <a:ext cx="617677" cy="491453"/>
          </a:xfrm>
          <a:prstGeom prst="rect">
            <a:avLst/>
          </a:prstGeom>
          <a:noFill/>
          <a:ln w="9525">
            <a:noFill/>
            <a:miter lim="800000"/>
            <a:headEnd/>
            <a:tailEnd/>
          </a:ln>
          <a:effectLst/>
        </p:spPr>
        <p:txBody>
          <a:bodyPr lIns="0" tIns="0" rIns="0" bIns="0"/>
          <a:lstStyle/>
          <a:p>
            <a:pPr defTabSz="955792" eaLnBrk="0" hangingPunct="0">
              <a:lnSpc>
                <a:spcPct val="85000"/>
              </a:lnSpc>
            </a:pPr>
            <a:endParaRPr lang="de-DE" sz="1300" dirty="0">
              <a:solidFill>
                <a:prstClr val="white"/>
              </a:solidFill>
              <a:latin typeface="FrutigerNext LT Light" pitchFamily="34" charset="0"/>
              <a:ea typeface="MS PGothic" pitchFamily="34" charset="-128"/>
            </a:endParaRPr>
          </a:p>
          <a:p>
            <a:pPr defTabSz="955792" eaLnBrk="0" hangingPunct="0">
              <a:lnSpc>
                <a:spcPct val="85000"/>
              </a:lnSpc>
            </a:pPr>
            <a:fld id="{E68EC476-442B-4BB7-9603-F1440C241F3D}" type="slidenum">
              <a:rPr lang="de-DE" sz="1300" smtClean="0">
                <a:solidFill>
                  <a:prstClr val="white"/>
                </a:solidFill>
                <a:latin typeface="FrutigerNext LT Light" pitchFamily="34" charset="0"/>
                <a:ea typeface="MS PGothic" pitchFamily="34" charset="-128"/>
              </a:rPr>
              <a:pPr defTabSz="955792" eaLnBrk="0" hangingPunct="0">
                <a:lnSpc>
                  <a:spcPct val="85000"/>
                </a:lnSpc>
              </a:pPr>
              <a:t>‹#›</a:t>
            </a:fld>
            <a:endParaRPr lang="en-GB" sz="1300" dirty="0">
              <a:solidFill>
                <a:prstClr val="white"/>
              </a:solidFill>
              <a:latin typeface="FrutigerNext LT Light" pitchFamily="34" charset="0"/>
              <a:ea typeface="MS PGothic" pitchFamily="34" charset="-128"/>
            </a:endParaRPr>
          </a:p>
        </p:txBody>
      </p:sp>
    </p:spTree>
    <p:extLst>
      <p:ext uri="{BB962C8B-B14F-4D97-AF65-F5344CB8AC3E}">
        <p14:creationId xmlns:p14="http://schemas.microsoft.com/office/powerpoint/2010/main" xmlns="" val="213836710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Lst>
  <p:transition/>
  <p:timing>
    <p:tnLst>
      <p:par>
        <p:cTn id="1" dur="indefinite" restart="never" nodeType="tmRoot"/>
      </p:par>
    </p:tnLst>
  </p:timing>
  <p:txStyles>
    <p:titleStyle>
      <a:lvl1pPr algn="ctr" defTabSz="1179559" rtl="0" eaLnBrk="1" latinLnBrk="0" hangingPunct="1">
        <a:spcBef>
          <a:spcPct val="0"/>
        </a:spcBef>
        <a:buNone/>
        <a:defRPr sz="5700" kern="1200">
          <a:solidFill>
            <a:schemeClr val="bg1"/>
          </a:solidFill>
          <a:latin typeface="+mj-lt"/>
          <a:ea typeface="+mj-ea"/>
          <a:cs typeface="+mj-cs"/>
        </a:defRPr>
      </a:lvl1pPr>
    </p:titleStyle>
    <p:bodyStyle>
      <a:lvl1pPr marL="442337" indent="-442337" algn="l" defTabSz="1179559" rtl="0" eaLnBrk="1" latinLnBrk="0" hangingPunct="1">
        <a:spcBef>
          <a:spcPct val="20000"/>
        </a:spcBef>
        <a:buFont typeface="Arial" pitchFamily="34" charset="0"/>
        <a:buChar char="•"/>
        <a:defRPr sz="4100" kern="1200">
          <a:solidFill>
            <a:schemeClr val="bg1"/>
          </a:solidFill>
          <a:latin typeface="+mn-lt"/>
          <a:ea typeface="+mn-ea"/>
          <a:cs typeface="+mn-cs"/>
        </a:defRPr>
      </a:lvl1pPr>
      <a:lvl2pPr marL="958395" indent="-368613" algn="l" defTabSz="1179559" rtl="0" eaLnBrk="1" latinLnBrk="0" hangingPunct="1">
        <a:spcBef>
          <a:spcPct val="20000"/>
        </a:spcBef>
        <a:buFont typeface="Arial" pitchFamily="34" charset="0"/>
        <a:buChar char="–"/>
        <a:defRPr sz="3600" kern="1200">
          <a:solidFill>
            <a:schemeClr val="bg1"/>
          </a:solidFill>
          <a:latin typeface="+mn-lt"/>
          <a:ea typeface="+mn-ea"/>
          <a:cs typeface="+mn-cs"/>
        </a:defRPr>
      </a:lvl2pPr>
      <a:lvl3pPr marL="1474451" indent="-294890" algn="l" defTabSz="1179559" rtl="0" eaLnBrk="1" latinLnBrk="0" hangingPunct="1">
        <a:spcBef>
          <a:spcPct val="20000"/>
        </a:spcBef>
        <a:buFont typeface="Arial" pitchFamily="34" charset="0"/>
        <a:buChar char="•"/>
        <a:defRPr sz="3100" kern="1200">
          <a:solidFill>
            <a:schemeClr val="bg1"/>
          </a:solidFill>
          <a:latin typeface="+mn-lt"/>
          <a:ea typeface="+mn-ea"/>
          <a:cs typeface="+mn-cs"/>
        </a:defRPr>
      </a:lvl3pPr>
      <a:lvl4pPr marL="2064225" indent="-294890" algn="l" defTabSz="1179559" rtl="0" eaLnBrk="1" latinLnBrk="0" hangingPunct="1">
        <a:spcBef>
          <a:spcPct val="20000"/>
        </a:spcBef>
        <a:buFont typeface="Arial" pitchFamily="34" charset="0"/>
        <a:buChar char="–"/>
        <a:defRPr sz="2600" kern="1200">
          <a:solidFill>
            <a:schemeClr val="bg1"/>
          </a:solidFill>
          <a:latin typeface="+mn-lt"/>
          <a:ea typeface="+mn-ea"/>
          <a:cs typeface="+mn-cs"/>
        </a:defRPr>
      </a:lvl4pPr>
      <a:lvl5pPr marL="2654011" indent="-294890" algn="l" defTabSz="1179559" rtl="0" eaLnBrk="1" latinLnBrk="0" hangingPunct="1">
        <a:spcBef>
          <a:spcPct val="20000"/>
        </a:spcBef>
        <a:buFont typeface="Arial" pitchFamily="34" charset="0"/>
        <a:buChar char="»"/>
        <a:defRPr sz="2600" kern="1200">
          <a:solidFill>
            <a:schemeClr val="bg1"/>
          </a:solidFill>
          <a:latin typeface="+mn-lt"/>
          <a:ea typeface="+mn-ea"/>
          <a:cs typeface="+mn-cs"/>
        </a:defRPr>
      </a:lvl5pPr>
      <a:lvl6pPr marL="3243786" indent="-294890" algn="l" defTabSz="1179559"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33569" indent="-294890" algn="l" defTabSz="117955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423348" indent="-294890" algn="l" defTabSz="117955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5013127" indent="-294890" algn="l" defTabSz="1179559"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zh-CN"/>
      </a:defPPr>
      <a:lvl1pPr marL="0" algn="l" defTabSz="1179559" rtl="0" eaLnBrk="1" latinLnBrk="0" hangingPunct="1">
        <a:defRPr sz="2300" kern="1200">
          <a:solidFill>
            <a:schemeClr val="tx1"/>
          </a:solidFill>
          <a:latin typeface="+mn-lt"/>
          <a:ea typeface="+mn-ea"/>
          <a:cs typeface="+mn-cs"/>
        </a:defRPr>
      </a:lvl1pPr>
      <a:lvl2pPr marL="589780" algn="l" defTabSz="1179559" rtl="0" eaLnBrk="1" latinLnBrk="0" hangingPunct="1">
        <a:defRPr sz="2300" kern="1200">
          <a:solidFill>
            <a:schemeClr val="tx1"/>
          </a:solidFill>
          <a:latin typeface="+mn-lt"/>
          <a:ea typeface="+mn-ea"/>
          <a:cs typeface="+mn-cs"/>
        </a:defRPr>
      </a:lvl2pPr>
      <a:lvl3pPr marL="1179559" algn="l" defTabSz="1179559" rtl="0" eaLnBrk="1" latinLnBrk="0" hangingPunct="1">
        <a:defRPr sz="2300" kern="1200">
          <a:solidFill>
            <a:schemeClr val="tx1"/>
          </a:solidFill>
          <a:latin typeface="+mn-lt"/>
          <a:ea typeface="+mn-ea"/>
          <a:cs typeface="+mn-cs"/>
        </a:defRPr>
      </a:lvl3pPr>
      <a:lvl4pPr marL="1769341" algn="l" defTabSz="1179559" rtl="0" eaLnBrk="1" latinLnBrk="0" hangingPunct="1">
        <a:defRPr sz="2300" kern="1200">
          <a:solidFill>
            <a:schemeClr val="tx1"/>
          </a:solidFill>
          <a:latin typeface="+mn-lt"/>
          <a:ea typeface="+mn-ea"/>
          <a:cs typeface="+mn-cs"/>
        </a:defRPr>
      </a:lvl4pPr>
      <a:lvl5pPr marL="2359117" algn="l" defTabSz="1179559" rtl="0" eaLnBrk="1" latinLnBrk="0" hangingPunct="1">
        <a:defRPr sz="2300" kern="1200">
          <a:solidFill>
            <a:schemeClr val="tx1"/>
          </a:solidFill>
          <a:latin typeface="+mn-lt"/>
          <a:ea typeface="+mn-ea"/>
          <a:cs typeface="+mn-cs"/>
        </a:defRPr>
      </a:lvl5pPr>
      <a:lvl6pPr marL="2948899" algn="l" defTabSz="1179559" rtl="0" eaLnBrk="1" latinLnBrk="0" hangingPunct="1">
        <a:defRPr sz="2300" kern="1200">
          <a:solidFill>
            <a:schemeClr val="tx1"/>
          </a:solidFill>
          <a:latin typeface="+mn-lt"/>
          <a:ea typeface="+mn-ea"/>
          <a:cs typeface="+mn-cs"/>
        </a:defRPr>
      </a:lvl6pPr>
      <a:lvl7pPr marL="3538677" algn="l" defTabSz="1179559" rtl="0" eaLnBrk="1" latinLnBrk="0" hangingPunct="1">
        <a:defRPr sz="2300" kern="1200">
          <a:solidFill>
            <a:schemeClr val="tx1"/>
          </a:solidFill>
          <a:latin typeface="+mn-lt"/>
          <a:ea typeface="+mn-ea"/>
          <a:cs typeface="+mn-cs"/>
        </a:defRPr>
      </a:lvl7pPr>
      <a:lvl8pPr marL="4128456" algn="l" defTabSz="1179559" rtl="0" eaLnBrk="1" latinLnBrk="0" hangingPunct="1">
        <a:defRPr sz="2300" kern="1200">
          <a:solidFill>
            <a:schemeClr val="tx1"/>
          </a:solidFill>
          <a:latin typeface="+mn-lt"/>
          <a:ea typeface="+mn-ea"/>
          <a:cs typeface="+mn-cs"/>
        </a:defRPr>
      </a:lvl8pPr>
      <a:lvl9pPr marL="4718239" algn="l" defTabSz="1179559"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6.png"/><Relationship Id="rId7" Type="http://schemas.openxmlformats.org/officeDocument/2006/relationships/image" Target="../media/image29.gif"/><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8.jpeg"/><Relationship Id="rId5" Type="http://schemas.microsoft.com/office/2007/relationships/hdphoto" Target="../media/hdphoto2.wdp"/><Relationship Id="rId10" Type="http://schemas.openxmlformats.org/officeDocument/2006/relationships/image" Target="../media/image32.png"/><Relationship Id="rId4" Type="http://schemas.openxmlformats.org/officeDocument/2006/relationships/image" Target="../media/image27.png"/><Relationship Id="rId9"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image" Target="../media/image43.png"/><Relationship Id="rId18" Type="http://schemas.openxmlformats.org/officeDocument/2006/relationships/image" Target="../media/image48.jpeg"/><Relationship Id="rId26" Type="http://schemas.openxmlformats.org/officeDocument/2006/relationships/image" Target="../media/image56.jpeg"/><Relationship Id="rId39" Type="http://schemas.openxmlformats.org/officeDocument/2006/relationships/image" Target="../media/image69.png"/><Relationship Id="rId3" Type="http://schemas.openxmlformats.org/officeDocument/2006/relationships/image" Target="../media/image33.png"/><Relationship Id="rId21" Type="http://schemas.openxmlformats.org/officeDocument/2006/relationships/image" Target="../media/image51.png"/><Relationship Id="rId34" Type="http://schemas.openxmlformats.org/officeDocument/2006/relationships/image" Target="../media/image64.png"/><Relationship Id="rId42" Type="http://schemas.openxmlformats.org/officeDocument/2006/relationships/image" Target="../media/image72.jpeg"/><Relationship Id="rId7" Type="http://schemas.openxmlformats.org/officeDocument/2006/relationships/image" Target="../media/image37.png"/><Relationship Id="rId12" Type="http://schemas.openxmlformats.org/officeDocument/2006/relationships/image" Target="../media/image42.jpeg"/><Relationship Id="rId17" Type="http://schemas.openxmlformats.org/officeDocument/2006/relationships/image" Target="../media/image47.jpeg"/><Relationship Id="rId25" Type="http://schemas.openxmlformats.org/officeDocument/2006/relationships/image" Target="../media/image55.jpeg"/><Relationship Id="rId33" Type="http://schemas.openxmlformats.org/officeDocument/2006/relationships/image" Target="../media/image63.jpeg"/><Relationship Id="rId38" Type="http://schemas.openxmlformats.org/officeDocument/2006/relationships/image" Target="../media/image68.png"/><Relationship Id="rId2" Type="http://schemas.openxmlformats.org/officeDocument/2006/relationships/notesSlide" Target="../notesSlides/notesSlide9.xml"/><Relationship Id="rId16" Type="http://schemas.openxmlformats.org/officeDocument/2006/relationships/image" Target="../media/image46.jpeg"/><Relationship Id="rId20" Type="http://schemas.openxmlformats.org/officeDocument/2006/relationships/image" Target="../media/image50.png"/><Relationship Id="rId29" Type="http://schemas.openxmlformats.org/officeDocument/2006/relationships/image" Target="../media/image59.png"/><Relationship Id="rId41"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36.jpeg"/><Relationship Id="rId11" Type="http://schemas.openxmlformats.org/officeDocument/2006/relationships/image" Target="../media/image41.jpeg"/><Relationship Id="rId24" Type="http://schemas.openxmlformats.org/officeDocument/2006/relationships/image" Target="../media/image54.jpeg"/><Relationship Id="rId32" Type="http://schemas.openxmlformats.org/officeDocument/2006/relationships/image" Target="../media/image62.png"/><Relationship Id="rId37" Type="http://schemas.openxmlformats.org/officeDocument/2006/relationships/image" Target="../media/image67.jpeg"/><Relationship Id="rId40" Type="http://schemas.openxmlformats.org/officeDocument/2006/relationships/image" Target="../media/image70.jpeg"/><Relationship Id="rId5" Type="http://schemas.openxmlformats.org/officeDocument/2006/relationships/image" Target="../media/image35.gif"/><Relationship Id="rId15" Type="http://schemas.openxmlformats.org/officeDocument/2006/relationships/image" Target="../media/image45.png"/><Relationship Id="rId23" Type="http://schemas.openxmlformats.org/officeDocument/2006/relationships/image" Target="../media/image53.png"/><Relationship Id="rId28" Type="http://schemas.openxmlformats.org/officeDocument/2006/relationships/image" Target="../media/image58.gif"/><Relationship Id="rId36" Type="http://schemas.openxmlformats.org/officeDocument/2006/relationships/image" Target="../media/image66.png"/><Relationship Id="rId10" Type="http://schemas.openxmlformats.org/officeDocument/2006/relationships/image" Target="../media/image40.png"/><Relationship Id="rId19" Type="http://schemas.openxmlformats.org/officeDocument/2006/relationships/image" Target="../media/image49.jpeg"/><Relationship Id="rId31" Type="http://schemas.openxmlformats.org/officeDocument/2006/relationships/image" Target="../media/image61.png"/><Relationship Id="rId44" Type="http://schemas.openxmlformats.org/officeDocument/2006/relationships/image" Target="../media/image74.jpeg"/><Relationship Id="rId4" Type="http://schemas.openxmlformats.org/officeDocument/2006/relationships/image" Target="../media/image34.jpeg"/><Relationship Id="rId9" Type="http://schemas.openxmlformats.org/officeDocument/2006/relationships/image" Target="../media/image39.png"/><Relationship Id="rId14" Type="http://schemas.openxmlformats.org/officeDocument/2006/relationships/image" Target="../media/image44.png"/><Relationship Id="rId22" Type="http://schemas.openxmlformats.org/officeDocument/2006/relationships/image" Target="../media/image52.jpeg"/><Relationship Id="rId27" Type="http://schemas.openxmlformats.org/officeDocument/2006/relationships/image" Target="../media/image57.jpeg"/><Relationship Id="rId30" Type="http://schemas.openxmlformats.org/officeDocument/2006/relationships/image" Target="../media/image60.png"/><Relationship Id="rId35" Type="http://schemas.openxmlformats.org/officeDocument/2006/relationships/image" Target="../media/image65.png"/><Relationship Id="rId43" Type="http://schemas.openxmlformats.org/officeDocument/2006/relationships/image" Target="../media/image73.png"/></Relationships>
</file>

<file path=ppt/slides/_rels/slide14.xml.rels><?xml version="1.0" encoding="UTF-8" standalone="yes"?>
<Relationships xmlns="http://schemas.openxmlformats.org/package/2006/relationships"><Relationship Id="rId8" Type="http://schemas.openxmlformats.org/officeDocument/2006/relationships/image" Target="../media/image80.jpeg"/><Relationship Id="rId13" Type="http://schemas.openxmlformats.org/officeDocument/2006/relationships/image" Target="../media/image85.jpeg"/><Relationship Id="rId18" Type="http://schemas.openxmlformats.org/officeDocument/2006/relationships/image" Target="../media/image90.png"/><Relationship Id="rId26" Type="http://schemas.openxmlformats.org/officeDocument/2006/relationships/image" Target="../media/image98.jpeg"/><Relationship Id="rId3" Type="http://schemas.openxmlformats.org/officeDocument/2006/relationships/image" Target="../media/image75.png"/><Relationship Id="rId21" Type="http://schemas.openxmlformats.org/officeDocument/2006/relationships/image" Target="../media/image93.png"/><Relationship Id="rId7" Type="http://schemas.openxmlformats.org/officeDocument/2006/relationships/image" Target="../media/image79.jpeg"/><Relationship Id="rId12" Type="http://schemas.openxmlformats.org/officeDocument/2006/relationships/image" Target="../media/image84.jpeg"/><Relationship Id="rId17" Type="http://schemas.openxmlformats.org/officeDocument/2006/relationships/image" Target="../media/image89.jpeg"/><Relationship Id="rId25" Type="http://schemas.openxmlformats.org/officeDocument/2006/relationships/image" Target="../media/image97.jpeg"/><Relationship Id="rId2" Type="http://schemas.openxmlformats.org/officeDocument/2006/relationships/notesSlide" Target="../notesSlides/notesSlide10.xml"/><Relationship Id="rId16" Type="http://schemas.openxmlformats.org/officeDocument/2006/relationships/image" Target="../media/image88.png"/><Relationship Id="rId20" Type="http://schemas.openxmlformats.org/officeDocument/2006/relationships/image" Target="../media/image92.jpeg"/><Relationship Id="rId1" Type="http://schemas.openxmlformats.org/officeDocument/2006/relationships/slideLayout" Target="../slideLayouts/slideLayout8.xml"/><Relationship Id="rId6" Type="http://schemas.openxmlformats.org/officeDocument/2006/relationships/image" Target="../media/image78.jpeg"/><Relationship Id="rId11" Type="http://schemas.openxmlformats.org/officeDocument/2006/relationships/image" Target="../media/image83.png"/><Relationship Id="rId24" Type="http://schemas.openxmlformats.org/officeDocument/2006/relationships/image" Target="../media/image96.png"/><Relationship Id="rId5" Type="http://schemas.openxmlformats.org/officeDocument/2006/relationships/image" Target="../media/image77.png"/><Relationship Id="rId15" Type="http://schemas.openxmlformats.org/officeDocument/2006/relationships/image" Target="../media/image87.jpeg"/><Relationship Id="rId23" Type="http://schemas.openxmlformats.org/officeDocument/2006/relationships/image" Target="../media/image95.png"/><Relationship Id="rId28" Type="http://schemas.openxmlformats.org/officeDocument/2006/relationships/image" Target="../media/image100.png"/><Relationship Id="rId10" Type="http://schemas.openxmlformats.org/officeDocument/2006/relationships/image" Target="../media/image82.jpeg"/><Relationship Id="rId19" Type="http://schemas.openxmlformats.org/officeDocument/2006/relationships/image" Target="../media/image91.gif"/><Relationship Id="rId4" Type="http://schemas.openxmlformats.org/officeDocument/2006/relationships/image" Target="../media/image76.png"/><Relationship Id="rId9" Type="http://schemas.openxmlformats.org/officeDocument/2006/relationships/image" Target="../media/image81.png"/><Relationship Id="rId14" Type="http://schemas.openxmlformats.org/officeDocument/2006/relationships/image" Target="../media/image86.jpeg"/><Relationship Id="rId22" Type="http://schemas.openxmlformats.org/officeDocument/2006/relationships/image" Target="../media/image94.jpeg"/><Relationship Id="rId27" Type="http://schemas.openxmlformats.org/officeDocument/2006/relationships/image" Target="../media/image99.png"/></Relationships>
</file>

<file path=ppt/slides/_rels/slide15.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01.jpeg"/><Relationship Id="rId7" Type="http://schemas.openxmlformats.org/officeDocument/2006/relationships/image" Target="../media/image105.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04.png"/><Relationship Id="rId5" Type="http://schemas.openxmlformats.org/officeDocument/2006/relationships/image" Target="../media/image103.png"/><Relationship Id="rId10" Type="http://schemas.openxmlformats.org/officeDocument/2006/relationships/image" Target="../media/image108.jpeg"/><Relationship Id="rId4" Type="http://schemas.openxmlformats.org/officeDocument/2006/relationships/image" Target="../media/image102.png"/><Relationship Id="rId9" Type="http://schemas.openxmlformats.org/officeDocument/2006/relationships/image" Target="../media/image107.jpeg"/></Relationships>
</file>

<file path=ppt/slides/_rels/slide16.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11.png"/><Relationship Id="rId4" Type="http://schemas.openxmlformats.org/officeDocument/2006/relationships/image" Target="../media/image110.png"/></Relationships>
</file>

<file path=ppt/slides/_rels/slide17.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112.png"/><Relationship Id="rId7" Type="http://schemas.openxmlformats.org/officeDocument/2006/relationships/image" Target="../media/image116.jpe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15.jpeg"/><Relationship Id="rId5" Type="http://schemas.openxmlformats.org/officeDocument/2006/relationships/image" Target="../media/image114.jpeg"/><Relationship Id="rId4" Type="http://schemas.openxmlformats.org/officeDocument/2006/relationships/image" Target="../media/image113.png"/></Relationships>
</file>

<file path=ppt/slides/_rels/slide18.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20.png"/><Relationship Id="rId7" Type="http://schemas.openxmlformats.org/officeDocument/2006/relationships/image" Target="../media/image120.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19.jpeg"/><Relationship Id="rId5" Type="http://schemas.openxmlformats.org/officeDocument/2006/relationships/image" Target="../media/image118.jpeg"/><Relationship Id="rId4" Type="http://schemas.openxmlformats.org/officeDocument/2006/relationships/image" Target="../media/image21.jpeg"/><Relationship Id="rId9" Type="http://schemas.openxmlformats.org/officeDocument/2006/relationships/image" Target="../media/image12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image" Target="../media/image129.jpeg"/><Relationship Id="rId13" Type="http://schemas.openxmlformats.org/officeDocument/2006/relationships/image" Target="../media/image134.png"/><Relationship Id="rId3" Type="http://schemas.openxmlformats.org/officeDocument/2006/relationships/image" Target="../media/image124.jpeg"/><Relationship Id="rId7" Type="http://schemas.openxmlformats.org/officeDocument/2006/relationships/image" Target="../media/image128.png"/><Relationship Id="rId12" Type="http://schemas.openxmlformats.org/officeDocument/2006/relationships/image" Target="../media/image133.png"/><Relationship Id="rId2" Type="http://schemas.openxmlformats.org/officeDocument/2006/relationships/image" Target="../media/image123.png"/><Relationship Id="rId1" Type="http://schemas.openxmlformats.org/officeDocument/2006/relationships/slideLayout" Target="../slideLayouts/slideLayout5.xml"/><Relationship Id="rId6" Type="http://schemas.openxmlformats.org/officeDocument/2006/relationships/image" Target="../media/image127.png"/><Relationship Id="rId11" Type="http://schemas.openxmlformats.org/officeDocument/2006/relationships/image" Target="../media/image132.png"/><Relationship Id="rId5" Type="http://schemas.openxmlformats.org/officeDocument/2006/relationships/image" Target="../media/image126.jpeg"/><Relationship Id="rId15" Type="http://schemas.openxmlformats.org/officeDocument/2006/relationships/image" Target="../media/image136.jpeg"/><Relationship Id="rId10" Type="http://schemas.openxmlformats.org/officeDocument/2006/relationships/image" Target="../media/image131.png"/><Relationship Id="rId4" Type="http://schemas.openxmlformats.org/officeDocument/2006/relationships/image" Target="../media/image125.jpeg"/><Relationship Id="rId9" Type="http://schemas.openxmlformats.org/officeDocument/2006/relationships/image" Target="../media/image130.png"/><Relationship Id="rId14" Type="http://schemas.openxmlformats.org/officeDocument/2006/relationships/image" Target="../media/image13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image" Target="../media/image14.png"/><Relationship Id="rId7" Type="http://schemas.openxmlformats.org/officeDocument/2006/relationships/image" Target="../media/image17.jpeg"/><Relationship Id="rId12"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Layout" Target="../slideLayouts/slideLayout4.xml"/><Relationship Id="rId6" Type="http://schemas.microsoft.com/office/2007/relationships/hdphoto" Target="../media/hdphoto1.wdp"/><Relationship Id="rId11" Type="http://schemas.openxmlformats.org/officeDocument/2006/relationships/image" Target="../media/image21.jpeg"/><Relationship Id="rId5" Type="http://schemas.openxmlformats.org/officeDocument/2006/relationships/image" Target="../media/image16.pn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757015" y="717661"/>
            <a:ext cx="8062692" cy="3615005"/>
          </a:xfrm>
          <a:prstGeom prst="rect">
            <a:avLst/>
          </a:prstGeom>
        </p:spPr>
        <p:txBody>
          <a:bodyPr lIns="88407" tIns="44208" rIns="88407" bIns="44208"/>
          <a:lstStyle/>
          <a:p>
            <a:pPr algn="ctr" defTabSz="1179047">
              <a:spcBef>
                <a:spcPct val="0"/>
              </a:spcBef>
              <a:defRPr/>
            </a:pPr>
            <a:r>
              <a:rPr lang="en-US" altLang="zh-CN" sz="5700" dirty="0" smtClean="0">
                <a:solidFill>
                  <a:prstClr val="white"/>
                </a:solidFill>
              </a:rPr>
              <a:t> Paving the way towards Cellular IoT</a:t>
            </a:r>
          </a:p>
          <a:p>
            <a:pPr algn="ctr" defTabSz="1179047">
              <a:spcBef>
                <a:spcPct val="0"/>
              </a:spcBef>
              <a:defRPr/>
            </a:pPr>
            <a:endParaRPr lang="fr-FR" altLang="zh-CN" sz="2700" dirty="0" smtClean="0">
              <a:solidFill>
                <a:prstClr val="white"/>
              </a:solidFill>
            </a:endParaRPr>
          </a:p>
          <a:p>
            <a:pPr algn="ctr" defTabSz="1179047">
              <a:spcBef>
                <a:spcPct val="0"/>
              </a:spcBef>
              <a:defRPr/>
            </a:pPr>
            <a:r>
              <a:rPr lang="fr-FR" altLang="zh-CN" sz="2700" dirty="0" err="1" smtClean="0">
                <a:solidFill>
                  <a:prstClr val="white"/>
                </a:solidFill>
              </a:rPr>
              <a:t>Mérouane</a:t>
            </a:r>
            <a:r>
              <a:rPr lang="fr-FR" altLang="zh-CN" sz="2700" dirty="0" smtClean="0">
                <a:solidFill>
                  <a:prstClr val="white"/>
                </a:solidFill>
              </a:rPr>
              <a:t> Debbah</a:t>
            </a:r>
          </a:p>
          <a:p>
            <a:pPr algn="ctr" defTabSz="1179047">
              <a:spcBef>
                <a:spcPct val="0"/>
              </a:spcBef>
              <a:defRPr/>
            </a:pPr>
            <a:r>
              <a:rPr lang="fr-FR" altLang="zh-CN" sz="2700" dirty="0" err="1" smtClean="0">
                <a:solidFill>
                  <a:prstClr val="white"/>
                </a:solidFill>
              </a:rPr>
              <a:t>Mathematical</a:t>
            </a:r>
            <a:r>
              <a:rPr lang="fr-FR" altLang="zh-CN" sz="2700" dirty="0" smtClean="0">
                <a:solidFill>
                  <a:prstClr val="white"/>
                </a:solidFill>
              </a:rPr>
              <a:t> and </a:t>
            </a:r>
            <a:r>
              <a:rPr lang="fr-FR" altLang="zh-CN" sz="2700" dirty="0" err="1" smtClean="0">
                <a:solidFill>
                  <a:prstClr val="white"/>
                </a:solidFill>
              </a:rPr>
              <a:t>Algorithmic</a:t>
            </a:r>
            <a:r>
              <a:rPr lang="fr-FR" altLang="zh-CN" sz="2700" dirty="0" smtClean="0">
                <a:solidFill>
                  <a:prstClr val="white"/>
                </a:solidFill>
              </a:rPr>
              <a:t> Sciences </a:t>
            </a:r>
            <a:r>
              <a:rPr lang="fr-FR" altLang="zh-CN" sz="2700" dirty="0" err="1" smtClean="0">
                <a:solidFill>
                  <a:prstClr val="white"/>
                </a:solidFill>
              </a:rPr>
              <a:t>Lab</a:t>
            </a:r>
            <a:r>
              <a:rPr lang="fr-FR" altLang="zh-CN" sz="2700" dirty="0" smtClean="0">
                <a:solidFill>
                  <a:prstClr val="white"/>
                </a:solidFill>
              </a:rPr>
              <a:t>, Huawei, France</a:t>
            </a:r>
            <a:endParaRPr lang="zh-CN" altLang="en-US" sz="2700" dirty="0">
              <a:solidFill>
                <a:prstClr val="white"/>
              </a:solidFill>
            </a:endParaRPr>
          </a:p>
        </p:txBody>
      </p:sp>
      <p:sp>
        <p:nvSpPr>
          <p:cNvPr id="3" name="副标题 2"/>
          <p:cNvSpPr txBox="1">
            <a:spLocks/>
          </p:cNvSpPr>
          <p:nvPr/>
        </p:nvSpPr>
        <p:spPr>
          <a:xfrm>
            <a:off x="429380" y="5866061"/>
            <a:ext cx="3736276" cy="1245462"/>
          </a:xfrm>
          <a:prstGeom prst="rect">
            <a:avLst/>
          </a:prstGeom>
        </p:spPr>
        <p:txBody>
          <a:bodyPr lIns="88407" tIns="44208" rIns="88407" bIns="44208"/>
          <a:lstStyle/>
          <a:p>
            <a:pPr marL="442141" indent="-442141" defTabSz="1179047">
              <a:spcBef>
                <a:spcPct val="20000"/>
              </a:spcBef>
              <a:defRPr/>
            </a:pPr>
            <a:r>
              <a:rPr lang="en-US" altLang="zh-CN" sz="1900" dirty="0" smtClean="0">
                <a:solidFill>
                  <a:prstClr val="white"/>
                </a:solidFill>
              </a:rPr>
              <a:t>11</a:t>
            </a:r>
            <a:r>
              <a:rPr lang="en-US" altLang="zh-CN" sz="1900" baseline="30000" dirty="0" smtClean="0">
                <a:solidFill>
                  <a:prstClr val="white"/>
                </a:solidFill>
              </a:rPr>
              <a:t>th</a:t>
            </a:r>
            <a:r>
              <a:rPr lang="en-US" altLang="zh-CN" sz="1900" dirty="0" smtClean="0">
                <a:solidFill>
                  <a:prstClr val="white"/>
                </a:solidFill>
              </a:rPr>
              <a:t> of May, 2017</a:t>
            </a:r>
            <a:endParaRPr lang="zh-CN" altLang="en-US" sz="1900" dirty="0">
              <a:solidFill>
                <a:prstClr val="white"/>
              </a:solidFill>
            </a:endParaRPr>
          </a:p>
        </p:txBody>
      </p:sp>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矩形 169"/>
          <p:cNvSpPr/>
          <p:nvPr/>
        </p:nvSpPr>
        <p:spPr bwMode="auto">
          <a:xfrm>
            <a:off x="-9395" y="4164791"/>
            <a:ext cx="10556746" cy="2651761"/>
          </a:xfrm>
          <a:prstGeom prst="rect">
            <a:avLst/>
          </a:prstGeom>
          <a:solidFill>
            <a:schemeClr val="tx1">
              <a:lumMod val="95000"/>
              <a:lumOff val="5000"/>
              <a:alpha val="24000"/>
            </a:schemeClr>
          </a:solidFill>
          <a:ln w="25400" cap="flat" cmpd="sng" algn="ctr">
            <a:noFill/>
            <a:prstDash val="solid"/>
          </a:ln>
          <a:effectLst/>
        </p:spPr>
        <p:txBody>
          <a:bodyPr lIns="79023" tIns="39510" rIns="79023" bIns="39510" rtlCol="0" anchor="ctr"/>
          <a:lstStyle/>
          <a:p>
            <a:pPr algn="ctr" defTabSz="1053874">
              <a:buClr>
                <a:srgbClr val="CC9900"/>
              </a:buClr>
              <a:buFont typeface="Wingdings" pitchFamily="2" charset="2"/>
              <a:buChar char="n"/>
              <a:defRPr/>
            </a:pPr>
            <a:endParaRPr lang="zh-CN" altLang="en-US" sz="2100" kern="0" dirty="0">
              <a:solidFill>
                <a:schemeClr val="bg1"/>
              </a:solidFill>
              <a:latin typeface="Arial"/>
              <a:ea typeface="微软雅黑"/>
            </a:endParaRPr>
          </a:p>
        </p:txBody>
      </p:sp>
      <p:sp>
        <p:nvSpPr>
          <p:cNvPr id="2" name="标题 1"/>
          <p:cNvSpPr>
            <a:spLocks noGrp="1"/>
          </p:cNvSpPr>
          <p:nvPr>
            <p:ph type="title"/>
          </p:nvPr>
        </p:nvSpPr>
        <p:spPr/>
        <p:txBody>
          <a:bodyPr/>
          <a:lstStyle/>
          <a:p>
            <a:r>
              <a:rPr lang="en-US" altLang="zh-CN" sz="2800" b="1" dirty="0" smtClean="0">
                <a:sym typeface="微软雅黑" panose="020B0503020204020204" pitchFamily="34" charset="-122"/>
              </a:rPr>
              <a:t>R14: Multicast to improve network performance</a:t>
            </a:r>
            <a:endParaRPr lang="zh-CN" altLang="en-US" sz="2800" dirty="0"/>
          </a:p>
        </p:txBody>
      </p:sp>
      <p:cxnSp>
        <p:nvCxnSpPr>
          <p:cNvPr id="110" name="直接连接符 109"/>
          <p:cNvCxnSpPr/>
          <p:nvPr/>
        </p:nvCxnSpPr>
        <p:spPr>
          <a:xfrm flipV="1">
            <a:off x="3010669" y="3316189"/>
            <a:ext cx="2263010" cy="9134"/>
          </a:xfrm>
          <a:prstGeom prst="line">
            <a:avLst/>
          </a:prstGeom>
          <a:ln w="1270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4" name="TextBox 61"/>
          <p:cNvSpPr txBox="1"/>
          <p:nvPr/>
        </p:nvSpPr>
        <p:spPr>
          <a:xfrm>
            <a:off x="7468656" y="1736566"/>
            <a:ext cx="2086336" cy="818500"/>
          </a:xfrm>
          <a:prstGeom prst="rect">
            <a:avLst/>
          </a:prstGeom>
          <a:noFill/>
        </p:spPr>
        <p:txBody>
          <a:bodyPr wrap="square" lIns="79062" tIns="39532" rIns="79062" bIns="39532" rtlCol="0">
            <a:spAutoFit/>
          </a:bodyPr>
          <a:lstStyle/>
          <a:p>
            <a:pPr defTabSz="1054331"/>
            <a:r>
              <a:rPr lang="en-US" altLang="zh-CN" sz="1200" dirty="0">
                <a:solidFill>
                  <a:prstClr val="white"/>
                </a:solidFill>
              </a:rPr>
              <a:t>MB2-C: Diameter Interface</a:t>
            </a:r>
          </a:p>
          <a:p>
            <a:pPr defTabSz="1054331"/>
            <a:r>
              <a:rPr lang="en-US" altLang="zh-CN" sz="1200" dirty="0">
                <a:solidFill>
                  <a:prstClr val="white"/>
                </a:solidFill>
              </a:rPr>
              <a:t>MB2-C: UDP Interface</a:t>
            </a:r>
          </a:p>
          <a:p>
            <a:pPr defTabSz="1054331"/>
            <a:r>
              <a:rPr lang="en-US" altLang="zh-CN" sz="1200" dirty="0" err="1">
                <a:solidFill>
                  <a:prstClr val="white"/>
                </a:solidFill>
              </a:rPr>
              <a:t>SGmb</a:t>
            </a:r>
            <a:r>
              <a:rPr lang="en-US" altLang="zh-CN" sz="1200" dirty="0">
                <a:solidFill>
                  <a:prstClr val="white"/>
                </a:solidFill>
              </a:rPr>
              <a:t>: Diameter Interface</a:t>
            </a:r>
          </a:p>
          <a:p>
            <a:pPr defTabSz="1054331"/>
            <a:r>
              <a:rPr lang="en-US" altLang="zh-CN" sz="1200" dirty="0" err="1">
                <a:solidFill>
                  <a:prstClr val="white"/>
                </a:solidFill>
              </a:rPr>
              <a:t>SGi-mb</a:t>
            </a:r>
            <a:r>
              <a:rPr lang="en-US" altLang="zh-CN" sz="1200" dirty="0">
                <a:solidFill>
                  <a:prstClr val="white"/>
                </a:solidFill>
              </a:rPr>
              <a:t>: UDP Interface</a:t>
            </a:r>
            <a:endParaRPr lang="zh-CN" altLang="en-US" sz="1200" dirty="0">
              <a:solidFill>
                <a:prstClr val="white"/>
              </a:solidFill>
            </a:endParaRPr>
          </a:p>
        </p:txBody>
      </p:sp>
      <p:sp>
        <p:nvSpPr>
          <p:cNvPr id="117" name="TextBox 64"/>
          <p:cNvSpPr txBox="1"/>
          <p:nvPr/>
        </p:nvSpPr>
        <p:spPr>
          <a:xfrm>
            <a:off x="4900017" y="3515607"/>
            <a:ext cx="800869" cy="233724"/>
          </a:xfrm>
          <a:prstGeom prst="rect">
            <a:avLst/>
          </a:prstGeom>
          <a:noFill/>
        </p:spPr>
        <p:txBody>
          <a:bodyPr wrap="none" lIns="79062" tIns="39532" rIns="79062" bIns="39532" rtlCol="0">
            <a:spAutoFit/>
          </a:bodyPr>
          <a:lstStyle/>
          <a:p>
            <a:pPr defTabSz="1054331"/>
            <a:r>
              <a:rPr lang="en-US" altLang="zh-CN" sz="1000" dirty="0">
                <a:solidFill>
                  <a:prstClr val="white"/>
                </a:solidFill>
              </a:rPr>
              <a:t>MBMS GW</a:t>
            </a:r>
            <a:endParaRPr lang="zh-CN" altLang="en-US" sz="1000" dirty="0">
              <a:solidFill>
                <a:prstClr val="white"/>
              </a:solidFill>
            </a:endParaRPr>
          </a:p>
        </p:txBody>
      </p:sp>
      <p:sp>
        <p:nvSpPr>
          <p:cNvPr id="121" name="Freeform 14"/>
          <p:cNvSpPr>
            <a:spLocks/>
          </p:cNvSpPr>
          <p:nvPr/>
        </p:nvSpPr>
        <p:spPr bwMode="auto">
          <a:xfrm rot="20496425" flipV="1">
            <a:off x="1392932" y="3145494"/>
            <a:ext cx="769790" cy="198942"/>
          </a:xfrm>
          <a:custGeom>
            <a:avLst/>
            <a:gdLst>
              <a:gd name="T0" fmla="*/ 2147483647 w 393"/>
              <a:gd name="T1" fmla="*/ 0 h 131"/>
              <a:gd name="T2" fmla="*/ 2147483647 w 393"/>
              <a:gd name="T3" fmla="*/ 2147483647 h 131"/>
              <a:gd name="T4" fmla="*/ 2147483647 w 393"/>
              <a:gd name="T5" fmla="*/ 2147483647 h 131"/>
              <a:gd name="T6" fmla="*/ 2147483647 w 393"/>
              <a:gd name="T7" fmla="*/ 2147483647 h 131"/>
              <a:gd name="T8" fmla="*/ 0 w 393"/>
              <a:gd name="T9" fmla="*/ 2147483647 h 131"/>
              <a:gd name="T10" fmla="*/ 2147483647 w 393"/>
              <a:gd name="T11" fmla="*/ 2147483647 h 131"/>
              <a:gd name="T12" fmla="*/ 2147483647 w 393"/>
              <a:gd name="T13" fmla="*/ 0 h 131"/>
              <a:gd name="T14" fmla="*/ 0 60000 65536"/>
              <a:gd name="T15" fmla="*/ 0 60000 65536"/>
              <a:gd name="T16" fmla="*/ 0 60000 65536"/>
              <a:gd name="T17" fmla="*/ 0 60000 65536"/>
              <a:gd name="T18" fmla="*/ 0 60000 65536"/>
              <a:gd name="T19" fmla="*/ 0 60000 65536"/>
              <a:gd name="T20" fmla="*/ 0 60000 65536"/>
              <a:gd name="T21" fmla="*/ 0 w 393"/>
              <a:gd name="T22" fmla="*/ 0 h 131"/>
              <a:gd name="T23" fmla="*/ 393 w 393"/>
              <a:gd name="T24" fmla="*/ 131 h 1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3" h="131">
                <a:moveTo>
                  <a:pt x="163" y="0"/>
                </a:moveTo>
                <a:lnTo>
                  <a:pt x="393" y="119"/>
                </a:lnTo>
                <a:lnTo>
                  <a:pt x="219" y="60"/>
                </a:lnTo>
                <a:lnTo>
                  <a:pt x="247" y="131"/>
                </a:lnTo>
                <a:lnTo>
                  <a:pt x="0" y="12"/>
                </a:lnTo>
                <a:lnTo>
                  <a:pt x="182" y="76"/>
                </a:lnTo>
                <a:lnTo>
                  <a:pt x="163" y="0"/>
                </a:lnTo>
                <a:close/>
              </a:path>
            </a:pathLst>
          </a:custGeom>
          <a:solidFill>
            <a:srgbClr val="FF9900"/>
          </a:solidFill>
          <a:ln w="9525">
            <a:noFill/>
            <a:prstDash val="solid"/>
            <a:round/>
            <a:headEnd/>
            <a:tailEnd/>
          </a:ln>
        </p:spPr>
        <p:txBody>
          <a:bodyPr lIns="79057" tIns="39528" rIns="79057" bIns="39528"/>
          <a:lstStyle/>
          <a:p>
            <a:pPr defTabSz="790591">
              <a:defRPr/>
            </a:pPr>
            <a:endParaRPr lang="zh-CN" altLang="en-US" sz="1200" kern="0" dirty="0">
              <a:solidFill>
                <a:sysClr val="windowText" lastClr="000000"/>
              </a:solidFill>
              <a:latin typeface="微软雅黑" pitchFamily="34" charset="-122"/>
            </a:endParaRPr>
          </a:p>
        </p:txBody>
      </p:sp>
      <p:pic>
        <p:nvPicPr>
          <p:cNvPr id="124" name="图片 9" descr="_Foxmail"/>
          <p:cNvPicPr>
            <a:picLocks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36037" y="3151052"/>
            <a:ext cx="258919" cy="258921"/>
          </a:xfrm>
          <a:prstGeom prst="rect">
            <a:avLst/>
          </a:prstGeom>
          <a:noFill/>
          <a:ln w="9525">
            <a:noFill/>
            <a:miter lim="800000"/>
            <a:headEnd/>
            <a:tailEnd/>
          </a:ln>
        </p:spPr>
      </p:pic>
      <p:grpSp>
        <p:nvGrpSpPr>
          <p:cNvPr id="178" name="Group 52"/>
          <p:cNvGrpSpPr>
            <a:grpSpLocks noChangeAspect="1"/>
          </p:cNvGrpSpPr>
          <p:nvPr/>
        </p:nvGrpSpPr>
        <p:grpSpPr bwMode="auto">
          <a:xfrm>
            <a:off x="5045135" y="3026224"/>
            <a:ext cx="536298" cy="559416"/>
            <a:chOff x="2250" y="343"/>
            <a:chExt cx="464" cy="484"/>
          </a:xfrm>
        </p:grpSpPr>
        <p:sp>
          <p:nvSpPr>
            <p:cNvPr id="179" name="Freeform 53"/>
            <p:cNvSpPr>
              <a:spLocks noChangeAspect="1"/>
            </p:cNvSpPr>
            <p:nvPr/>
          </p:nvSpPr>
          <p:spPr bwMode="auto">
            <a:xfrm>
              <a:off x="2634" y="407"/>
              <a:ext cx="80" cy="420"/>
            </a:xfrm>
            <a:custGeom>
              <a:avLst/>
              <a:gdLst/>
              <a:ahLst/>
              <a:cxnLst>
                <a:cxn ang="0">
                  <a:pos x="39" y="5"/>
                </a:cxn>
                <a:cxn ang="0">
                  <a:pos x="5" y="20"/>
                </a:cxn>
                <a:cxn ang="0">
                  <a:pos x="0" y="206"/>
                </a:cxn>
                <a:cxn ang="0">
                  <a:pos x="10" y="202"/>
                </a:cxn>
                <a:cxn ang="0">
                  <a:pos x="36" y="177"/>
                </a:cxn>
                <a:cxn ang="0">
                  <a:pos x="40" y="165"/>
                </a:cxn>
                <a:cxn ang="0">
                  <a:pos x="40" y="15"/>
                </a:cxn>
                <a:cxn ang="0">
                  <a:pos x="39" y="5"/>
                </a:cxn>
              </a:cxnLst>
              <a:rect l="0" t="0" r="r" b="b"/>
              <a:pathLst>
                <a:path w="40" h="210">
                  <a:moveTo>
                    <a:pt x="39" y="5"/>
                  </a:moveTo>
                  <a:cubicBezTo>
                    <a:pt x="36" y="0"/>
                    <a:pt x="5" y="20"/>
                    <a:pt x="5" y="20"/>
                  </a:cubicBezTo>
                  <a:cubicBezTo>
                    <a:pt x="0" y="206"/>
                    <a:pt x="0" y="206"/>
                    <a:pt x="0" y="206"/>
                  </a:cubicBezTo>
                  <a:cubicBezTo>
                    <a:pt x="0" y="206"/>
                    <a:pt x="1" y="210"/>
                    <a:pt x="10" y="202"/>
                  </a:cubicBezTo>
                  <a:cubicBezTo>
                    <a:pt x="17" y="195"/>
                    <a:pt x="32" y="181"/>
                    <a:pt x="36" y="177"/>
                  </a:cubicBezTo>
                  <a:cubicBezTo>
                    <a:pt x="40" y="173"/>
                    <a:pt x="40" y="174"/>
                    <a:pt x="40" y="165"/>
                  </a:cubicBezTo>
                  <a:cubicBezTo>
                    <a:pt x="40" y="15"/>
                    <a:pt x="40" y="15"/>
                    <a:pt x="40" y="15"/>
                  </a:cubicBezTo>
                  <a:cubicBezTo>
                    <a:pt x="40" y="6"/>
                    <a:pt x="40" y="6"/>
                    <a:pt x="39" y="5"/>
                  </a:cubicBezTo>
                  <a:close/>
                </a:path>
              </a:pathLst>
            </a:custGeom>
            <a:solidFill>
              <a:srgbClr val="0B3C68"/>
            </a:solidFill>
            <a:ln w="9525">
              <a:noFill/>
              <a:round/>
              <a:headEnd/>
              <a:tailEnd/>
            </a:ln>
          </p:spPr>
          <p:txBody>
            <a:bodyPr/>
            <a:lstStyle/>
            <a:p>
              <a:pPr defTabSz="1054331"/>
              <a:endParaRPr lang="zh-CN" altLang="en-US" sz="1600" dirty="0">
                <a:solidFill>
                  <a:prstClr val="white"/>
                </a:solidFill>
              </a:endParaRPr>
            </a:p>
          </p:txBody>
        </p:sp>
        <p:sp>
          <p:nvSpPr>
            <p:cNvPr id="180" name="Freeform 54"/>
            <p:cNvSpPr>
              <a:spLocks noChangeAspect="1"/>
            </p:cNvSpPr>
            <p:nvPr/>
          </p:nvSpPr>
          <p:spPr bwMode="auto">
            <a:xfrm>
              <a:off x="2250" y="343"/>
              <a:ext cx="458" cy="110"/>
            </a:xfrm>
            <a:custGeom>
              <a:avLst/>
              <a:gdLst/>
              <a:ahLst/>
              <a:cxnLst>
                <a:cxn ang="0">
                  <a:pos x="229" y="34"/>
                </a:cxn>
                <a:cxn ang="0">
                  <a:pos x="198" y="55"/>
                </a:cxn>
                <a:cxn ang="0">
                  <a:pos x="8" y="20"/>
                </a:cxn>
                <a:cxn ang="0">
                  <a:pos x="1" y="25"/>
                </a:cxn>
                <a:cxn ang="0">
                  <a:pos x="4" y="17"/>
                </a:cxn>
                <a:cxn ang="0">
                  <a:pos x="29" y="1"/>
                </a:cxn>
                <a:cxn ang="0">
                  <a:pos x="33" y="0"/>
                </a:cxn>
                <a:cxn ang="0">
                  <a:pos x="221" y="32"/>
                </a:cxn>
                <a:cxn ang="0">
                  <a:pos x="229" y="34"/>
                </a:cxn>
              </a:cxnLst>
              <a:rect l="0" t="0" r="r" b="b"/>
              <a:pathLst>
                <a:path w="229" h="55">
                  <a:moveTo>
                    <a:pt x="229" y="34"/>
                  </a:moveTo>
                  <a:cubicBezTo>
                    <a:pt x="198" y="55"/>
                    <a:pt x="198" y="55"/>
                    <a:pt x="198" y="55"/>
                  </a:cubicBezTo>
                  <a:cubicBezTo>
                    <a:pt x="86" y="36"/>
                    <a:pt x="17" y="22"/>
                    <a:pt x="8" y="20"/>
                  </a:cubicBezTo>
                  <a:cubicBezTo>
                    <a:pt x="2" y="19"/>
                    <a:pt x="1" y="25"/>
                    <a:pt x="1" y="25"/>
                  </a:cubicBezTo>
                  <a:cubicBezTo>
                    <a:pt x="1" y="25"/>
                    <a:pt x="0" y="20"/>
                    <a:pt x="4" y="17"/>
                  </a:cubicBezTo>
                  <a:cubicBezTo>
                    <a:pt x="7" y="15"/>
                    <a:pt x="22" y="6"/>
                    <a:pt x="29" y="1"/>
                  </a:cubicBezTo>
                  <a:cubicBezTo>
                    <a:pt x="31" y="0"/>
                    <a:pt x="33" y="0"/>
                    <a:pt x="33" y="0"/>
                  </a:cubicBezTo>
                  <a:cubicBezTo>
                    <a:pt x="33" y="0"/>
                    <a:pt x="219" y="31"/>
                    <a:pt x="221" y="32"/>
                  </a:cubicBezTo>
                  <a:cubicBezTo>
                    <a:pt x="228" y="33"/>
                    <a:pt x="229" y="34"/>
                    <a:pt x="229" y="34"/>
                  </a:cubicBezTo>
                  <a:close/>
                </a:path>
              </a:pathLst>
            </a:custGeom>
            <a:solidFill>
              <a:srgbClr val="456488"/>
            </a:solidFill>
            <a:ln w="9525">
              <a:noFill/>
              <a:round/>
              <a:headEnd/>
              <a:tailEnd/>
            </a:ln>
          </p:spPr>
          <p:txBody>
            <a:bodyPr/>
            <a:lstStyle/>
            <a:p>
              <a:pPr defTabSz="1054331"/>
              <a:endParaRPr lang="zh-CN" altLang="en-US" sz="1600" dirty="0">
                <a:solidFill>
                  <a:prstClr val="white"/>
                </a:solidFill>
              </a:endParaRPr>
            </a:p>
          </p:txBody>
        </p:sp>
        <p:sp>
          <p:nvSpPr>
            <p:cNvPr id="181" name="Freeform 55"/>
            <p:cNvSpPr>
              <a:spLocks noChangeAspect="1"/>
            </p:cNvSpPr>
            <p:nvPr/>
          </p:nvSpPr>
          <p:spPr bwMode="auto">
            <a:xfrm>
              <a:off x="2628" y="409"/>
              <a:ext cx="86" cy="60"/>
            </a:xfrm>
            <a:custGeom>
              <a:avLst/>
              <a:gdLst/>
              <a:ahLst/>
              <a:cxnLst>
                <a:cxn ang="0">
                  <a:pos x="0" y="21"/>
                </a:cxn>
                <a:cxn ang="0">
                  <a:pos x="38" y="0"/>
                </a:cxn>
                <a:cxn ang="0">
                  <a:pos x="43" y="7"/>
                </a:cxn>
                <a:cxn ang="0">
                  <a:pos x="7" y="30"/>
                </a:cxn>
                <a:cxn ang="0">
                  <a:pos x="0" y="21"/>
                </a:cxn>
              </a:cxnLst>
              <a:rect l="0" t="0" r="r" b="b"/>
              <a:pathLst>
                <a:path w="43" h="30">
                  <a:moveTo>
                    <a:pt x="0" y="21"/>
                  </a:moveTo>
                  <a:cubicBezTo>
                    <a:pt x="0" y="21"/>
                    <a:pt x="34" y="1"/>
                    <a:pt x="38" y="0"/>
                  </a:cubicBezTo>
                  <a:cubicBezTo>
                    <a:pt x="42" y="1"/>
                    <a:pt x="43" y="4"/>
                    <a:pt x="43" y="7"/>
                  </a:cubicBezTo>
                  <a:cubicBezTo>
                    <a:pt x="7" y="30"/>
                    <a:pt x="7" y="30"/>
                    <a:pt x="7" y="30"/>
                  </a:cubicBezTo>
                  <a:lnTo>
                    <a:pt x="0" y="21"/>
                  </a:lnTo>
                  <a:close/>
                </a:path>
              </a:pathLst>
            </a:custGeom>
            <a:solidFill>
              <a:srgbClr val="5D7695"/>
            </a:solidFill>
            <a:ln w="9525">
              <a:noFill/>
              <a:round/>
              <a:headEnd/>
              <a:tailEnd/>
            </a:ln>
          </p:spPr>
          <p:txBody>
            <a:bodyPr/>
            <a:lstStyle/>
            <a:p>
              <a:pPr defTabSz="1054331"/>
              <a:endParaRPr lang="zh-CN" altLang="en-US" sz="1600" dirty="0">
                <a:solidFill>
                  <a:prstClr val="white"/>
                </a:solidFill>
              </a:endParaRPr>
            </a:p>
          </p:txBody>
        </p:sp>
        <p:sp>
          <p:nvSpPr>
            <p:cNvPr id="182" name="Freeform 56"/>
            <p:cNvSpPr>
              <a:spLocks noChangeAspect="1"/>
            </p:cNvSpPr>
            <p:nvPr/>
          </p:nvSpPr>
          <p:spPr bwMode="auto">
            <a:xfrm>
              <a:off x="2252" y="381"/>
              <a:ext cx="396" cy="446"/>
            </a:xfrm>
            <a:custGeom>
              <a:avLst/>
              <a:gdLst/>
              <a:ahLst/>
              <a:cxnLst>
                <a:cxn ang="0">
                  <a:pos x="192" y="34"/>
                </a:cxn>
                <a:cxn ang="0">
                  <a:pos x="6" y="1"/>
                </a:cxn>
                <a:cxn ang="0">
                  <a:pos x="0" y="5"/>
                </a:cxn>
                <a:cxn ang="0">
                  <a:pos x="0" y="167"/>
                </a:cxn>
                <a:cxn ang="0">
                  <a:pos x="6" y="181"/>
                </a:cxn>
                <a:cxn ang="0">
                  <a:pos x="186" y="219"/>
                </a:cxn>
                <a:cxn ang="0">
                  <a:pos x="197" y="212"/>
                </a:cxn>
                <a:cxn ang="0">
                  <a:pos x="197" y="43"/>
                </a:cxn>
                <a:cxn ang="0">
                  <a:pos x="192" y="34"/>
                </a:cxn>
              </a:cxnLst>
              <a:rect l="0" t="0" r="r" b="b"/>
              <a:pathLst>
                <a:path w="198" h="223">
                  <a:moveTo>
                    <a:pt x="192" y="34"/>
                  </a:moveTo>
                  <a:cubicBezTo>
                    <a:pt x="85" y="16"/>
                    <a:pt x="16" y="3"/>
                    <a:pt x="6" y="1"/>
                  </a:cubicBezTo>
                  <a:cubicBezTo>
                    <a:pt x="0" y="0"/>
                    <a:pt x="0" y="5"/>
                    <a:pt x="0" y="5"/>
                  </a:cubicBezTo>
                  <a:cubicBezTo>
                    <a:pt x="0" y="5"/>
                    <a:pt x="0" y="156"/>
                    <a:pt x="0" y="167"/>
                  </a:cubicBezTo>
                  <a:cubicBezTo>
                    <a:pt x="0" y="178"/>
                    <a:pt x="1" y="179"/>
                    <a:pt x="6" y="181"/>
                  </a:cubicBezTo>
                  <a:cubicBezTo>
                    <a:pt x="9" y="181"/>
                    <a:pt x="153" y="212"/>
                    <a:pt x="186" y="219"/>
                  </a:cubicBezTo>
                  <a:cubicBezTo>
                    <a:pt x="198" y="223"/>
                    <a:pt x="197" y="216"/>
                    <a:pt x="197" y="212"/>
                  </a:cubicBezTo>
                  <a:cubicBezTo>
                    <a:pt x="197" y="212"/>
                    <a:pt x="197" y="50"/>
                    <a:pt x="197" y="43"/>
                  </a:cubicBezTo>
                  <a:cubicBezTo>
                    <a:pt x="197" y="39"/>
                    <a:pt x="194" y="35"/>
                    <a:pt x="192" y="34"/>
                  </a:cubicBezTo>
                  <a:close/>
                </a:path>
              </a:pathLst>
            </a:custGeom>
            <a:solidFill>
              <a:srgbClr val="8BA6BD"/>
            </a:solidFill>
            <a:ln w="9525">
              <a:noFill/>
              <a:round/>
              <a:headEnd/>
              <a:tailEnd/>
            </a:ln>
          </p:spPr>
          <p:txBody>
            <a:bodyPr/>
            <a:lstStyle/>
            <a:p>
              <a:pPr defTabSz="1054331"/>
              <a:endParaRPr lang="zh-CN" altLang="en-US" sz="1600" dirty="0">
                <a:solidFill>
                  <a:prstClr val="white"/>
                </a:solidFill>
              </a:endParaRPr>
            </a:p>
          </p:txBody>
        </p:sp>
        <p:sp>
          <p:nvSpPr>
            <p:cNvPr id="183" name="Freeform 57"/>
            <p:cNvSpPr>
              <a:spLocks noChangeAspect="1"/>
            </p:cNvSpPr>
            <p:nvPr/>
          </p:nvSpPr>
          <p:spPr bwMode="auto">
            <a:xfrm>
              <a:off x="2264" y="393"/>
              <a:ext cx="370" cy="416"/>
            </a:xfrm>
            <a:custGeom>
              <a:avLst/>
              <a:gdLst/>
              <a:ahLst/>
              <a:cxnLst>
                <a:cxn ang="0">
                  <a:pos x="179" y="33"/>
                </a:cxn>
                <a:cxn ang="0">
                  <a:pos x="6" y="1"/>
                </a:cxn>
                <a:cxn ang="0">
                  <a:pos x="0" y="5"/>
                </a:cxn>
                <a:cxn ang="0">
                  <a:pos x="0" y="156"/>
                </a:cxn>
                <a:cxn ang="0">
                  <a:pos x="6" y="168"/>
                </a:cxn>
                <a:cxn ang="0">
                  <a:pos x="174" y="205"/>
                </a:cxn>
                <a:cxn ang="0">
                  <a:pos x="184" y="197"/>
                </a:cxn>
                <a:cxn ang="0">
                  <a:pos x="183" y="41"/>
                </a:cxn>
                <a:cxn ang="0">
                  <a:pos x="179" y="33"/>
                </a:cxn>
              </a:cxnLst>
              <a:rect l="0" t="0" r="r" b="b"/>
              <a:pathLst>
                <a:path w="185" h="208">
                  <a:moveTo>
                    <a:pt x="179" y="33"/>
                  </a:moveTo>
                  <a:cubicBezTo>
                    <a:pt x="79" y="15"/>
                    <a:pt x="14" y="3"/>
                    <a:pt x="6" y="1"/>
                  </a:cubicBezTo>
                  <a:cubicBezTo>
                    <a:pt x="0" y="0"/>
                    <a:pt x="0" y="5"/>
                    <a:pt x="0" y="5"/>
                  </a:cubicBezTo>
                  <a:cubicBezTo>
                    <a:pt x="0" y="5"/>
                    <a:pt x="0" y="145"/>
                    <a:pt x="0" y="156"/>
                  </a:cubicBezTo>
                  <a:cubicBezTo>
                    <a:pt x="0" y="166"/>
                    <a:pt x="1" y="166"/>
                    <a:pt x="6" y="168"/>
                  </a:cubicBezTo>
                  <a:cubicBezTo>
                    <a:pt x="8" y="169"/>
                    <a:pt x="143" y="198"/>
                    <a:pt x="174" y="205"/>
                  </a:cubicBezTo>
                  <a:cubicBezTo>
                    <a:pt x="185" y="208"/>
                    <a:pt x="183" y="200"/>
                    <a:pt x="184" y="197"/>
                  </a:cubicBezTo>
                  <a:cubicBezTo>
                    <a:pt x="184" y="197"/>
                    <a:pt x="183" y="47"/>
                    <a:pt x="183" y="41"/>
                  </a:cubicBezTo>
                  <a:cubicBezTo>
                    <a:pt x="183" y="37"/>
                    <a:pt x="183" y="33"/>
                    <a:pt x="179" y="33"/>
                  </a:cubicBezTo>
                  <a:close/>
                </a:path>
              </a:pathLst>
            </a:custGeom>
            <a:solidFill>
              <a:srgbClr val="5D7695"/>
            </a:solidFill>
            <a:ln w="9525">
              <a:noFill/>
              <a:round/>
              <a:headEnd/>
              <a:tailEnd/>
            </a:ln>
          </p:spPr>
          <p:txBody>
            <a:bodyPr/>
            <a:lstStyle/>
            <a:p>
              <a:pPr defTabSz="1054331"/>
              <a:endParaRPr lang="zh-CN" altLang="en-US" sz="1600" dirty="0">
                <a:solidFill>
                  <a:prstClr val="white"/>
                </a:solidFill>
              </a:endParaRPr>
            </a:p>
          </p:txBody>
        </p:sp>
        <p:sp>
          <p:nvSpPr>
            <p:cNvPr id="184" name="Freeform 58"/>
            <p:cNvSpPr>
              <a:spLocks noChangeAspect="1" noEditPoints="1"/>
            </p:cNvSpPr>
            <p:nvPr/>
          </p:nvSpPr>
          <p:spPr bwMode="auto">
            <a:xfrm>
              <a:off x="2262" y="393"/>
              <a:ext cx="372" cy="412"/>
            </a:xfrm>
            <a:custGeom>
              <a:avLst/>
              <a:gdLst/>
              <a:ahLst/>
              <a:cxnLst>
                <a:cxn ang="0">
                  <a:pos x="2" y="1"/>
                </a:cxn>
                <a:cxn ang="0">
                  <a:pos x="0" y="5"/>
                </a:cxn>
                <a:cxn ang="0">
                  <a:pos x="0" y="156"/>
                </a:cxn>
                <a:cxn ang="0">
                  <a:pos x="6" y="169"/>
                </a:cxn>
                <a:cxn ang="0">
                  <a:pos x="68" y="182"/>
                </a:cxn>
                <a:cxn ang="0">
                  <a:pos x="175" y="206"/>
                </a:cxn>
                <a:cxn ang="0">
                  <a:pos x="182" y="205"/>
                </a:cxn>
                <a:cxn ang="0">
                  <a:pos x="185" y="198"/>
                </a:cxn>
                <a:cxn ang="0">
                  <a:pos x="185" y="41"/>
                </a:cxn>
                <a:cxn ang="0">
                  <a:pos x="180" y="32"/>
                </a:cxn>
                <a:cxn ang="0">
                  <a:pos x="180" y="32"/>
                </a:cxn>
                <a:cxn ang="0">
                  <a:pos x="7" y="0"/>
                </a:cxn>
                <a:cxn ang="0">
                  <a:pos x="2" y="1"/>
                </a:cxn>
                <a:cxn ang="0">
                  <a:pos x="175" y="204"/>
                </a:cxn>
                <a:cxn ang="0">
                  <a:pos x="68" y="181"/>
                </a:cxn>
                <a:cxn ang="0">
                  <a:pos x="7" y="167"/>
                </a:cxn>
                <a:cxn ang="0">
                  <a:pos x="1" y="156"/>
                </a:cxn>
                <a:cxn ang="0">
                  <a:pos x="1" y="5"/>
                </a:cxn>
                <a:cxn ang="0">
                  <a:pos x="3" y="2"/>
                </a:cxn>
                <a:cxn ang="0">
                  <a:pos x="7" y="2"/>
                </a:cxn>
                <a:cxn ang="0">
                  <a:pos x="180" y="33"/>
                </a:cxn>
                <a:cxn ang="0">
                  <a:pos x="183" y="41"/>
                </a:cxn>
                <a:cxn ang="0">
                  <a:pos x="184" y="197"/>
                </a:cxn>
                <a:cxn ang="0">
                  <a:pos x="182" y="204"/>
                </a:cxn>
                <a:cxn ang="0">
                  <a:pos x="175" y="204"/>
                </a:cxn>
              </a:cxnLst>
              <a:rect l="0" t="0" r="r" b="b"/>
              <a:pathLst>
                <a:path w="186" h="206">
                  <a:moveTo>
                    <a:pt x="2" y="1"/>
                  </a:moveTo>
                  <a:cubicBezTo>
                    <a:pt x="0" y="3"/>
                    <a:pt x="0" y="5"/>
                    <a:pt x="0" y="5"/>
                  </a:cubicBezTo>
                  <a:cubicBezTo>
                    <a:pt x="0" y="156"/>
                    <a:pt x="0" y="156"/>
                    <a:pt x="0" y="156"/>
                  </a:cubicBezTo>
                  <a:cubicBezTo>
                    <a:pt x="0" y="166"/>
                    <a:pt x="1" y="167"/>
                    <a:pt x="6" y="169"/>
                  </a:cubicBezTo>
                  <a:cubicBezTo>
                    <a:pt x="8" y="169"/>
                    <a:pt x="31" y="174"/>
                    <a:pt x="68" y="182"/>
                  </a:cubicBezTo>
                  <a:cubicBezTo>
                    <a:pt x="175" y="206"/>
                    <a:pt x="175" y="206"/>
                    <a:pt x="175" y="206"/>
                  </a:cubicBezTo>
                  <a:cubicBezTo>
                    <a:pt x="177" y="206"/>
                    <a:pt x="181" y="206"/>
                    <a:pt x="182" y="205"/>
                  </a:cubicBezTo>
                  <a:cubicBezTo>
                    <a:pt x="186" y="203"/>
                    <a:pt x="185" y="198"/>
                    <a:pt x="185" y="198"/>
                  </a:cubicBezTo>
                  <a:cubicBezTo>
                    <a:pt x="185" y="41"/>
                    <a:pt x="185" y="41"/>
                    <a:pt x="185" y="41"/>
                  </a:cubicBezTo>
                  <a:cubicBezTo>
                    <a:pt x="185" y="37"/>
                    <a:pt x="184" y="33"/>
                    <a:pt x="180" y="32"/>
                  </a:cubicBezTo>
                  <a:cubicBezTo>
                    <a:pt x="180" y="32"/>
                    <a:pt x="180" y="32"/>
                    <a:pt x="180" y="32"/>
                  </a:cubicBezTo>
                  <a:cubicBezTo>
                    <a:pt x="7" y="0"/>
                    <a:pt x="7" y="0"/>
                    <a:pt x="7" y="0"/>
                  </a:cubicBezTo>
                  <a:cubicBezTo>
                    <a:pt x="5" y="0"/>
                    <a:pt x="3" y="0"/>
                    <a:pt x="2" y="1"/>
                  </a:cubicBezTo>
                  <a:close/>
                  <a:moveTo>
                    <a:pt x="175" y="204"/>
                  </a:moveTo>
                  <a:cubicBezTo>
                    <a:pt x="68" y="181"/>
                    <a:pt x="68" y="181"/>
                    <a:pt x="68" y="181"/>
                  </a:cubicBezTo>
                  <a:cubicBezTo>
                    <a:pt x="36" y="174"/>
                    <a:pt x="8" y="168"/>
                    <a:pt x="7" y="167"/>
                  </a:cubicBezTo>
                  <a:cubicBezTo>
                    <a:pt x="2" y="166"/>
                    <a:pt x="1" y="165"/>
                    <a:pt x="1" y="156"/>
                  </a:cubicBezTo>
                  <a:cubicBezTo>
                    <a:pt x="1" y="5"/>
                    <a:pt x="1" y="5"/>
                    <a:pt x="1" y="5"/>
                  </a:cubicBezTo>
                  <a:cubicBezTo>
                    <a:pt x="1" y="5"/>
                    <a:pt x="1" y="3"/>
                    <a:pt x="3" y="2"/>
                  </a:cubicBezTo>
                  <a:cubicBezTo>
                    <a:pt x="3" y="2"/>
                    <a:pt x="5" y="1"/>
                    <a:pt x="7" y="2"/>
                  </a:cubicBezTo>
                  <a:cubicBezTo>
                    <a:pt x="180" y="33"/>
                    <a:pt x="180" y="33"/>
                    <a:pt x="180" y="33"/>
                  </a:cubicBezTo>
                  <a:cubicBezTo>
                    <a:pt x="183" y="34"/>
                    <a:pt x="183" y="36"/>
                    <a:pt x="183" y="41"/>
                  </a:cubicBezTo>
                  <a:cubicBezTo>
                    <a:pt x="184" y="197"/>
                    <a:pt x="184" y="197"/>
                    <a:pt x="184" y="197"/>
                  </a:cubicBezTo>
                  <a:cubicBezTo>
                    <a:pt x="184" y="197"/>
                    <a:pt x="184" y="202"/>
                    <a:pt x="182" y="204"/>
                  </a:cubicBezTo>
                  <a:cubicBezTo>
                    <a:pt x="180" y="205"/>
                    <a:pt x="177" y="205"/>
                    <a:pt x="175" y="204"/>
                  </a:cubicBezTo>
                  <a:close/>
                </a:path>
              </a:pathLst>
            </a:custGeom>
            <a:solidFill>
              <a:srgbClr val="2B4F7C"/>
            </a:solidFill>
            <a:ln w="9525">
              <a:noFill/>
              <a:round/>
              <a:headEnd/>
              <a:tailEnd/>
            </a:ln>
          </p:spPr>
          <p:txBody>
            <a:bodyPr/>
            <a:lstStyle/>
            <a:p>
              <a:pPr defTabSz="1054331"/>
              <a:endParaRPr lang="zh-CN" altLang="en-US" sz="1600" dirty="0">
                <a:solidFill>
                  <a:prstClr val="white"/>
                </a:solidFill>
              </a:endParaRPr>
            </a:p>
          </p:txBody>
        </p:sp>
        <p:sp>
          <p:nvSpPr>
            <p:cNvPr id="185" name="Freeform 59"/>
            <p:cNvSpPr>
              <a:spLocks noChangeAspect="1" noEditPoints="1"/>
            </p:cNvSpPr>
            <p:nvPr/>
          </p:nvSpPr>
          <p:spPr bwMode="auto">
            <a:xfrm>
              <a:off x="2288" y="451"/>
              <a:ext cx="328" cy="298"/>
            </a:xfrm>
            <a:custGeom>
              <a:avLst/>
              <a:gdLst/>
              <a:ahLst/>
              <a:cxnLst>
                <a:cxn ang="0">
                  <a:pos x="63" y="114"/>
                </a:cxn>
                <a:cxn ang="0">
                  <a:pos x="61" y="97"/>
                </a:cxn>
                <a:cxn ang="0">
                  <a:pos x="40" y="27"/>
                </a:cxn>
                <a:cxn ang="0">
                  <a:pos x="52" y="18"/>
                </a:cxn>
                <a:cxn ang="0">
                  <a:pos x="40" y="27"/>
                </a:cxn>
                <a:cxn ang="0">
                  <a:pos x="52" y="119"/>
                </a:cxn>
                <a:cxn ang="0">
                  <a:pos x="40" y="106"/>
                </a:cxn>
                <a:cxn ang="0">
                  <a:pos x="70" y="39"/>
                </a:cxn>
                <a:cxn ang="0">
                  <a:pos x="54" y="32"/>
                </a:cxn>
                <a:cxn ang="0">
                  <a:pos x="70" y="39"/>
                </a:cxn>
                <a:cxn ang="0">
                  <a:pos x="0" y="103"/>
                </a:cxn>
                <a:cxn ang="0">
                  <a:pos x="19" y="112"/>
                </a:cxn>
                <a:cxn ang="0">
                  <a:pos x="30" y="103"/>
                </a:cxn>
                <a:cxn ang="0">
                  <a:pos x="19" y="90"/>
                </a:cxn>
                <a:cxn ang="0">
                  <a:pos x="112" y="30"/>
                </a:cxn>
                <a:cxn ang="0">
                  <a:pos x="124" y="44"/>
                </a:cxn>
                <a:cxn ang="0">
                  <a:pos x="19" y="0"/>
                </a:cxn>
                <a:cxn ang="0">
                  <a:pos x="19" y="33"/>
                </a:cxn>
                <a:cxn ang="0">
                  <a:pos x="30" y="25"/>
                </a:cxn>
                <a:cxn ang="0">
                  <a:pos x="19" y="11"/>
                </a:cxn>
                <a:cxn ang="0">
                  <a:pos x="146" y="59"/>
                </a:cxn>
                <a:cxn ang="0">
                  <a:pos x="146" y="26"/>
                </a:cxn>
                <a:cxn ang="0">
                  <a:pos x="134" y="35"/>
                </a:cxn>
                <a:cxn ang="0">
                  <a:pos x="146" y="48"/>
                </a:cxn>
                <a:cxn ang="0">
                  <a:pos x="146" y="127"/>
                </a:cxn>
                <a:cxn ang="0">
                  <a:pos x="134" y="136"/>
                </a:cxn>
                <a:cxn ang="0">
                  <a:pos x="146" y="149"/>
                </a:cxn>
                <a:cxn ang="0">
                  <a:pos x="146" y="116"/>
                </a:cxn>
                <a:cxn ang="0">
                  <a:pos x="112" y="120"/>
                </a:cxn>
                <a:cxn ang="0">
                  <a:pos x="124" y="134"/>
                </a:cxn>
                <a:cxn ang="0">
                  <a:pos x="112" y="120"/>
                </a:cxn>
                <a:cxn ang="0">
                  <a:pos x="101" y="121"/>
                </a:cxn>
                <a:cxn ang="0">
                  <a:pos x="104" y="106"/>
                </a:cxn>
                <a:cxn ang="0">
                  <a:pos x="94" y="44"/>
                </a:cxn>
                <a:cxn ang="0">
                  <a:pos x="110" y="44"/>
                </a:cxn>
                <a:cxn ang="0">
                  <a:pos x="94" y="44"/>
                </a:cxn>
                <a:cxn ang="0">
                  <a:pos x="82" y="47"/>
                </a:cxn>
                <a:cxn ang="0">
                  <a:pos x="68" y="95"/>
                </a:cxn>
                <a:cxn ang="0">
                  <a:pos x="107" y="70"/>
                </a:cxn>
                <a:cxn ang="0">
                  <a:pos x="64" y="70"/>
                </a:cxn>
                <a:cxn ang="0">
                  <a:pos x="100" y="79"/>
                </a:cxn>
              </a:cxnLst>
              <a:rect l="0" t="0" r="r" b="b"/>
              <a:pathLst>
                <a:path w="164" h="149">
                  <a:moveTo>
                    <a:pt x="54" y="105"/>
                  </a:moveTo>
                  <a:cubicBezTo>
                    <a:pt x="63" y="114"/>
                    <a:pt x="63" y="114"/>
                    <a:pt x="63" y="114"/>
                  </a:cubicBezTo>
                  <a:cubicBezTo>
                    <a:pt x="70" y="106"/>
                    <a:pt x="70" y="106"/>
                    <a:pt x="70" y="106"/>
                  </a:cubicBezTo>
                  <a:cubicBezTo>
                    <a:pt x="61" y="97"/>
                    <a:pt x="61" y="97"/>
                    <a:pt x="61" y="97"/>
                  </a:cubicBezTo>
                  <a:lnTo>
                    <a:pt x="54" y="105"/>
                  </a:lnTo>
                  <a:close/>
                  <a:moveTo>
                    <a:pt x="40" y="27"/>
                  </a:moveTo>
                  <a:cubicBezTo>
                    <a:pt x="52" y="29"/>
                    <a:pt x="52" y="29"/>
                    <a:pt x="52" y="29"/>
                  </a:cubicBezTo>
                  <a:cubicBezTo>
                    <a:pt x="52" y="18"/>
                    <a:pt x="52" y="18"/>
                    <a:pt x="52" y="18"/>
                  </a:cubicBezTo>
                  <a:cubicBezTo>
                    <a:pt x="40" y="16"/>
                    <a:pt x="40" y="16"/>
                    <a:pt x="40" y="16"/>
                  </a:cubicBezTo>
                  <a:lnTo>
                    <a:pt x="40" y="27"/>
                  </a:lnTo>
                  <a:close/>
                  <a:moveTo>
                    <a:pt x="40" y="116"/>
                  </a:moveTo>
                  <a:cubicBezTo>
                    <a:pt x="52" y="119"/>
                    <a:pt x="52" y="119"/>
                    <a:pt x="52" y="119"/>
                  </a:cubicBezTo>
                  <a:cubicBezTo>
                    <a:pt x="52" y="108"/>
                    <a:pt x="52" y="108"/>
                    <a:pt x="52" y="108"/>
                  </a:cubicBezTo>
                  <a:cubicBezTo>
                    <a:pt x="40" y="106"/>
                    <a:pt x="40" y="106"/>
                    <a:pt x="40" y="106"/>
                  </a:cubicBezTo>
                  <a:lnTo>
                    <a:pt x="40" y="116"/>
                  </a:lnTo>
                  <a:close/>
                  <a:moveTo>
                    <a:pt x="70" y="39"/>
                  </a:moveTo>
                  <a:cubicBezTo>
                    <a:pt x="63" y="28"/>
                    <a:pt x="63" y="28"/>
                    <a:pt x="63" y="28"/>
                  </a:cubicBezTo>
                  <a:cubicBezTo>
                    <a:pt x="54" y="32"/>
                    <a:pt x="54" y="32"/>
                    <a:pt x="54" y="32"/>
                  </a:cubicBezTo>
                  <a:cubicBezTo>
                    <a:pt x="61" y="43"/>
                    <a:pt x="61" y="43"/>
                    <a:pt x="61" y="43"/>
                  </a:cubicBezTo>
                  <a:lnTo>
                    <a:pt x="70" y="39"/>
                  </a:lnTo>
                  <a:close/>
                  <a:moveTo>
                    <a:pt x="19" y="90"/>
                  </a:moveTo>
                  <a:cubicBezTo>
                    <a:pt x="0" y="103"/>
                    <a:pt x="0" y="103"/>
                    <a:pt x="0" y="103"/>
                  </a:cubicBezTo>
                  <a:cubicBezTo>
                    <a:pt x="19" y="123"/>
                    <a:pt x="19" y="123"/>
                    <a:pt x="19" y="123"/>
                  </a:cubicBezTo>
                  <a:cubicBezTo>
                    <a:pt x="19" y="112"/>
                    <a:pt x="19" y="112"/>
                    <a:pt x="19" y="112"/>
                  </a:cubicBezTo>
                  <a:cubicBezTo>
                    <a:pt x="30" y="114"/>
                    <a:pt x="30" y="114"/>
                    <a:pt x="30" y="114"/>
                  </a:cubicBezTo>
                  <a:cubicBezTo>
                    <a:pt x="30" y="103"/>
                    <a:pt x="30" y="103"/>
                    <a:pt x="30" y="103"/>
                  </a:cubicBezTo>
                  <a:cubicBezTo>
                    <a:pt x="19" y="101"/>
                    <a:pt x="19" y="101"/>
                    <a:pt x="19" y="101"/>
                  </a:cubicBezTo>
                  <a:lnTo>
                    <a:pt x="19" y="90"/>
                  </a:lnTo>
                  <a:close/>
                  <a:moveTo>
                    <a:pt x="124" y="33"/>
                  </a:moveTo>
                  <a:cubicBezTo>
                    <a:pt x="112" y="30"/>
                    <a:pt x="112" y="30"/>
                    <a:pt x="112" y="30"/>
                  </a:cubicBezTo>
                  <a:cubicBezTo>
                    <a:pt x="112" y="41"/>
                    <a:pt x="112" y="41"/>
                    <a:pt x="112" y="41"/>
                  </a:cubicBezTo>
                  <a:cubicBezTo>
                    <a:pt x="124" y="44"/>
                    <a:pt x="124" y="44"/>
                    <a:pt x="124" y="44"/>
                  </a:cubicBezTo>
                  <a:lnTo>
                    <a:pt x="124" y="33"/>
                  </a:lnTo>
                  <a:close/>
                  <a:moveTo>
                    <a:pt x="19" y="0"/>
                  </a:moveTo>
                  <a:cubicBezTo>
                    <a:pt x="0" y="12"/>
                    <a:pt x="0" y="12"/>
                    <a:pt x="0" y="12"/>
                  </a:cubicBezTo>
                  <a:cubicBezTo>
                    <a:pt x="19" y="33"/>
                    <a:pt x="19" y="33"/>
                    <a:pt x="19" y="33"/>
                  </a:cubicBezTo>
                  <a:cubicBezTo>
                    <a:pt x="19" y="22"/>
                    <a:pt x="19" y="22"/>
                    <a:pt x="19" y="22"/>
                  </a:cubicBezTo>
                  <a:cubicBezTo>
                    <a:pt x="30" y="25"/>
                    <a:pt x="30" y="25"/>
                    <a:pt x="30" y="25"/>
                  </a:cubicBezTo>
                  <a:cubicBezTo>
                    <a:pt x="30" y="14"/>
                    <a:pt x="30" y="14"/>
                    <a:pt x="30" y="14"/>
                  </a:cubicBezTo>
                  <a:cubicBezTo>
                    <a:pt x="19" y="11"/>
                    <a:pt x="19" y="11"/>
                    <a:pt x="19" y="11"/>
                  </a:cubicBezTo>
                  <a:lnTo>
                    <a:pt x="19" y="0"/>
                  </a:lnTo>
                  <a:close/>
                  <a:moveTo>
                    <a:pt x="146" y="59"/>
                  </a:moveTo>
                  <a:cubicBezTo>
                    <a:pt x="164" y="46"/>
                    <a:pt x="164" y="46"/>
                    <a:pt x="164" y="46"/>
                  </a:cubicBezTo>
                  <a:cubicBezTo>
                    <a:pt x="146" y="26"/>
                    <a:pt x="146" y="26"/>
                    <a:pt x="146" y="26"/>
                  </a:cubicBezTo>
                  <a:cubicBezTo>
                    <a:pt x="146" y="37"/>
                    <a:pt x="146" y="37"/>
                    <a:pt x="146" y="37"/>
                  </a:cubicBezTo>
                  <a:cubicBezTo>
                    <a:pt x="134" y="35"/>
                    <a:pt x="134" y="35"/>
                    <a:pt x="134" y="35"/>
                  </a:cubicBezTo>
                  <a:cubicBezTo>
                    <a:pt x="134" y="46"/>
                    <a:pt x="134" y="46"/>
                    <a:pt x="134" y="46"/>
                  </a:cubicBezTo>
                  <a:cubicBezTo>
                    <a:pt x="146" y="48"/>
                    <a:pt x="146" y="48"/>
                    <a:pt x="146" y="48"/>
                  </a:cubicBezTo>
                  <a:lnTo>
                    <a:pt x="146" y="59"/>
                  </a:lnTo>
                  <a:close/>
                  <a:moveTo>
                    <a:pt x="146" y="127"/>
                  </a:moveTo>
                  <a:cubicBezTo>
                    <a:pt x="134" y="125"/>
                    <a:pt x="134" y="125"/>
                    <a:pt x="134" y="125"/>
                  </a:cubicBezTo>
                  <a:cubicBezTo>
                    <a:pt x="134" y="136"/>
                    <a:pt x="134" y="136"/>
                    <a:pt x="134" y="136"/>
                  </a:cubicBezTo>
                  <a:cubicBezTo>
                    <a:pt x="146" y="138"/>
                    <a:pt x="146" y="138"/>
                    <a:pt x="146" y="138"/>
                  </a:cubicBezTo>
                  <a:cubicBezTo>
                    <a:pt x="146" y="149"/>
                    <a:pt x="146" y="149"/>
                    <a:pt x="146" y="149"/>
                  </a:cubicBezTo>
                  <a:cubicBezTo>
                    <a:pt x="164" y="137"/>
                    <a:pt x="164" y="137"/>
                    <a:pt x="164" y="137"/>
                  </a:cubicBezTo>
                  <a:cubicBezTo>
                    <a:pt x="146" y="116"/>
                    <a:pt x="146" y="116"/>
                    <a:pt x="146" y="116"/>
                  </a:cubicBezTo>
                  <a:lnTo>
                    <a:pt x="146" y="127"/>
                  </a:lnTo>
                  <a:close/>
                  <a:moveTo>
                    <a:pt x="112" y="120"/>
                  </a:moveTo>
                  <a:cubicBezTo>
                    <a:pt x="112" y="131"/>
                    <a:pt x="112" y="131"/>
                    <a:pt x="112" y="131"/>
                  </a:cubicBezTo>
                  <a:cubicBezTo>
                    <a:pt x="124" y="134"/>
                    <a:pt x="124" y="134"/>
                    <a:pt x="124" y="134"/>
                  </a:cubicBezTo>
                  <a:cubicBezTo>
                    <a:pt x="124" y="123"/>
                    <a:pt x="124" y="123"/>
                    <a:pt x="124" y="123"/>
                  </a:cubicBezTo>
                  <a:lnTo>
                    <a:pt x="112" y="120"/>
                  </a:lnTo>
                  <a:close/>
                  <a:moveTo>
                    <a:pt x="94" y="111"/>
                  </a:moveTo>
                  <a:cubicBezTo>
                    <a:pt x="101" y="121"/>
                    <a:pt x="101" y="121"/>
                    <a:pt x="101" y="121"/>
                  </a:cubicBezTo>
                  <a:cubicBezTo>
                    <a:pt x="110" y="117"/>
                    <a:pt x="110" y="117"/>
                    <a:pt x="110" y="117"/>
                  </a:cubicBezTo>
                  <a:cubicBezTo>
                    <a:pt x="104" y="106"/>
                    <a:pt x="104" y="106"/>
                    <a:pt x="104" y="106"/>
                  </a:cubicBezTo>
                  <a:lnTo>
                    <a:pt x="94" y="111"/>
                  </a:lnTo>
                  <a:close/>
                  <a:moveTo>
                    <a:pt x="94" y="44"/>
                  </a:moveTo>
                  <a:cubicBezTo>
                    <a:pt x="104" y="52"/>
                    <a:pt x="104" y="52"/>
                    <a:pt x="104" y="52"/>
                  </a:cubicBezTo>
                  <a:cubicBezTo>
                    <a:pt x="110" y="44"/>
                    <a:pt x="110" y="44"/>
                    <a:pt x="110" y="44"/>
                  </a:cubicBezTo>
                  <a:cubicBezTo>
                    <a:pt x="101" y="36"/>
                    <a:pt x="101" y="36"/>
                    <a:pt x="101" y="36"/>
                  </a:cubicBezTo>
                  <a:lnTo>
                    <a:pt x="94" y="44"/>
                  </a:lnTo>
                  <a:close/>
                  <a:moveTo>
                    <a:pt x="107" y="70"/>
                  </a:moveTo>
                  <a:cubicBezTo>
                    <a:pt x="104" y="59"/>
                    <a:pt x="94" y="50"/>
                    <a:pt x="82" y="47"/>
                  </a:cubicBezTo>
                  <a:cubicBezTo>
                    <a:pt x="69" y="44"/>
                    <a:pt x="58" y="51"/>
                    <a:pt x="55" y="63"/>
                  </a:cubicBezTo>
                  <a:cubicBezTo>
                    <a:pt x="53" y="74"/>
                    <a:pt x="58" y="87"/>
                    <a:pt x="68" y="95"/>
                  </a:cubicBezTo>
                  <a:cubicBezTo>
                    <a:pt x="77" y="103"/>
                    <a:pt x="90" y="105"/>
                    <a:pt x="99" y="99"/>
                  </a:cubicBezTo>
                  <a:cubicBezTo>
                    <a:pt x="108" y="94"/>
                    <a:pt x="111" y="82"/>
                    <a:pt x="107" y="70"/>
                  </a:cubicBezTo>
                  <a:close/>
                  <a:moveTo>
                    <a:pt x="79" y="92"/>
                  </a:moveTo>
                  <a:cubicBezTo>
                    <a:pt x="70" y="89"/>
                    <a:pt x="63" y="79"/>
                    <a:pt x="64" y="70"/>
                  </a:cubicBezTo>
                  <a:cubicBezTo>
                    <a:pt x="64" y="60"/>
                    <a:pt x="72" y="55"/>
                    <a:pt x="82" y="56"/>
                  </a:cubicBezTo>
                  <a:cubicBezTo>
                    <a:pt x="92" y="59"/>
                    <a:pt x="101" y="69"/>
                    <a:pt x="100" y="79"/>
                  </a:cubicBezTo>
                  <a:cubicBezTo>
                    <a:pt x="99" y="89"/>
                    <a:pt x="90" y="96"/>
                    <a:pt x="79" y="92"/>
                  </a:cubicBezTo>
                  <a:close/>
                </a:path>
              </a:pathLst>
            </a:custGeom>
            <a:solidFill>
              <a:srgbClr val="0B3C68"/>
            </a:solidFill>
            <a:ln w="9525">
              <a:noFill/>
              <a:round/>
              <a:headEnd/>
              <a:tailEnd/>
            </a:ln>
          </p:spPr>
          <p:txBody>
            <a:bodyPr/>
            <a:lstStyle/>
            <a:p>
              <a:pPr defTabSz="1054331"/>
              <a:endParaRPr lang="zh-CN" altLang="en-US" sz="1600" dirty="0">
                <a:solidFill>
                  <a:prstClr val="white"/>
                </a:solidFill>
              </a:endParaRPr>
            </a:p>
          </p:txBody>
        </p:sp>
        <p:sp>
          <p:nvSpPr>
            <p:cNvPr id="186" name="Freeform 60"/>
            <p:cNvSpPr>
              <a:spLocks noChangeAspect="1" noEditPoints="1"/>
            </p:cNvSpPr>
            <p:nvPr/>
          </p:nvSpPr>
          <p:spPr bwMode="auto">
            <a:xfrm>
              <a:off x="2280" y="443"/>
              <a:ext cx="328" cy="296"/>
            </a:xfrm>
            <a:custGeom>
              <a:avLst/>
              <a:gdLst/>
              <a:ahLst/>
              <a:cxnLst>
                <a:cxn ang="0">
                  <a:pos x="63" y="113"/>
                </a:cxn>
                <a:cxn ang="0">
                  <a:pos x="60" y="97"/>
                </a:cxn>
                <a:cxn ang="0">
                  <a:pos x="40" y="26"/>
                </a:cxn>
                <a:cxn ang="0">
                  <a:pos x="52" y="18"/>
                </a:cxn>
                <a:cxn ang="0">
                  <a:pos x="40" y="26"/>
                </a:cxn>
                <a:cxn ang="0">
                  <a:pos x="52" y="118"/>
                </a:cxn>
                <a:cxn ang="0">
                  <a:pos x="40" y="105"/>
                </a:cxn>
                <a:cxn ang="0">
                  <a:pos x="69" y="38"/>
                </a:cxn>
                <a:cxn ang="0">
                  <a:pos x="54" y="32"/>
                </a:cxn>
                <a:cxn ang="0">
                  <a:pos x="69" y="38"/>
                </a:cxn>
                <a:cxn ang="0">
                  <a:pos x="0" y="103"/>
                </a:cxn>
                <a:cxn ang="0">
                  <a:pos x="18" y="111"/>
                </a:cxn>
                <a:cxn ang="0">
                  <a:pos x="30" y="103"/>
                </a:cxn>
                <a:cxn ang="0">
                  <a:pos x="18" y="89"/>
                </a:cxn>
                <a:cxn ang="0">
                  <a:pos x="112" y="30"/>
                </a:cxn>
                <a:cxn ang="0">
                  <a:pos x="123" y="43"/>
                </a:cxn>
                <a:cxn ang="0">
                  <a:pos x="18" y="0"/>
                </a:cxn>
                <a:cxn ang="0">
                  <a:pos x="18" y="33"/>
                </a:cxn>
                <a:cxn ang="0">
                  <a:pos x="30" y="24"/>
                </a:cxn>
                <a:cxn ang="0">
                  <a:pos x="18" y="11"/>
                </a:cxn>
                <a:cxn ang="0">
                  <a:pos x="145" y="59"/>
                </a:cxn>
                <a:cxn ang="0">
                  <a:pos x="145" y="26"/>
                </a:cxn>
                <a:cxn ang="0">
                  <a:pos x="133" y="34"/>
                </a:cxn>
                <a:cxn ang="0">
                  <a:pos x="145" y="48"/>
                </a:cxn>
                <a:cxn ang="0">
                  <a:pos x="145" y="127"/>
                </a:cxn>
                <a:cxn ang="0">
                  <a:pos x="133" y="135"/>
                </a:cxn>
                <a:cxn ang="0">
                  <a:pos x="145" y="148"/>
                </a:cxn>
                <a:cxn ang="0">
                  <a:pos x="145" y="116"/>
                </a:cxn>
                <a:cxn ang="0">
                  <a:pos x="112" y="120"/>
                </a:cxn>
                <a:cxn ang="0">
                  <a:pos x="123" y="133"/>
                </a:cxn>
                <a:cxn ang="0">
                  <a:pos x="112" y="120"/>
                </a:cxn>
                <a:cxn ang="0">
                  <a:pos x="100" y="121"/>
                </a:cxn>
                <a:cxn ang="0">
                  <a:pos x="103" y="106"/>
                </a:cxn>
                <a:cxn ang="0">
                  <a:pos x="94" y="43"/>
                </a:cxn>
                <a:cxn ang="0">
                  <a:pos x="110" y="43"/>
                </a:cxn>
                <a:cxn ang="0">
                  <a:pos x="94" y="43"/>
                </a:cxn>
                <a:cxn ang="0">
                  <a:pos x="81" y="46"/>
                </a:cxn>
                <a:cxn ang="0">
                  <a:pos x="67" y="95"/>
                </a:cxn>
                <a:cxn ang="0">
                  <a:pos x="107" y="70"/>
                </a:cxn>
                <a:cxn ang="0">
                  <a:pos x="63" y="69"/>
                </a:cxn>
                <a:cxn ang="0">
                  <a:pos x="99" y="79"/>
                </a:cxn>
              </a:cxnLst>
              <a:rect l="0" t="0" r="r" b="b"/>
              <a:pathLst>
                <a:path w="164" h="148">
                  <a:moveTo>
                    <a:pt x="54" y="105"/>
                  </a:moveTo>
                  <a:cubicBezTo>
                    <a:pt x="63" y="113"/>
                    <a:pt x="63" y="113"/>
                    <a:pt x="63" y="113"/>
                  </a:cubicBezTo>
                  <a:cubicBezTo>
                    <a:pt x="69" y="105"/>
                    <a:pt x="69" y="105"/>
                    <a:pt x="69" y="105"/>
                  </a:cubicBezTo>
                  <a:cubicBezTo>
                    <a:pt x="60" y="97"/>
                    <a:pt x="60" y="97"/>
                    <a:pt x="60" y="97"/>
                  </a:cubicBezTo>
                  <a:lnTo>
                    <a:pt x="54" y="105"/>
                  </a:lnTo>
                  <a:close/>
                  <a:moveTo>
                    <a:pt x="40" y="26"/>
                  </a:moveTo>
                  <a:cubicBezTo>
                    <a:pt x="52" y="29"/>
                    <a:pt x="52" y="29"/>
                    <a:pt x="52" y="29"/>
                  </a:cubicBezTo>
                  <a:cubicBezTo>
                    <a:pt x="52" y="18"/>
                    <a:pt x="52" y="18"/>
                    <a:pt x="52" y="18"/>
                  </a:cubicBezTo>
                  <a:cubicBezTo>
                    <a:pt x="40" y="15"/>
                    <a:pt x="40" y="15"/>
                    <a:pt x="40" y="15"/>
                  </a:cubicBezTo>
                  <a:lnTo>
                    <a:pt x="40" y="26"/>
                  </a:lnTo>
                  <a:close/>
                  <a:moveTo>
                    <a:pt x="40" y="116"/>
                  </a:moveTo>
                  <a:cubicBezTo>
                    <a:pt x="52" y="118"/>
                    <a:pt x="52" y="118"/>
                    <a:pt x="52" y="118"/>
                  </a:cubicBezTo>
                  <a:cubicBezTo>
                    <a:pt x="52" y="107"/>
                    <a:pt x="52" y="107"/>
                    <a:pt x="52" y="107"/>
                  </a:cubicBezTo>
                  <a:cubicBezTo>
                    <a:pt x="40" y="105"/>
                    <a:pt x="40" y="105"/>
                    <a:pt x="40" y="105"/>
                  </a:cubicBezTo>
                  <a:lnTo>
                    <a:pt x="40" y="116"/>
                  </a:lnTo>
                  <a:close/>
                  <a:moveTo>
                    <a:pt x="69" y="38"/>
                  </a:moveTo>
                  <a:cubicBezTo>
                    <a:pt x="63" y="28"/>
                    <a:pt x="63" y="28"/>
                    <a:pt x="63" y="28"/>
                  </a:cubicBezTo>
                  <a:cubicBezTo>
                    <a:pt x="54" y="32"/>
                    <a:pt x="54" y="32"/>
                    <a:pt x="54" y="32"/>
                  </a:cubicBezTo>
                  <a:cubicBezTo>
                    <a:pt x="60" y="42"/>
                    <a:pt x="60" y="42"/>
                    <a:pt x="60" y="42"/>
                  </a:cubicBezTo>
                  <a:lnTo>
                    <a:pt x="69" y="38"/>
                  </a:lnTo>
                  <a:close/>
                  <a:moveTo>
                    <a:pt x="18" y="89"/>
                  </a:moveTo>
                  <a:cubicBezTo>
                    <a:pt x="0" y="103"/>
                    <a:pt x="0" y="103"/>
                    <a:pt x="0" y="103"/>
                  </a:cubicBezTo>
                  <a:cubicBezTo>
                    <a:pt x="18" y="122"/>
                    <a:pt x="18" y="122"/>
                    <a:pt x="18" y="122"/>
                  </a:cubicBezTo>
                  <a:cubicBezTo>
                    <a:pt x="18" y="111"/>
                    <a:pt x="18" y="111"/>
                    <a:pt x="18" y="111"/>
                  </a:cubicBezTo>
                  <a:cubicBezTo>
                    <a:pt x="30" y="114"/>
                    <a:pt x="30" y="114"/>
                    <a:pt x="30" y="114"/>
                  </a:cubicBezTo>
                  <a:cubicBezTo>
                    <a:pt x="30" y="103"/>
                    <a:pt x="30" y="103"/>
                    <a:pt x="30" y="103"/>
                  </a:cubicBezTo>
                  <a:cubicBezTo>
                    <a:pt x="18" y="100"/>
                    <a:pt x="18" y="100"/>
                    <a:pt x="18" y="100"/>
                  </a:cubicBezTo>
                  <a:lnTo>
                    <a:pt x="18" y="89"/>
                  </a:lnTo>
                  <a:close/>
                  <a:moveTo>
                    <a:pt x="123" y="32"/>
                  </a:moveTo>
                  <a:cubicBezTo>
                    <a:pt x="112" y="30"/>
                    <a:pt x="112" y="30"/>
                    <a:pt x="112" y="30"/>
                  </a:cubicBezTo>
                  <a:cubicBezTo>
                    <a:pt x="112" y="41"/>
                    <a:pt x="112" y="41"/>
                    <a:pt x="112" y="41"/>
                  </a:cubicBezTo>
                  <a:cubicBezTo>
                    <a:pt x="123" y="43"/>
                    <a:pt x="123" y="43"/>
                    <a:pt x="123" y="43"/>
                  </a:cubicBezTo>
                  <a:lnTo>
                    <a:pt x="123" y="32"/>
                  </a:lnTo>
                  <a:close/>
                  <a:moveTo>
                    <a:pt x="18" y="0"/>
                  </a:moveTo>
                  <a:cubicBezTo>
                    <a:pt x="0" y="12"/>
                    <a:pt x="0" y="12"/>
                    <a:pt x="0" y="12"/>
                  </a:cubicBezTo>
                  <a:cubicBezTo>
                    <a:pt x="18" y="33"/>
                    <a:pt x="18" y="33"/>
                    <a:pt x="18" y="33"/>
                  </a:cubicBezTo>
                  <a:cubicBezTo>
                    <a:pt x="18" y="22"/>
                    <a:pt x="18" y="22"/>
                    <a:pt x="18" y="22"/>
                  </a:cubicBezTo>
                  <a:cubicBezTo>
                    <a:pt x="30" y="24"/>
                    <a:pt x="30" y="24"/>
                    <a:pt x="30" y="24"/>
                  </a:cubicBezTo>
                  <a:cubicBezTo>
                    <a:pt x="30" y="13"/>
                    <a:pt x="30" y="13"/>
                    <a:pt x="30" y="13"/>
                  </a:cubicBezTo>
                  <a:cubicBezTo>
                    <a:pt x="18" y="11"/>
                    <a:pt x="18" y="11"/>
                    <a:pt x="18" y="11"/>
                  </a:cubicBezTo>
                  <a:lnTo>
                    <a:pt x="18" y="0"/>
                  </a:lnTo>
                  <a:close/>
                  <a:moveTo>
                    <a:pt x="145" y="59"/>
                  </a:moveTo>
                  <a:cubicBezTo>
                    <a:pt x="164" y="46"/>
                    <a:pt x="164" y="46"/>
                    <a:pt x="164" y="46"/>
                  </a:cubicBezTo>
                  <a:cubicBezTo>
                    <a:pt x="145" y="26"/>
                    <a:pt x="145" y="26"/>
                    <a:pt x="145" y="26"/>
                  </a:cubicBezTo>
                  <a:cubicBezTo>
                    <a:pt x="145" y="37"/>
                    <a:pt x="145" y="37"/>
                    <a:pt x="145" y="37"/>
                  </a:cubicBezTo>
                  <a:cubicBezTo>
                    <a:pt x="133" y="34"/>
                    <a:pt x="133" y="34"/>
                    <a:pt x="133" y="34"/>
                  </a:cubicBezTo>
                  <a:cubicBezTo>
                    <a:pt x="133" y="45"/>
                    <a:pt x="133" y="45"/>
                    <a:pt x="133" y="45"/>
                  </a:cubicBezTo>
                  <a:cubicBezTo>
                    <a:pt x="145" y="48"/>
                    <a:pt x="145" y="48"/>
                    <a:pt x="145" y="48"/>
                  </a:cubicBezTo>
                  <a:lnTo>
                    <a:pt x="145" y="59"/>
                  </a:lnTo>
                  <a:close/>
                  <a:moveTo>
                    <a:pt x="145" y="127"/>
                  </a:moveTo>
                  <a:cubicBezTo>
                    <a:pt x="133" y="124"/>
                    <a:pt x="133" y="124"/>
                    <a:pt x="133" y="124"/>
                  </a:cubicBezTo>
                  <a:cubicBezTo>
                    <a:pt x="133" y="135"/>
                    <a:pt x="133" y="135"/>
                    <a:pt x="133" y="135"/>
                  </a:cubicBezTo>
                  <a:cubicBezTo>
                    <a:pt x="145" y="138"/>
                    <a:pt x="145" y="138"/>
                    <a:pt x="145" y="138"/>
                  </a:cubicBezTo>
                  <a:cubicBezTo>
                    <a:pt x="145" y="148"/>
                    <a:pt x="145" y="148"/>
                    <a:pt x="145" y="148"/>
                  </a:cubicBezTo>
                  <a:cubicBezTo>
                    <a:pt x="164" y="136"/>
                    <a:pt x="164" y="136"/>
                    <a:pt x="164" y="136"/>
                  </a:cubicBezTo>
                  <a:cubicBezTo>
                    <a:pt x="145" y="116"/>
                    <a:pt x="145" y="116"/>
                    <a:pt x="145" y="116"/>
                  </a:cubicBezTo>
                  <a:lnTo>
                    <a:pt x="145" y="127"/>
                  </a:lnTo>
                  <a:close/>
                  <a:moveTo>
                    <a:pt x="112" y="120"/>
                  </a:moveTo>
                  <a:cubicBezTo>
                    <a:pt x="112" y="131"/>
                    <a:pt x="112" y="131"/>
                    <a:pt x="112" y="131"/>
                  </a:cubicBezTo>
                  <a:cubicBezTo>
                    <a:pt x="123" y="133"/>
                    <a:pt x="123" y="133"/>
                    <a:pt x="123" y="133"/>
                  </a:cubicBezTo>
                  <a:cubicBezTo>
                    <a:pt x="123" y="122"/>
                    <a:pt x="123" y="122"/>
                    <a:pt x="123" y="122"/>
                  </a:cubicBezTo>
                  <a:lnTo>
                    <a:pt x="112" y="120"/>
                  </a:lnTo>
                  <a:close/>
                  <a:moveTo>
                    <a:pt x="94" y="110"/>
                  </a:moveTo>
                  <a:cubicBezTo>
                    <a:pt x="100" y="121"/>
                    <a:pt x="100" y="121"/>
                    <a:pt x="100" y="121"/>
                  </a:cubicBezTo>
                  <a:cubicBezTo>
                    <a:pt x="110" y="116"/>
                    <a:pt x="110" y="116"/>
                    <a:pt x="110" y="116"/>
                  </a:cubicBezTo>
                  <a:cubicBezTo>
                    <a:pt x="103" y="106"/>
                    <a:pt x="103" y="106"/>
                    <a:pt x="103" y="106"/>
                  </a:cubicBezTo>
                  <a:lnTo>
                    <a:pt x="94" y="110"/>
                  </a:lnTo>
                  <a:close/>
                  <a:moveTo>
                    <a:pt x="94" y="43"/>
                  </a:moveTo>
                  <a:cubicBezTo>
                    <a:pt x="103" y="51"/>
                    <a:pt x="103" y="51"/>
                    <a:pt x="103" y="51"/>
                  </a:cubicBezTo>
                  <a:cubicBezTo>
                    <a:pt x="110" y="43"/>
                    <a:pt x="110" y="43"/>
                    <a:pt x="110" y="43"/>
                  </a:cubicBezTo>
                  <a:cubicBezTo>
                    <a:pt x="100" y="35"/>
                    <a:pt x="100" y="35"/>
                    <a:pt x="100" y="35"/>
                  </a:cubicBezTo>
                  <a:lnTo>
                    <a:pt x="94" y="43"/>
                  </a:lnTo>
                  <a:close/>
                  <a:moveTo>
                    <a:pt x="107" y="70"/>
                  </a:moveTo>
                  <a:cubicBezTo>
                    <a:pt x="103" y="58"/>
                    <a:pt x="93" y="49"/>
                    <a:pt x="81" y="46"/>
                  </a:cubicBezTo>
                  <a:cubicBezTo>
                    <a:pt x="68" y="44"/>
                    <a:pt x="57" y="51"/>
                    <a:pt x="54" y="63"/>
                  </a:cubicBezTo>
                  <a:cubicBezTo>
                    <a:pt x="52" y="74"/>
                    <a:pt x="57" y="87"/>
                    <a:pt x="67" y="95"/>
                  </a:cubicBezTo>
                  <a:cubicBezTo>
                    <a:pt x="77" y="103"/>
                    <a:pt x="90" y="104"/>
                    <a:pt x="99" y="99"/>
                  </a:cubicBezTo>
                  <a:cubicBezTo>
                    <a:pt x="108" y="93"/>
                    <a:pt x="111" y="81"/>
                    <a:pt x="107" y="70"/>
                  </a:cubicBezTo>
                  <a:close/>
                  <a:moveTo>
                    <a:pt x="79" y="92"/>
                  </a:moveTo>
                  <a:cubicBezTo>
                    <a:pt x="69" y="88"/>
                    <a:pt x="63" y="78"/>
                    <a:pt x="63" y="69"/>
                  </a:cubicBezTo>
                  <a:cubicBezTo>
                    <a:pt x="64" y="59"/>
                    <a:pt x="71" y="54"/>
                    <a:pt x="81" y="56"/>
                  </a:cubicBezTo>
                  <a:cubicBezTo>
                    <a:pt x="92" y="58"/>
                    <a:pt x="100" y="68"/>
                    <a:pt x="99" y="79"/>
                  </a:cubicBezTo>
                  <a:cubicBezTo>
                    <a:pt x="99" y="89"/>
                    <a:pt x="89" y="95"/>
                    <a:pt x="79" y="92"/>
                  </a:cubicBezTo>
                  <a:close/>
                </a:path>
              </a:pathLst>
            </a:custGeom>
            <a:solidFill>
              <a:srgbClr val="FFFFFF"/>
            </a:solidFill>
            <a:ln w="9525">
              <a:noFill/>
              <a:round/>
              <a:headEnd/>
              <a:tailEnd/>
            </a:ln>
          </p:spPr>
          <p:txBody>
            <a:bodyPr/>
            <a:lstStyle/>
            <a:p>
              <a:pPr defTabSz="1054331"/>
              <a:endParaRPr lang="zh-CN" altLang="en-US" sz="1600" dirty="0">
                <a:solidFill>
                  <a:prstClr val="white"/>
                </a:solidFill>
              </a:endParaRPr>
            </a:p>
          </p:txBody>
        </p:sp>
      </p:grpSp>
      <p:grpSp>
        <p:nvGrpSpPr>
          <p:cNvPr id="278" name="Group 31"/>
          <p:cNvGrpSpPr>
            <a:grpSpLocks noChangeAspect="1"/>
          </p:cNvGrpSpPr>
          <p:nvPr/>
        </p:nvGrpSpPr>
        <p:grpSpPr bwMode="auto">
          <a:xfrm>
            <a:off x="2722455" y="3070099"/>
            <a:ext cx="305811" cy="388566"/>
            <a:chOff x="597" y="1842"/>
            <a:chExt cx="1826" cy="2320"/>
          </a:xfrm>
          <a:solidFill>
            <a:schemeClr val="tx2">
              <a:lumMod val="20000"/>
              <a:lumOff val="80000"/>
            </a:schemeClr>
          </a:solidFill>
          <a:effectLst/>
        </p:grpSpPr>
        <p:sp>
          <p:nvSpPr>
            <p:cNvPr id="279" name="Freeform 32"/>
            <p:cNvSpPr>
              <a:spLocks/>
            </p:cNvSpPr>
            <p:nvPr/>
          </p:nvSpPr>
          <p:spPr bwMode="auto">
            <a:xfrm>
              <a:off x="1097" y="2206"/>
              <a:ext cx="217" cy="580"/>
            </a:xfrm>
            <a:custGeom>
              <a:avLst/>
              <a:gdLst/>
              <a:ahLst/>
              <a:cxnLst>
                <a:cxn ang="0">
                  <a:pos x="203" y="486"/>
                </a:cxn>
                <a:cxn ang="0">
                  <a:pos x="163" y="445"/>
                </a:cxn>
                <a:cxn ang="0">
                  <a:pos x="136" y="391"/>
                </a:cxn>
                <a:cxn ang="0">
                  <a:pos x="122" y="351"/>
                </a:cxn>
                <a:cxn ang="0">
                  <a:pos x="122" y="297"/>
                </a:cxn>
                <a:cxn ang="0">
                  <a:pos x="122" y="243"/>
                </a:cxn>
                <a:cxn ang="0">
                  <a:pos x="136" y="203"/>
                </a:cxn>
                <a:cxn ang="0">
                  <a:pos x="163" y="149"/>
                </a:cxn>
                <a:cxn ang="0">
                  <a:pos x="203" y="95"/>
                </a:cxn>
                <a:cxn ang="0">
                  <a:pos x="217" y="81"/>
                </a:cxn>
                <a:cxn ang="0">
                  <a:pos x="217" y="54"/>
                </a:cxn>
                <a:cxn ang="0">
                  <a:pos x="217" y="41"/>
                </a:cxn>
                <a:cxn ang="0">
                  <a:pos x="203" y="14"/>
                </a:cxn>
                <a:cxn ang="0">
                  <a:pos x="190" y="0"/>
                </a:cxn>
                <a:cxn ang="0">
                  <a:pos x="163" y="0"/>
                </a:cxn>
                <a:cxn ang="0">
                  <a:pos x="136" y="0"/>
                </a:cxn>
                <a:cxn ang="0">
                  <a:pos x="122" y="14"/>
                </a:cxn>
                <a:cxn ang="0">
                  <a:pos x="68" y="81"/>
                </a:cxn>
                <a:cxn ang="0">
                  <a:pos x="27" y="162"/>
                </a:cxn>
                <a:cxn ang="0">
                  <a:pos x="14" y="230"/>
                </a:cxn>
                <a:cxn ang="0">
                  <a:pos x="0" y="297"/>
                </a:cxn>
                <a:cxn ang="0">
                  <a:pos x="14" y="364"/>
                </a:cxn>
                <a:cxn ang="0">
                  <a:pos x="41" y="445"/>
                </a:cxn>
                <a:cxn ang="0">
                  <a:pos x="68" y="513"/>
                </a:cxn>
                <a:cxn ang="0">
                  <a:pos x="122" y="567"/>
                </a:cxn>
                <a:cxn ang="0">
                  <a:pos x="136" y="580"/>
                </a:cxn>
                <a:cxn ang="0">
                  <a:pos x="163" y="580"/>
                </a:cxn>
                <a:cxn ang="0">
                  <a:pos x="190" y="580"/>
                </a:cxn>
                <a:cxn ang="0">
                  <a:pos x="203" y="567"/>
                </a:cxn>
                <a:cxn ang="0">
                  <a:pos x="217" y="553"/>
                </a:cxn>
                <a:cxn ang="0">
                  <a:pos x="217" y="540"/>
                </a:cxn>
                <a:cxn ang="0">
                  <a:pos x="217" y="513"/>
                </a:cxn>
                <a:cxn ang="0">
                  <a:pos x="203" y="486"/>
                </a:cxn>
              </a:cxnLst>
              <a:rect l="0" t="0" r="r" b="b"/>
              <a:pathLst>
                <a:path w="217" h="580">
                  <a:moveTo>
                    <a:pt x="203" y="486"/>
                  </a:moveTo>
                  <a:lnTo>
                    <a:pt x="163" y="445"/>
                  </a:lnTo>
                  <a:lnTo>
                    <a:pt x="136" y="391"/>
                  </a:lnTo>
                  <a:lnTo>
                    <a:pt x="122" y="351"/>
                  </a:lnTo>
                  <a:lnTo>
                    <a:pt x="122" y="297"/>
                  </a:lnTo>
                  <a:lnTo>
                    <a:pt x="122" y="243"/>
                  </a:lnTo>
                  <a:lnTo>
                    <a:pt x="136" y="203"/>
                  </a:lnTo>
                  <a:lnTo>
                    <a:pt x="163" y="149"/>
                  </a:lnTo>
                  <a:lnTo>
                    <a:pt x="203" y="95"/>
                  </a:lnTo>
                  <a:lnTo>
                    <a:pt x="217" y="81"/>
                  </a:lnTo>
                  <a:lnTo>
                    <a:pt x="217" y="54"/>
                  </a:lnTo>
                  <a:lnTo>
                    <a:pt x="217" y="41"/>
                  </a:lnTo>
                  <a:lnTo>
                    <a:pt x="203" y="14"/>
                  </a:lnTo>
                  <a:lnTo>
                    <a:pt x="190" y="0"/>
                  </a:lnTo>
                  <a:lnTo>
                    <a:pt x="163" y="0"/>
                  </a:lnTo>
                  <a:lnTo>
                    <a:pt x="136" y="0"/>
                  </a:lnTo>
                  <a:lnTo>
                    <a:pt x="122" y="14"/>
                  </a:lnTo>
                  <a:lnTo>
                    <a:pt x="68" y="81"/>
                  </a:lnTo>
                  <a:lnTo>
                    <a:pt x="27" y="162"/>
                  </a:lnTo>
                  <a:lnTo>
                    <a:pt x="14" y="230"/>
                  </a:lnTo>
                  <a:lnTo>
                    <a:pt x="0" y="297"/>
                  </a:lnTo>
                  <a:lnTo>
                    <a:pt x="14" y="364"/>
                  </a:lnTo>
                  <a:lnTo>
                    <a:pt x="41" y="445"/>
                  </a:lnTo>
                  <a:lnTo>
                    <a:pt x="68" y="513"/>
                  </a:lnTo>
                  <a:lnTo>
                    <a:pt x="122" y="567"/>
                  </a:lnTo>
                  <a:lnTo>
                    <a:pt x="136" y="580"/>
                  </a:lnTo>
                  <a:lnTo>
                    <a:pt x="163" y="580"/>
                  </a:lnTo>
                  <a:lnTo>
                    <a:pt x="190" y="580"/>
                  </a:lnTo>
                  <a:lnTo>
                    <a:pt x="203" y="567"/>
                  </a:lnTo>
                  <a:lnTo>
                    <a:pt x="217" y="553"/>
                  </a:lnTo>
                  <a:lnTo>
                    <a:pt x="217" y="540"/>
                  </a:lnTo>
                  <a:lnTo>
                    <a:pt x="217" y="513"/>
                  </a:lnTo>
                  <a:lnTo>
                    <a:pt x="203" y="486"/>
                  </a:lnTo>
                  <a:close/>
                </a:path>
              </a:pathLst>
            </a:custGeom>
            <a:grpFill/>
            <a:ln w="9525">
              <a:noFill/>
              <a:round/>
              <a:headEnd/>
              <a:tailEnd/>
            </a:ln>
          </p:spPr>
          <p:txBody>
            <a:bodyPr/>
            <a:lstStyle/>
            <a:p>
              <a:pPr defTabSz="1054331">
                <a:defRPr/>
              </a:pPr>
              <a:endParaRPr lang="zh-CN" altLang="en-US" sz="1600" kern="0" dirty="0">
                <a:solidFill>
                  <a:prstClr val="white"/>
                </a:solidFill>
                <a:latin typeface="微软雅黑" pitchFamily="34" charset="-122"/>
              </a:endParaRPr>
            </a:p>
          </p:txBody>
        </p:sp>
        <p:sp>
          <p:nvSpPr>
            <p:cNvPr id="280" name="Freeform 33"/>
            <p:cNvSpPr>
              <a:spLocks/>
            </p:cNvSpPr>
            <p:nvPr/>
          </p:nvSpPr>
          <p:spPr bwMode="auto">
            <a:xfrm>
              <a:off x="854" y="2031"/>
              <a:ext cx="284" cy="944"/>
            </a:xfrm>
            <a:custGeom>
              <a:avLst/>
              <a:gdLst/>
              <a:ahLst/>
              <a:cxnLst>
                <a:cxn ang="0">
                  <a:pos x="189" y="917"/>
                </a:cxn>
                <a:cxn ang="0">
                  <a:pos x="203" y="931"/>
                </a:cxn>
                <a:cxn ang="0">
                  <a:pos x="230" y="944"/>
                </a:cxn>
                <a:cxn ang="0">
                  <a:pos x="243" y="931"/>
                </a:cxn>
                <a:cxn ang="0">
                  <a:pos x="270" y="917"/>
                </a:cxn>
                <a:cxn ang="0">
                  <a:pos x="284" y="904"/>
                </a:cxn>
                <a:cxn ang="0">
                  <a:pos x="284" y="877"/>
                </a:cxn>
                <a:cxn ang="0">
                  <a:pos x="284" y="863"/>
                </a:cxn>
                <a:cxn ang="0">
                  <a:pos x="270" y="836"/>
                </a:cxn>
                <a:cxn ang="0">
                  <a:pos x="270" y="836"/>
                </a:cxn>
                <a:cxn ang="0">
                  <a:pos x="203" y="755"/>
                </a:cxn>
                <a:cxn ang="0">
                  <a:pos x="149" y="661"/>
                </a:cxn>
                <a:cxn ang="0">
                  <a:pos x="121" y="566"/>
                </a:cxn>
                <a:cxn ang="0">
                  <a:pos x="108" y="472"/>
                </a:cxn>
                <a:cxn ang="0">
                  <a:pos x="121" y="364"/>
                </a:cxn>
                <a:cxn ang="0">
                  <a:pos x="149" y="270"/>
                </a:cxn>
                <a:cxn ang="0">
                  <a:pos x="203" y="175"/>
                </a:cxn>
                <a:cxn ang="0">
                  <a:pos x="270" y="94"/>
                </a:cxn>
                <a:cxn ang="0">
                  <a:pos x="284" y="81"/>
                </a:cxn>
                <a:cxn ang="0">
                  <a:pos x="284" y="54"/>
                </a:cxn>
                <a:cxn ang="0">
                  <a:pos x="284" y="27"/>
                </a:cxn>
                <a:cxn ang="0">
                  <a:pos x="270" y="13"/>
                </a:cxn>
                <a:cxn ang="0">
                  <a:pos x="243" y="0"/>
                </a:cxn>
                <a:cxn ang="0">
                  <a:pos x="230" y="0"/>
                </a:cxn>
                <a:cxn ang="0">
                  <a:pos x="203" y="0"/>
                </a:cxn>
                <a:cxn ang="0">
                  <a:pos x="189" y="13"/>
                </a:cxn>
                <a:cxn ang="0">
                  <a:pos x="108" y="108"/>
                </a:cxn>
                <a:cxn ang="0">
                  <a:pos x="40" y="229"/>
                </a:cxn>
                <a:cxn ang="0">
                  <a:pos x="13" y="351"/>
                </a:cxn>
                <a:cxn ang="0">
                  <a:pos x="0" y="472"/>
                </a:cxn>
                <a:cxn ang="0">
                  <a:pos x="13" y="593"/>
                </a:cxn>
                <a:cxn ang="0">
                  <a:pos x="40" y="715"/>
                </a:cxn>
                <a:cxn ang="0">
                  <a:pos x="108" y="823"/>
                </a:cxn>
                <a:cxn ang="0">
                  <a:pos x="189" y="917"/>
                </a:cxn>
              </a:cxnLst>
              <a:rect l="0" t="0" r="r" b="b"/>
              <a:pathLst>
                <a:path w="284" h="944">
                  <a:moveTo>
                    <a:pt x="189" y="917"/>
                  </a:moveTo>
                  <a:lnTo>
                    <a:pt x="203" y="931"/>
                  </a:lnTo>
                  <a:lnTo>
                    <a:pt x="230" y="944"/>
                  </a:lnTo>
                  <a:lnTo>
                    <a:pt x="243" y="931"/>
                  </a:lnTo>
                  <a:lnTo>
                    <a:pt x="270" y="917"/>
                  </a:lnTo>
                  <a:lnTo>
                    <a:pt x="284" y="904"/>
                  </a:lnTo>
                  <a:lnTo>
                    <a:pt x="284" y="877"/>
                  </a:lnTo>
                  <a:lnTo>
                    <a:pt x="284" y="863"/>
                  </a:lnTo>
                  <a:lnTo>
                    <a:pt x="270" y="836"/>
                  </a:lnTo>
                  <a:lnTo>
                    <a:pt x="270" y="836"/>
                  </a:lnTo>
                  <a:lnTo>
                    <a:pt x="203" y="755"/>
                  </a:lnTo>
                  <a:lnTo>
                    <a:pt x="149" y="661"/>
                  </a:lnTo>
                  <a:lnTo>
                    <a:pt x="121" y="566"/>
                  </a:lnTo>
                  <a:lnTo>
                    <a:pt x="108" y="472"/>
                  </a:lnTo>
                  <a:lnTo>
                    <a:pt x="121" y="364"/>
                  </a:lnTo>
                  <a:lnTo>
                    <a:pt x="149" y="270"/>
                  </a:lnTo>
                  <a:lnTo>
                    <a:pt x="203" y="175"/>
                  </a:lnTo>
                  <a:lnTo>
                    <a:pt x="270" y="94"/>
                  </a:lnTo>
                  <a:lnTo>
                    <a:pt x="284" y="81"/>
                  </a:lnTo>
                  <a:lnTo>
                    <a:pt x="284" y="54"/>
                  </a:lnTo>
                  <a:lnTo>
                    <a:pt x="284" y="27"/>
                  </a:lnTo>
                  <a:lnTo>
                    <a:pt x="270" y="13"/>
                  </a:lnTo>
                  <a:lnTo>
                    <a:pt x="243" y="0"/>
                  </a:lnTo>
                  <a:lnTo>
                    <a:pt x="230" y="0"/>
                  </a:lnTo>
                  <a:lnTo>
                    <a:pt x="203" y="0"/>
                  </a:lnTo>
                  <a:lnTo>
                    <a:pt x="189" y="13"/>
                  </a:lnTo>
                  <a:lnTo>
                    <a:pt x="108" y="108"/>
                  </a:lnTo>
                  <a:lnTo>
                    <a:pt x="40" y="229"/>
                  </a:lnTo>
                  <a:lnTo>
                    <a:pt x="13" y="351"/>
                  </a:lnTo>
                  <a:lnTo>
                    <a:pt x="0" y="472"/>
                  </a:lnTo>
                  <a:lnTo>
                    <a:pt x="13" y="593"/>
                  </a:lnTo>
                  <a:lnTo>
                    <a:pt x="40" y="715"/>
                  </a:lnTo>
                  <a:lnTo>
                    <a:pt x="108" y="823"/>
                  </a:lnTo>
                  <a:lnTo>
                    <a:pt x="189" y="917"/>
                  </a:lnTo>
                  <a:close/>
                </a:path>
              </a:pathLst>
            </a:custGeom>
            <a:grpFill/>
            <a:ln w="9525">
              <a:noFill/>
              <a:round/>
              <a:headEnd/>
              <a:tailEnd/>
            </a:ln>
          </p:spPr>
          <p:txBody>
            <a:bodyPr/>
            <a:lstStyle/>
            <a:p>
              <a:pPr defTabSz="1054331">
                <a:defRPr/>
              </a:pPr>
              <a:endParaRPr lang="zh-CN" altLang="en-US" sz="1600" kern="0" dirty="0">
                <a:solidFill>
                  <a:prstClr val="white"/>
                </a:solidFill>
                <a:latin typeface="微软雅黑" pitchFamily="34" charset="-122"/>
              </a:endParaRPr>
            </a:p>
          </p:txBody>
        </p:sp>
        <p:sp>
          <p:nvSpPr>
            <p:cNvPr id="281" name="Freeform 34"/>
            <p:cNvSpPr>
              <a:spLocks/>
            </p:cNvSpPr>
            <p:nvPr/>
          </p:nvSpPr>
          <p:spPr bwMode="auto">
            <a:xfrm>
              <a:off x="597" y="1855"/>
              <a:ext cx="365" cy="1309"/>
            </a:xfrm>
            <a:custGeom>
              <a:avLst/>
              <a:gdLst/>
              <a:ahLst/>
              <a:cxnLst>
                <a:cxn ang="0">
                  <a:pos x="311" y="1309"/>
                </a:cxn>
                <a:cxn ang="0">
                  <a:pos x="338" y="1296"/>
                </a:cxn>
                <a:cxn ang="0">
                  <a:pos x="351" y="1282"/>
                </a:cxn>
                <a:cxn ang="0">
                  <a:pos x="365" y="1269"/>
                </a:cxn>
                <a:cxn ang="0">
                  <a:pos x="365" y="1242"/>
                </a:cxn>
                <a:cxn ang="0">
                  <a:pos x="365" y="1228"/>
                </a:cxn>
                <a:cxn ang="0">
                  <a:pos x="351" y="1201"/>
                </a:cxn>
                <a:cxn ang="0">
                  <a:pos x="351" y="1201"/>
                </a:cxn>
                <a:cxn ang="0">
                  <a:pos x="297" y="1147"/>
                </a:cxn>
                <a:cxn ang="0">
                  <a:pos x="243" y="1066"/>
                </a:cxn>
                <a:cxn ang="0">
                  <a:pos x="203" y="999"/>
                </a:cxn>
                <a:cxn ang="0">
                  <a:pos x="176" y="931"/>
                </a:cxn>
                <a:cxn ang="0">
                  <a:pos x="148" y="850"/>
                </a:cxn>
                <a:cxn ang="0">
                  <a:pos x="121" y="769"/>
                </a:cxn>
                <a:cxn ang="0">
                  <a:pos x="108" y="702"/>
                </a:cxn>
                <a:cxn ang="0">
                  <a:pos x="108" y="621"/>
                </a:cxn>
                <a:cxn ang="0">
                  <a:pos x="108" y="540"/>
                </a:cxn>
                <a:cxn ang="0">
                  <a:pos x="121" y="473"/>
                </a:cxn>
                <a:cxn ang="0">
                  <a:pos x="135" y="405"/>
                </a:cxn>
                <a:cxn ang="0">
                  <a:pos x="162" y="338"/>
                </a:cxn>
                <a:cxn ang="0">
                  <a:pos x="189" y="270"/>
                </a:cxn>
                <a:cxn ang="0">
                  <a:pos x="230" y="203"/>
                </a:cxn>
                <a:cxn ang="0">
                  <a:pos x="270" y="149"/>
                </a:cxn>
                <a:cxn ang="0">
                  <a:pos x="324" y="95"/>
                </a:cxn>
                <a:cxn ang="0">
                  <a:pos x="338" y="68"/>
                </a:cxn>
                <a:cxn ang="0">
                  <a:pos x="351" y="54"/>
                </a:cxn>
                <a:cxn ang="0">
                  <a:pos x="338" y="27"/>
                </a:cxn>
                <a:cxn ang="0">
                  <a:pos x="324" y="14"/>
                </a:cxn>
                <a:cxn ang="0">
                  <a:pos x="311" y="0"/>
                </a:cxn>
                <a:cxn ang="0">
                  <a:pos x="284" y="0"/>
                </a:cxn>
                <a:cxn ang="0">
                  <a:pos x="270" y="0"/>
                </a:cxn>
                <a:cxn ang="0">
                  <a:pos x="243" y="14"/>
                </a:cxn>
                <a:cxn ang="0">
                  <a:pos x="189" y="68"/>
                </a:cxn>
                <a:cxn ang="0">
                  <a:pos x="135" y="135"/>
                </a:cxn>
                <a:cxn ang="0">
                  <a:pos x="94" y="216"/>
                </a:cxn>
                <a:cxn ang="0">
                  <a:pos x="54" y="297"/>
                </a:cxn>
                <a:cxn ang="0">
                  <a:pos x="27" y="365"/>
                </a:cxn>
                <a:cxn ang="0">
                  <a:pos x="13" y="446"/>
                </a:cxn>
                <a:cxn ang="0">
                  <a:pos x="0" y="540"/>
                </a:cxn>
                <a:cxn ang="0">
                  <a:pos x="0" y="621"/>
                </a:cxn>
                <a:cxn ang="0">
                  <a:pos x="0" y="702"/>
                </a:cxn>
                <a:cxn ang="0">
                  <a:pos x="13" y="796"/>
                </a:cxn>
                <a:cxn ang="0">
                  <a:pos x="27" y="877"/>
                </a:cxn>
                <a:cxn ang="0">
                  <a:pos x="67" y="972"/>
                </a:cxn>
                <a:cxn ang="0">
                  <a:pos x="94" y="1053"/>
                </a:cxn>
                <a:cxn ang="0">
                  <a:pos x="148" y="1134"/>
                </a:cxn>
                <a:cxn ang="0">
                  <a:pos x="203" y="1215"/>
                </a:cxn>
                <a:cxn ang="0">
                  <a:pos x="270" y="1282"/>
                </a:cxn>
                <a:cxn ang="0">
                  <a:pos x="284" y="1296"/>
                </a:cxn>
                <a:cxn ang="0">
                  <a:pos x="311" y="1309"/>
                </a:cxn>
              </a:cxnLst>
              <a:rect l="0" t="0" r="r" b="b"/>
              <a:pathLst>
                <a:path w="365" h="1309">
                  <a:moveTo>
                    <a:pt x="311" y="1309"/>
                  </a:moveTo>
                  <a:lnTo>
                    <a:pt x="338" y="1296"/>
                  </a:lnTo>
                  <a:lnTo>
                    <a:pt x="351" y="1282"/>
                  </a:lnTo>
                  <a:lnTo>
                    <a:pt x="365" y="1269"/>
                  </a:lnTo>
                  <a:lnTo>
                    <a:pt x="365" y="1242"/>
                  </a:lnTo>
                  <a:lnTo>
                    <a:pt x="365" y="1228"/>
                  </a:lnTo>
                  <a:lnTo>
                    <a:pt x="351" y="1201"/>
                  </a:lnTo>
                  <a:lnTo>
                    <a:pt x="351" y="1201"/>
                  </a:lnTo>
                  <a:lnTo>
                    <a:pt x="297" y="1147"/>
                  </a:lnTo>
                  <a:lnTo>
                    <a:pt x="243" y="1066"/>
                  </a:lnTo>
                  <a:lnTo>
                    <a:pt x="203" y="999"/>
                  </a:lnTo>
                  <a:lnTo>
                    <a:pt x="176" y="931"/>
                  </a:lnTo>
                  <a:lnTo>
                    <a:pt x="148" y="850"/>
                  </a:lnTo>
                  <a:lnTo>
                    <a:pt x="121" y="769"/>
                  </a:lnTo>
                  <a:lnTo>
                    <a:pt x="108" y="702"/>
                  </a:lnTo>
                  <a:lnTo>
                    <a:pt x="108" y="621"/>
                  </a:lnTo>
                  <a:lnTo>
                    <a:pt x="108" y="540"/>
                  </a:lnTo>
                  <a:lnTo>
                    <a:pt x="121" y="473"/>
                  </a:lnTo>
                  <a:lnTo>
                    <a:pt x="135" y="405"/>
                  </a:lnTo>
                  <a:lnTo>
                    <a:pt x="162" y="338"/>
                  </a:lnTo>
                  <a:lnTo>
                    <a:pt x="189" y="270"/>
                  </a:lnTo>
                  <a:lnTo>
                    <a:pt x="230" y="203"/>
                  </a:lnTo>
                  <a:lnTo>
                    <a:pt x="270" y="149"/>
                  </a:lnTo>
                  <a:lnTo>
                    <a:pt x="324" y="95"/>
                  </a:lnTo>
                  <a:lnTo>
                    <a:pt x="338" y="68"/>
                  </a:lnTo>
                  <a:lnTo>
                    <a:pt x="351" y="54"/>
                  </a:lnTo>
                  <a:lnTo>
                    <a:pt x="338" y="27"/>
                  </a:lnTo>
                  <a:lnTo>
                    <a:pt x="324" y="14"/>
                  </a:lnTo>
                  <a:lnTo>
                    <a:pt x="311" y="0"/>
                  </a:lnTo>
                  <a:lnTo>
                    <a:pt x="284" y="0"/>
                  </a:lnTo>
                  <a:lnTo>
                    <a:pt x="270" y="0"/>
                  </a:lnTo>
                  <a:lnTo>
                    <a:pt x="243" y="14"/>
                  </a:lnTo>
                  <a:lnTo>
                    <a:pt x="189" y="68"/>
                  </a:lnTo>
                  <a:lnTo>
                    <a:pt x="135" y="135"/>
                  </a:lnTo>
                  <a:lnTo>
                    <a:pt x="94" y="216"/>
                  </a:lnTo>
                  <a:lnTo>
                    <a:pt x="54" y="297"/>
                  </a:lnTo>
                  <a:lnTo>
                    <a:pt x="27" y="365"/>
                  </a:lnTo>
                  <a:lnTo>
                    <a:pt x="13" y="446"/>
                  </a:lnTo>
                  <a:lnTo>
                    <a:pt x="0" y="540"/>
                  </a:lnTo>
                  <a:lnTo>
                    <a:pt x="0" y="621"/>
                  </a:lnTo>
                  <a:lnTo>
                    <a:pt x="0" y="702"/>
                  </a:lnTo>
                  <a:lnTo>
                    <a:pt x="13" y="796"/>
                  </a:lnTo>
                  <a:lnTo>
                    <a:pt x="27" y="877"/>
                  </a:lnTo>
                  <a:lnTo>
                    <a:pt x="67" y="972"/>
                  </a:lnTo>
                  <a:lnTo>
                    <a:pt x="94" y="1053"/>
                  </a:lnTo>
                  <a:lnTo>
                    <a:pt x="148" y="1134"/>
                  </a:lnTo>
                  <a:lnTo>
                    <a:pt x="203" y="1215"/>
                  </a:lnTo>
                  <a:lnTo>
                    <a:pt x="270" y="1282"/>
                  </a:lnTo>
                  <a:lnTo>
                    <a:pt x="284" y="1296"/>
                  </a:lnTo>
                  <a:lnTo>
                    <a:pt x="311" y="1309"/>
                  </a:lnTo>
                  <a:close/>
                </a:path>
              </a:pathLst>
            </a:custGeom>
            <a:grpFill/>
            <a:ln w="9525">
              <a:noFill/>
              <a:round/>
              <a:headEnd/>
              <a:tailEnd/>
            </a:ln>
          </p:spPr>
          <p:txBody>
            <a:bodyPr/>
            <a:lstStyle/>
            <a:p>
              <a:pPr defTabSz="1054331">
                <a:defRPr/>
              </a:pPr>
              <a:endParaRPr lang="zh-CN" altLang="en-US" sz="1600" kern="0" dirty="0">
                <a:solidFill>
                  <a:prstClr val="white"/>
                </a:solidFill>
                <a:latin typeface="微软雅黑" pitchFamily="34" charset="-122"/>
              </a:endParaRPr>
            </a:p>
          </p:txBody>
        </p:sp>
        <p:sp>
          <p:nvSpPr>
            <p:cNvPr id="282" name="Freeform 35"/>
            <p:cNvSpPr>
              <a:spLocks/>
            </p:cNvSpPr>
            <p:nvPr/>
          </p:nvSpPr>
          <p:spPr bwMode="auto">
            <a:xfrm>
              <a:off x="1706" y="2220"/>
              <a:ext cx="217" cy="580"/>
            </a:xfrm>
            <a:custGeom>
              <a:avLst/>
              <a:gdLst/>
              <a:ahLst/>
              <a:cxnLst>
                <a:cxn ang="0">
                  <a:pos x="14" y="566"/>
                </a:cxn>
                <a:cxn ang="0">
                  <a:pos x="27" y="580"/>
                </a:cxn>
                <a:cxn ang="0">
                  <a:pos x="54" y="580"/>
                </a:cxn>
                <a:cxn ang="0">
                  <a:pos x="81" y="580"/>
                </a:cxn>
                <a:cxn ang="0">
                  <a:pos x="95" y="566"/>
                </a:cxn>
                <a:cxn ang="0">
                  <a:pos x="149" y="499"/>
                </a:cxn>
                <a:cxn ang="0">
                  <a:pos x="189" y="418"/>
                </a:cxn>
                <a:cxn ang="0">
                  <a:pos x="203" y="350"/>
                </a:cxn>
                <a:cxn ang="0">
                  <a:pos x="217" y="283"/>
                </a:cxn>
                <a:cxn ang="0">
                  <a:pos x="203" y="216"/>
                </a:cxn>
                <a:cxn ang="0">
                  <a:pos x="176" y="135"/>
                </a:cxn>
                <a:cxn ang="0">
                  <a:pos x="149" y="67"/>
                </a:cxn>
                <a:cxn ang="0">
                  <a:pos x="95" y="13"/>
                </a:cxn>
                <a:cxn ang="0">
                  <a:pos x="81" y="0"/>
                </a:cxn>
                <a:cxn ang="0">
                  <a:pos x="54" y="0"/>
                </a:cxn>
                <a:cxn ang="0">
                  <a:pos x="27" y="0"/>
                </a:cxn>
                <a:cxn ang="0">
                  <a:pos x="14" y="13"/>
                </a:cxn>
                <a:cxn ang="0">
                  <a:pos x="0" y="27"/>
                </a:cxn>
                <a:cxn ang="0">
                  <a:pos x="0" y="54"/>
                </a:cxn>
                <a:cxn ang="0">
                  <a:pos x="0" y="67"/>
                </a:cxn>
                <a:cxn ang="0">
                  <a:pos x="14" y="94"/>
                </a:cxn>
                <a:cxn ang="0">
                  <a:pos x="14" y="94"/>
                </a:cxn>
                <a:cxn ang="0">
                  <a:pos x="54" y="135"/>
                </a:cxn>
                <a:cxn ang="0">
                  <a:pos x="81" y="189"/>
                </a:cxn>
                <a:cxn ang="0">
                  <a:pos x="95" y="229"/>
                </a:cxn>
                <a:cxn ang="0">
                  <a:pos x="95" y="283"/>
                </a:cxn>
                <a:cxn ang="0">
                  <a:pos x="95" y="337"/>
                </a:cxn>
                <a:cxn ang="0">
                  <a:pos x="81" y="377"/>
                </a:cxn>
                <a:cxn ang="0">
                  <a:pos x="54" y="431"/>
                </a:cxn>
                <a:cxn ang="0">
                  <a:pos x="14" y="485"/>
                </a:cxn>
                <a:cxn ang="0">
                  <a:pos x="0" y="499"/>
                </a:cxn>
                <a:cxn ang="0">
                  <a:pos x="0" y="526"/>
                </a:cxn>
                <a:cxn ang="0">
                  <a:pos x="14" y="566"/>
                </a:cxn>
                <a:cxn ang="0">
                  <a:pos x="14" y="566"/>
                </a:cxn>
              </a:cxnLst>
              <a:rect l="0" t="0" r="r" b="b"/>
              <a:pathLst>
                <a:path w="217" h="580">
                  <a:moveTo>
                    <a:pt x="14" y="566"/>
                  </a:moveTo>
                  <a:lnTo>
                    <a:pt x="27" y="580"/>
                  </a:lnTo>
                  <a:lnTo>
                    <a:pt x="54" y="580"/>
                  </a:lnTo>
                  <a:lnTo>
                    <a:pt x="81" y="580"/>
                  </a:lnTo>
                  <a:lnTo>
                    <a:pt x="95" y="566"/>
                  </a:lnTo>
                  <a:lnTo>
                    <a:pt x="149" y="499"/>
                  </a:lnTo>
                  <a:lnTo>
                    <a:pt x="189" y="418"/>
                  </a:lnTo>
                  <a:lnTo>
                    <a:pt x="203" y="350"/>
                  </a:lnTo>
                  <a:lnTo>
                    <a:pt x="217" y="283"/>
                  </a:lnTo>
                  <a:lnTo>
                    <a:pt x="203" y="216"/>
                  </a:lnTo>
                  <a:lnTo>
                    <a:pt x="176" y="135"/>
                  </a:lnTo>
                  <a:lnTo>
                    <a:pt x="149" y="67"/>
                  </a:lnTo>
                  <a:lnTo>
                    <a:pt x="95" y="13"/>
                  </a:lnTo>
                  <a:lnTo>
                    <a:pt x="81" y="0"/>
                  </a:lnTo>
                  <a:lnTo>
                    <a:pt x="54" y="0"/>
                  </a:lnTo>
                  <a:lnTo>
                    <a:pt x="27" y="0"/>
                  </a:lnTo>
                  <a:lnTo>
                    <a:pt x="14" y="13"/>
                  </a:lnTo>
                  <a:lnTo>
                    <a:pt x="0" y="27"/>
                  </a:lnTo>
                  <a:lnTo>
                    <a:pt x="0" y="54"/>
                  </a:lnTo>
                  <a:lnTo>
                    <a:pt x="0" y="67"/>
                  </a:lnTo>
                  <a:lnTo>
                    <a:pt x="14" y="94"/>
                  </a:lnTo>
                  <a:lnTo>
                    <a:pt x="14" y="94"/>
                  </a:lnTo>
                  <a:lnTo>
                    <a:pt x="54" y="135"/>
                  </a:lnTo>
                  <a:lnTo>
                    <a:pt x="81" y="189"/>
                  </a:lnTo>
                  <a:lnTo>
                    <a:pt x="95" y="229"/>
                  </a:lnTo>
                  <a:lnTo>
                    <a:pt x="95" y="283"/>
                  </a:lnTo>
                  <a:lnTo>
                    <a:pt x="95" y="337"/>
                  </a:lnTo>
                  <a:lnTo>
                    <a:pt x="81" y="377"/>
                  </a:lnTo>
                  <a:lnTo>
                    <a:pt x="54" y="431"/>
                  </a:lnTo>
                  <a:lnTo>
                    <a:pt x="14" y="485"/>
                  </a:lnTo>
                  <a:lnTo>
                    <a:pt x="0" y="499"/>
                  </a:lnTo>
                  <a:lnTo>
                    <a:pt x="0" y="526"/>
                  </a:lnTo>
                  <a:lnTo>
                    <a:pt x="14" y="566"/>
                  </a:lnTo>
                  <a:lnTo>
                    <a:pt x="14" y="566"/>
                  </a:lnTo>
                  <a:close/>
                </a:path>
              </a:pathLst>
            </a:custGeom>
            <a:grpFill/>
            <a:ln w="9525">
              <a:noFill/>
              <a:round/>
              <a:headEnd/>
              <a:tailEnd/>
            </a:ln>
          </p:spPr>
          <p:txBody>
            <a:bodyPr/>
            <a:lstStyle/>
            <a:p>
              <a:pPr defTabSz="1054331">
                <a:defRPr/>
              </a:pPr>
              <a:endParaRPr lang="zh-CN" altLang="en-US" sz="1600" kern="0" dirty="0">
                <a:solidFill>
                  <a:prstClr val="white"/>
                </a:solidFill>
                <a:latin typeface="微软雅黑" pitchFamily="34" charset="-122"/>
              </a:endParaRPr>
            </a:p>
          </p:txBody>
        </p:sp>
        <p:sp>
          <p:nvSpPr>
            <p:cNvPr id="283" name="Freeform 36"/>
            <p:cNvSpPr>
              <a:spLocks/>
            </p:cNvSpPr>
            <p:nvPr/>
          </p:nvSpPr>
          <p:spPr bwMode="auto">
            <a:xfrm>
              <a:off x="1882" y="2031"/>
              <a:ext cx="284" cy="944"/>
            </a:xfrm>
            <a:custGeom>
              <a:avLst/>
              <a:gdLst/>
              <a:ahLst/>
              <a:cxnLst>
                <a:cxn ang="0">
                  <a:pos x="13" y="108"/>
                </a:cxn>
                <a:cxn ang="0">
                  <a:pos x="81" y="189"/>
                </a:cxn>
                <a:cxn ang="0">
                  <a:pos x="135" y="283"/>
                </a:cxn>
                <a:cxn ang="0">
                  <a:pos x="162" y="378"/>
                </a:cxn>
                <a:cxn ang="0">
                  <a:pos x="176" y="472"/>
                </a:cxn>
                <a:cxn ang="0">
                  <a:pos x="162" y="580"/>
                </a:cxn>
                <a:cxn ang="0">
                  <a:pos x="135" y="674"/>
                </a:cxn>
                <a:cxn ang="0">
                  <a:pos x="81" y="769"/>
                </a:cxn>
                <a:cxn ang="0">
                  <a:pos x="13" y="850"/>
                </a:cxn>
                <a:cxn ang="0">
                  <a:pos x="0" y="863"/>
                </a:cxn>
                <a:cxn ang="0">
                  <a:pos x="0" y="890"/>
                </a:cxn>
                <a:cxn ang="0">
                  <a:pos x="0" y="917"/>
                </a:cxn>
                <a:cxn ang="0">
                  <a:pos x="13" y="931"/>
                </a:cxn>
                <a:cxn ang="0">
                  <a:pos x="41" y="944"/>
                </a:cxn>
                <a:cxn ang="0">
                  <a:pos x="54" y="944"/>
                </a:cxn>
                <a:cxn ang="0">
                  <a:pos x="81" y="944"/>
                </a:cxn>
                <a:cxn ang="0">
                  <a:pos x="95" y="931"/>
                </a:cxn>
                <a:cxn ang="0">
                  <a:pos x="176" y="836"/>
                </a:cxn>
                <a:cxn ang="0">
                  <a:pos x="243" y="715"/>
                </a:cxn>
                <a:cxn ang="0">
                  <a:pos x="271" y="593"/>
                </a:cxn>
                <a:cxn ang="0">
                  <a:pos x="284" y="472"/>
                </a:cxn>
                <a:cxn ang="0">
                  <a:pos x="271" y="351"/>
                </a:cxn>
                <a:cxn ang="0">
                  <a:pos x="243" y="229"/>
                </a:cxn>
                <a:cxn ang="0">
                  <a:pos x="176" y="121"/>
                </a:cxn>
                <a:cxn ang="0">
                  <a:pos x="95" y="27"/>
                </a:cxn>
                <a:cxn ang="0">
                  <a:pos x="81" y="13"/>
                </a:cxn>
                <a:cxn ang="0">
                  <a:pos x="54" y="0"/>
                </a:cxn>
                <a:cxn ang="0">
                  <a:pos x="41" y="13"/>
                </a:cxn>
                <a:cxn ang="0">
                  <a:pos x="13" y="27"/>
                </a:cxn>
                <a:cxn ang="0">
                  <a:pos x="0" y="40"/>
                </a:cxn>
                <a:cxn ang="0">
                  <a:pos x="0" y="67"/>
                </a:cxn>
                <a:cxn ang="0">
                  <a:pos x="0" y="81"/>
                </a:cxn>
                <a:cxn ang="0">
                  <a:pos x="13" y="108"/>
                </a:cxn>
                <a:cxn ang="0">
                  <a:pos x="13" y="108"/>
                </a:cxn>
              </a:cxnLst>
              <a:rect l="0" t="0" r="r" b="b"/>
              <a:pathLst>
                <a:path w="284" h="944">
                  <a:moveTo>
                    <a:pt x="13" y="108"/>
                  </a:moveTo>
                  <a:lnTo>
                    <a:pt x="81" y="189"/>
                  </a:lnTo>
                  <a:lnTo>
                    <a:pt x="135" y="283"/>
                  </a:lnTo>
                  <a:lnTo>
                    <a:pt x="162" y="378"/>
                  </a:lnTo>
                  <a:lnTo>
                    <a:pt x="176" y="472"/>
                  </a:lnTo>
                  <a:lnTo>
                    <a:pt x="162" y="580"/>
                  </a:lnTo>
                  <a:lnTo>
                    <a:pt x="135" y="674"/>
                  </a:lnTo>
                  <a:lnTo>
                    <a:pt x="81" y="769"/>
                  </a:lnTo>
                  <a:lnTo>
                    <a:pt x="13" y="850"/>
                  </a:lnTo>
                  <a:lnTo>
                    <a:pt x="0" y="863"/>
                  </a:lnTo>
                  <a:lnTo>
                    <a:pt x="0" y="890"/>
                  </a:lnTo>
                  <a:lnTo>
                    <a:pt x="0" y="917"/>
                  </a:lnTo>
                  <a:lnTo>
                    <a:pt x="13" y="931"/>
                  </a:lnTo>
                  <a:lnTo>
                    <a:pt x="41" y="944"/>
                  </a:lnTo>
                  <a:lnTo>
                    <a:pt x="54" y="944"/>
                  </a:lnTo>
                  <a:lnTo>
                    <a:pt x="81" y="944"/>
                  </a:lnTo>
                  <a:lnTo>
                    <a:pt x="95" y="931"/>
                  </a:lnTo>
                  <a:lnTo>
                    <a:pt x="176" y="836"/>
                  </a:lnTo>
                  <a:lnTo>
                    <a:pt x="243" y="715"/>
                  </a:lnTo>
                  <a:lnTo>
                    <a:pt x="271" y="593"/>
                  </a:lnTo>
                  <a:lnTo>
                    <a:pt x="284" y="472"/>
                  </a:lnTo>
                  <a:lnTo>
                    <a:pt x="271" y="351"/>
                  </a:lnTo>
                  <a:lnTo>
                    <a:pt x="243" y="229"/>
                  </a:lnTo>
                  <a:lnTo>
                    <a:pt x="176" y="121"/>
                  </a:lnTo>
                  <a:lnTo>
                    <a:pt x="95" y="27"/>
                  </a:lnTo>
                  <a:lnTo>
                    <a:pt x="81" y="13"/>
                  </a:lnTo>
                  <a:lnTo>
                    <a:pt x="54" y="0"/>
                  </a:lnTo>
                  <a:lnTo>
                    <a:pt x="41" y="13"/>
                  </a:lnTo>
                  <a:lnTo>
                    <a:pt x="13" y="27"/>
                  </a:lnTo>
                  <a:lnTo>
                    <a:pt x="0" y="40"/>
                  </a:lnTo>
                  <a:lnTo>
                    <a:pt x="0" y="67"/>
                  </a:lnTo>
                  <a:lnTo>
                    <a:pt x="0" y="81"/>
                  </a:lnTo>
                  <a:lnTo>
                    <a:pt x="13" y="108"/>
                  </a:lnTo>
                  <a:lnTo>
                    <a:pt x="13" y="108"/>
                  </a:lnTo>
                  <a:close/>
                </a:path>
              </a:pathLst>
            </a:custGeom>
            <a:grpFill/>
            <a:ln w="9525">
              <a:noFill/>
              <a:round/>
              <a:headEnd/>
              <a:tailEnd/>
            </a:ln>
          </p:spPr>
          <p:txBody>
            <a:bodyPr/>
            <a:lstStyle/>
            <a:p>
              <a:pPr defTabSz="1054331">
                <a:defRPr/>
              </a:pPr>
              <a:endParaRPr lang="zh-CN" altLang="en-US" sz="1600" kern="0" dirty="0">
                <a:solidFill>
                  <a:prstClr val="white"/>
                </a:solidFill>
                <a:latin typeface="微软雅黑" pitchFamily="34" charset="-122"/>
              </a:endParaRPr>
            </a:p>
          </p:txBody>
        </p:sp>
        <p:sp>
          <p:nvSpPr>
            <p:cNvPr id="284" name="Freeform 37"/>
            <p:cNvSpPr>
              <a:spLocks/>
            </p:cNvSpPr>
            <p:nvPr/>
          </p:nvSpPr>
          <p:spPr bwMode="auto">
            <a:xfrm>
              <a:off x="2058" y="1842"/>
              <a:ext cx="365" cy="1322"/>
            </a:xfrm>
            <a:custGeom>
              <a:avLst/>
              <a:gdLst/>
              <a:ahLst/>
              <a:cxnLst>
                <a:cxn ang="0">
                  <a:pos x="13" y="108"/>
                </a:cxn>
                <a:cxn ang="0">
                  <a:pos x="67" y="175"/>
                </a:cxn>
                <a:cxn ang="0">
                  <a:pos x="122" y="243"/>
                </a:cxn>
                <a:cxn ang="0">
                  <a:pos x="162" y="310"/>
                </a:cxn>
                <a:cxn ang="0">
                  <a:pos x="189" y="378"/>
                </a:cxn>
                <a:cxn ang="0">
                  <a:pos x="216" y="459"/>
                </a:cxn>
                <a:cxn ang="0">
                  <a:pos x="243" y="540"/>
                </a:cxn>
                <a:cxn ang="0">
                  <a:pos x="257" y="621"/>
                </a:cxn>
                <a:cxn ang="0">
                  <a:pos x="257" y="688"/>
                </a:cxn>
                <a:cxn ang="0">
                  <a:pos x="257" y="769"/>
                </a:cxn>
                <a:cxn ang="0">
                  <a:pos x="243" y="836"/>
                </a:cxn>
                <a:cxn ang="0">
                  <a:pos x="230" y="904"/>
                </a:cxn>
                <a:cxn ang="0">
                  <a:pos x="203" y="971"/>
                </a:cxn>
                <a:cxn ang="0">
                  <a:pos x="176" y="1039"/>
                </a:cxn>
                <a:cxn ang="0">
                  <a:pos x="135" y="1106"/>
                </a:cxn>
                <a:cxn ang="0">
                  <a:pos x="95" y="1160"/>
                </a:cxn>
                <a:cxn ang="0">
                  <a:pos x="40" y="1214"/>
                </a:cxn>
                <a:cxn ang="0">
                  <a:pos x="27" y="1241"/>
                </a:cxn>
                <a:cxn ang="0">
                  <a:pos x="13" y="1255"/>
                </a:cxn>
                <a:cxn ang="0">
                  <a:pos x="27" y="1282"/>
                </a:cxn>
                <a:cxn ang="0">
                  <a:pos x="40" y="1295"/>
                </a:cxn>
                <a:cxn ang="0">
                  <a:pos x="54" y="1309"/>
                </a:cxn>
                <a:cxn ang="0">
                  <a:pos x="81" y="1322"/>
                </a:cxn>
                <a:cxn ang="0">
                  <a:pos x="95" y="1309"/>
                </a:cxn>
                <a:cxn ang="0">
                  <a:pos x="122" y="1295"/>
                </a:cxn>
                <a:cxn ang="0">
                  <a:pos x="176" y="1241"/>
                </a:cxn>
                <a:cxn ang="0">
                  <a:pos x="230" y="1174"/>
                </a:cxn>
                <a:cxn ang="0">
                  <a:pos x="270" y="1093"/>
                </a:cxn>
                <a:cxn ang="0">
                  <a:pos x="311" y="1025"/>
                </a:cxn>
                <a:cxn ang="0">
                  <a:pos x="338" y="944"/>
                </a:cxn>
                <a:cxn ang="0">
                  <a:pos x="352" y="863"/>
                </a:cxn>
                <a:cxn ang="0">
                  <a:pos x="365" y="769"/>
                </a:cxn>
                <a:cxn ang="0">
                  <a:pos x="365" y="688"/>
                </a:cxn>
                <a:cxn ang="0">
                  <a:pos x="365" y="607"/>
                </a:cxn>
                <a:cxn ang="0">
                  <a:pos x="352" y="513"/>
                </a:cxn>
                <a:cxn ang="0">
                  <a:pos x="338" y="432"/>
                </a:cxn>
                <a:cxn ang="0">
                  <a:pos x="297" y="337"/>
                </a:cxn>
                <a:cxn ang="0">
                  <a:pos x="270" y="256"/>
                </a:cxn>
                <a:cxn ang="0">
                  <a:pos x="216" y="175"/>
                </a:cxn>
                <a:cxn ang="0">
                  <a:pos x="162" y="94"/>
                </a:cxn>
                <a:cxn ang="0">
                  <a:pos x="95" y="27"/>
                </a:cxn>
                <a:cxn ang="0">
                  <a:pos x="81" y="13"/>
                </a:cxn>
                <a:cxn ang="0">
                  <a:pos x="54" y="0"/>
                </a:cxn>
                <a:cxn ang="0">
                  <a:pos x="40" y="13"/>
                </a:cxn>
                <a:cxn ang="0">
                  <a:pos x="13" y="27"/>
                </a:cxn>
                <a:cxn ang="0">
                  <a:pos x="0" y="40"/>
                </a:cxn>
                <a:cxn ang="0">
                  <a:pos x="0" y="67"/>
                </a:cxn>
                <a:cxn ang="0">
                  <a:pos x="0" y="81"/>
                </a:cxn>
                <a:cxn ang="0">
                  <a:pos x="13" y="108"/>
                </a:cxn>
                <a:cxn ang="0">
                  <a:pos x="13" y="108"/>
                </a:cxn>
              </a:cxnLst>
              <a:rect l="0" t="0" r="r" b="b"/>
              <a:pathLst>
                <a:path w="365" h="1322">
                  <a:moveTo>
                    <a:pt x="13" y="108"/>
                  </a:moveTo>
                  <a:lnTo>
                    <a:pt x="67" y="175"/>
                  </a:lnTo>
                  <a:lnTo>
                    <a:pt x="122" y="243"/>
                  </a:lnTo>
                  <a:lnTo>
                    <a:pt x="162" y="310"/>
                  </a:lnTo>
                  <a:lnTo>
                    <a:pt x="189" y="378"/>
                  </a:lnTo>
                  <a:lnTo>
                    <a:pt x="216" y="459"/>
                  </a:lnTo>
                  <a:lnTo>
                    <a:pt x="243" y="540"/>
                  </a:lnTo>
                  <a:lnTo>
                    <a:pt x="257" y="621"/>
                  </a:lnTo>
                  <a:lnTo>
                    <a:pt x="257" y="688"/>
                  </a:lnTo>
                  <a:lnTo>
                    <a:pt x="257" y="769"/>
                  </a:lnTo>
                  <a:lnTo>
                    <a:pt x="243" y="836"/>
                  </a:lnTo>
                  <a:lnTo>
                    <a:pt x="230" y="904"/>
                  </a:lnTo>
                  <a:lnTo>
                    <a:pt x="203" y="971"/>
                  </a:lnTo>
                  <a:lnTo>
                    <a:pt x="176" y="1039"/>
                  </a:lnTo>
                  <a:lnTo>
                    <a:pt x="135" y="1106"/>
                  </a:lnTo>
                  <a:lnTo>
                    <a:pt x="95" y="1160"/>
                  </a:lnTo>
                  <a:lnTo>
                    <a:pt x="40" y="1214"/>
                  </a:lnTo>
                  <a:lnTo>
                    <a:pt x="27" y="1241"/>
                  </a:lnTo>
                  <a:lnTo>
                    <a:pt x="13" y="1255"/>
                  </a:lnTo>
                  <a:lnTo>
                    <a:pt x="27" y="1282"/>
                  </a:lnTo>
                  <a:lnTo>
                    <a:pt x="40" y="1295"/>
                  </a:lnTo>
                  <a:lnTo>
                    <a:pt x="54" y="1309"/>
                  </a:lnTo>
                  <a:lnTo>
                    <a:pt x="81" y="1322"/>
                  </a:lnTo>
                  <a:lnTo>
                    <a:pt x="95" y="1309"/>
                  </a:lnTo>
                  <a:lnTo>
                    <a:pt x="122" y="1295"/>
                  </a:lnTo>
                  <a:lnTo>
                    <a:pt x="176" y="1241"/>
                  </a:lnTo>
                  <a:lnTo>
                    <a:pt x="230" y="1174"/>
                  </a:lnTo>
                  <a:lnTo>
                    <a:pt x="270" y="1093"/>
                  </a:lnTo>
                  <a:lnTo>
                    <a:pt x="311" y="1025"/>
                  </a:lnTo>
                  <a:lnTo>
                    <a:pt x="338" y="944"/>
                  </a:lnTo>
                  <a:lnTo>
                    <a:pt x="352" y="863"/>
                  </a:lnTo>
                  <a:lnTo>
                    <a:pt x="365" y="769"/>
                  </a:lnTo>
                  <a:lnTo>
                    <a:pt x="365" y="688"/>
                  </a:lnTo>
                  <a:lnTo>
                    <a:pt x="365" y="607"/>
                  </a:lnTo>
                  <a:lnTo>
                    <a:pt x="352" y="513"/>
                  </a:lnTo>
                  <a:lnTo>
                    <a:pt x="338" y="432"/>
                  </a:lnTo>
                  <a:lnTo>
                    <a:pt x="297" y="337"/>
                  </a:lnTo>
                  <a:lnTo>
                    <a:pt x="270" y="256"/>
                  </a:lnTo>
                  <a:lnTo>
                    <a:pt x="216" y="175"/>
                  </a:lnTo>
                  <a:lnTo>
                    <a:pt x="162" y="94"/>
                  </a:lnTo>
                  <a:lnTo>
                    <a:pt x="95" y="27"/>
                  </a:lnTo>
                  <a:lnTo>
                    <a:pt x="81" y="13"/>
                  </a:lnTo>
                  <a:lnTo>
                    <a:pt x="54" y="0"/>
                  </a:lnTo>
                  <a:lnTo>
                    <a:pt x="40" y="13"/>
                  </a:lnTo>
                  <a:lnTo>
                    <a:pt x="13" y="27"/>
                  </a:lnTo>
                  <a:lnTo>
                    <a:pt x="0" y="40"/>
                  </a:lnTo>
                  <a:lnTo>
                    <a:pt x="0" y="67"/>
                  </a:lnTo>
                  <a:lnTo>
                    <a:pt x="0" y="81"/>
                  </a:lnTo>
                  <a:lnTo>
                    <a:pt x="13" y="108"/>
                  </a:lnTo>
                  <a:lnTo>
                    <a:pt x="13" y="108"/>
                  </a:lnTo>
                  <a:close/>
                </a:path>
              </a:pathLst>
            </a:custGeom>
            <a:grpFill/>
            <a:ln w="9525">
              <a:noFill/>
              <a:round/>
              <a:headEnd/>
              <a:tailEnd/>
            </a:ln>
          </p:spPr>
          <p:txBody>
            <a:bodyPr/>
            <a:lstStyle/>
            <a:p>
              <a:pPr defTabSz="1054331">
                <a:defRPr/>
              </a:pPr>
              <a:endParaRPr lang="zh-CN" altLang="en-US" sz="1600" kern="0" dirty="0">
                <a:solidFill>
                  <a:prstClr val="white"/>
                </a:solidFill>
                <a:latin typeface="微软雅黑" pitchFamily="34" charset="-122"/>
              </a:endParaRPr>
            </a:p>
          </p:txBody>
        </p:sp>
        <p:sp>
          <p:nvSpPr>
            <p:cNvPr id="285" name="Freeform 38"/>
            <p:cNvSpPr>
              <a:spLocks noEditPoints="1"/>
            </p:cNvSpPr>
            <p:nvPr/>
          </p:nvSpPr>
          <p:spPr bwMode="auto">
            <a:xfrm>
              <a:off x="975" y="2341"/>
              <a:ext cx="1083" cy="1821"/>
            </a:xfrm>
            <a:custGeom>
              <a:avLst/>
              <a:gdLst/>
              <a:ahLst/>
              <a:cxnLst>
                <a:cxn ang="0">
                  <a:pos x="0" y="1794"/>
                </a:cxn>
                <a:cxn ang="0">
                  <a:pos x="163" y="1660"/>
                </a:cxn>
                <a:cxn ang="0">
                  <a:pos x="339" y="1565"/>
                </a:cxn>
                <a:cxn ang="0">
                  <a:pos x="528" y="1511"/>
                </a:cxn>
                <a:cxn ang="0">
                  <a:pos x="731" y="1565"/>
                </a:cxn>
                <a:cxn ang="0">
                  <a:pos x="907" y="1660"/>
                </a:cxn>
                <a:cxn ang="0">
                  <a:pos x="1083" y="1821"/>
                </a:cxn>
                <a:cxn ang="0">
                  <a:pos x="650" y="324"/>
                </a:cxn>
                <a:cxn ang="0">
                  <a:pos x="704" y="243"/>
                </a:cxn>
                <a:cxn ang="0">
                  <a:pos x="718" y="149"/>
                </a:cxn>
                <a:cxn ang="0">
                  <a:pos x="690" y="81"/>
                </a:cxn>
                <a:cxn ang="0">
                  <a:pos x="636" y="41"/>
                </a:cxn>
                <a:cxn ang="0">
                  <a:pos x="569" y="14"/>
                </a:cxn>
                <a:cxn ang="0">
                  <a:pos x="501" y="14"/>
                </a:cxn>
                <a:cxn ang="0">
                  <a:pos x="433" y="41"/>
                </a:cxn>
                <a:cxn ang="0">
                  <a:pos x="379" y="81"/>
                </a:cxn>
                <a:cxn ang="0">
                  <a:pos x="352" y="149"/>
                </a:cxn>
                <a:cxn ang="0">
                  <a:pos x="366" y="243"/>
                </a:cxn>
                <a:cxn ang="0">
                  <a:pos x="420" y="324"/>
                </a:cxn>
                <a:cxn ang="0">
                  <a:pos x="704" y="1160"/>
                </a:cxn>
                <a:cxn ang="0">
                  <a:pos x="663" y="1282"/>
                </a:cxn>
                <a:cxn ang="0">
                  <a:pos x="542" y="1322"/>
                </a:cxn>
                <a:cxn ang="0">
                  <a:pos x="420" y="1282"/>
                </a:cxn>
                <a:cxn ang="0">
                  <a:pos x="379" y="1160"/>
                </a:cxn>
                <a:cxn ang="0">
                  <a:pos x="420" y="1052"/>
                </a:cxn>
                <a:cxn ang="0">
                  <a:pos x="542" y="998"/>
                </a:cxn>
                <a:cxn ang="0">
                  <a:pos x="663" y="1052"/>
                </a:cxn>
                <a:cxn ang="0">
                  <a:pos x="704" y="1160"/>
                </a:cxn>
                <a:cxn ang="0">
                  <a:pos x="623" y="823"/>
                </a:cxn>
                <a:cxn ang="0">
                  <a:pos x="569" y="864"/>
                </a:cxn>
                <a:cxn ang="0">
                  <a:pos x="515" y="864"/>
                </a:cxn>
                <a:cxn ang="0">
                  <a:pos x="460" y="823"/>
                </a:cxn>
                <a:cxn ang="0">
                  <a:pos x="460" y="756"/>
                </a:cxn>
                <a:cxn ang="0">
                  <a:pos x="515" y="702"/>
                </a:cxn>
                <a:cxn ang="0">
                  <a:pos x="569" y="702"/>
                </a:cxn>
                <a:cxn ang="0">
                  <a:pos x="623" y="756"/>
                </a:cxn>
              </a:cxnLst>
              <a:rect l="0" t="0" r="r" b="b"/>
              <a:pathLst>
                <a:path w="1083" h="1821">
                  <a:moveTo>
                    <a:pt x="474" y="364"/>
                  </a:moveTo>
                  <a:lnTo>
                    <a:pt x="0" y="1794"/>
                  </a:lnTo>
                  <a:lnTo>
                    <a:pt x="41" y="1754"/>
                  </a:lnTo>
                  <a:lnTo>
                    <a:pt x="163" y="1660"/>
                  </a:lnTo>
                  <a:lnTo>
                    <a:pt x="244" y="1606"/>
                  </a:lnTo>
                  <a:lnTo>
                    <a:pt x="339" y="1565"/>
                  </a:lnTo>
                  <a:lnTo>
                    <a:pt x="433" y="1525"/>
                  </a:lnTo>
                  <a:lnTo>
                    <a:pt x="528" y="1511"/>
                  </a:lnTo>
                  <a:lnTo>
                    <a:pt x="623" y="1525"/>
                  </a:lnTo>
                  <a:lnTo>
                    <a:pt x="731" y="1565"/>
                  </a:lnTo>
                  <a:lnTo>
                    <a:pt x="826" y="1606"/>
                  </a:lnTo>
                  <a:lnTo>
                    <a:pt x="907" y="1660"/>
                  </a:lnTo>
                  <a:lnTo>
                    <a:pt x="1042" y="1767"/>
                  </a:lnTo>
                  <a:lnTo>
                    <a:pt x="1083" y="1821"/>
                  </a:lnTo>
                  <a:lnTo>
                    <a:pt x="596" y="364"/>
                  </a:lnTo>
                  <a:lnTo>
                    <a:pt x="650" y="324"/>
                  </a:lnTo>
                  <a:lnTo>
                    <a:pt x="690" y="283"/>
                  </a:lnTo>
                  <a:lnTo>
                    <a:pt x="704" y="243"/>
                  </a:lnTo>
                  <a:lnTo>
                    <a:pt x="718" y="189"/>
                  </a:lnTo>
                  <a:lnTo>
                    <a:pt x="718" y="149"/>
                  </a:lnTo>
                  <a:lnTo>
                    <a:pt x="704" y="122"/>
                  </a:lnTo>
                  <a:lnTo>
                    <a:pt x="690" y="81"/>
                  </a:lnTo>
                  <a:lnTo>
                    <a:pt x="663" y="54"/>
                  </a:lnTo>
                  <a:lnTo>
                    <a:pt x="636" y="41"/>
                  </a:lnTo>
                  <a:lnTo>
                    <a:pt x="609" y="27"/>
                  </a:lnTo>
                  <a:lnTo>
                    <a:pt x="569" y="14"/>
                  </a:lnTo>
                  <a:lnTo>
                    <a:pt x="542" y="0"/>
                  </a:lnTo>
                  <a:lnTo>
                    <a:pt x="501" y="14"/>
                  </a:lnTo>
                  <a:lnTo>
                    <a:pt x="460" y="27"/>
                  </a:lnTo>
                  <a:lnTo>
                    <a:pt x="433" y="41"/>
                  </a:lnTo>
                  <a:lnTo>
                    <a:pt x="406" y="54"/>
                  </a:lnTo>
                  <a:lnTo>
                    <a:pt x="379" y="81"/>
                  </a:lnTo>
                  <a:lnTo>
                    <a:pt x="366" y="122"/>
                  </a:lnTo>
                  <a:lnTo>
                    <a:pt x="352" y="149"/>
                  </a:lnTo>
                  <a:lnTo>
                    <a:pt x="352" y="189"/>
                  </a:lnTo>
                  <a:lnTo>
                    <a:pt x="366" y="243"/>
                  </a:lnTo>
                  <a:lnTo>
                    <a:pt x="379" y="283"/>
                  </a:lnTo>
                  <a:lnTo>
                    <a:pt x="420" y="324"/>
                  </a:lnTo>
                  <a:lnTo>
                    <a:pt x="474" y="364"/>
                  </a:lnTo>
                  <a:close/>
                  <a:moveTo>
                    <a:pt x="704" y="1160"/>
                  </a:moveTo>
                  <a:lnTo>
                    <a:pt x="690" y="1228"/>
                  </a:lnTo>
                  <a:lnTo>
                    <a:pt x="663" y="1282"/>
                  </a:lnTo>
                  <a:lnTo>
                    <a:pt x="609" y="1309"/>
                  </a:lnTo>
                  <a:lnTo>
                    <a:pt x="542" y="1322"/>
                  </a:lnTo>
                  <a:lnTo>
                    <a:pt x="474" y="1309"/>
                  </a:lnTo>
                  <a:lnTo>
                    <a:pt x="420" y="1282"/>
                  </a:lnTo>
                  <a:lnTo>
                    <a:pt x="393" y="1228"/>
                  </a:lnTo>
                  <a:lnTo>
                    <a:pt x="379" y="1160"/>
                  </a:lnTo>
                  <a:lnTo>
                    <a:pt x="393" y="1093"/>
                  </a:lnTo>
                  <a:lnTo>
                    <a:pt x="420" y="1052"/>
                  </a:lnTo>
                  <a:lnTo>
                    <a:pt x="474" y="1012"/>
                  </a:lnTo>
                  <a:lnTo>
                    <a:pt x="542" y="998"/>
                  </a:lnTo>
                  <a:lnTo>
                    <a:pt x="609" y="1012"/>
                  </a:lnTo>
                  <a:lnTo>
                    <a:pt x="663" y="1052"/>
                  </a:lnTo>
                  <a:lnTo>
                    <a:pt x="690" y="1093"/>
                  </a:lnTo>
                  <a:lnTo>
                    <a:pt x="704" y="1160"/>
                  </a:lnTo>
                  <a:close/>
                  <a:moveTo>
                    <a:pt x="623" y="783"/>
                  </a:moveTo>
                  <a:lnTo>
                    <a:pt x="623" y="823"/>
                  </a:lnTo>
                  <a:lnTo>
                    <a:pt x="596" y="837"/>
                  </a:lnTo>
                  <a:lnTo>
                    <a:pt x="569" y="864"/>
                  </a:lnTo>
                  <a:lnTo>
                    <a:pt x="542" y="864"/>
                  </a:lnTo>
                  <a:lnTo>
                    <a:pt x="515" y="864"/>
                  </a:lnTo>
                  <a:lnTo>
                    <a:pt x="488" y="837"/>
                  </a:lnTo>
                  <a:lnTo>
                    <a:pt x="460" y="823"/>
                  </a:lnTo>
                  <a:lnTo>
                    <a:pt x="460" y="783"/>
                  </a:lnTo>
                  <a:lnTo>
                    <a:pt x="460" y="756"/>
                  </a:lnTo>
                  <a:lnTo>
                    <a:pt x="488" y="729"/>
                  </a:lnTo>
                  <a:lnTo>
                    <a:pt x="515" y="702"/>
                  </a:lnTo>
                  <a:lnTo>
                    <a:pt x="542" y="702"/>
                  </a:lnTo>
                  <a:lnTo>
                    <a:pt x="569" y="702"/>
                  </a:lnTo>
                  <a:lnTo>
                    <a:pt x="596" y="729"/>
                  </a:lnTo>
                  <a:lnTo>
                    <a:pt x="623" y="756"/>
                  </a:lnTo>
                  <a:lnTo>
                    <a:pt x="623" y="783"/>
                  </a:lnTo>
                  <a:close/>
                </a:path>
              </a:pathLst>
            </a:custGeom>
            <a:grpFill/>
            <a:ln w="9525">
              <a:noFill/>
              <a:round/>
              <a:headEnd/>
              <a:tailEnd/>
            </a:ln>
          </p:spPr>
          <p:txBody>
            <a:bodyPr/>
            <a:lstStyle/>
            <a:p>
              <a:pPr defTabSz="1054331">
                <a:defRPr/>
              </a:pPr>
              <a:endParaRPr lang="zh-CN" altLang="en-US" sz="1600" kern="0" dirty="0">
                <a:solidFill>
                  <a:prstClr val="white"/>
                </a:solidFill>
                <a:latin typeface="微软雅黑" pitchFamily="34" charset="-122"/>
              </a:endParaRPr>
            </a:p>
          </p:txBody>
        </p:sp>
      </p:grpSp>
      <p:sp>
        <p:nvSpPr>
          <p:cNvPr id="286" name="TextBox 64"/>
          <p:cNvSpPr txBox="1"/>
          <p:nvPr/>
        </p:nvSpPr>
        <p:spPr>
          <a:xfrm>
            <a:off x="5068045" y="2212392"/>
            <a:ext cx="459430" cy="233724"/>
          </a:xfrm>
          <a:prstGeom prst="rect">
            <a:avLst/>
          </a:prstGeom>
          <a:noFill/>
        </p:spPr>
        <p:txBody>
          <a:bodyPr wrap="none" lIns="79062" tIns="39532" rIns="79062" bIns="39532" rtlCol="0">
            <a:spAutoFit/>
          </a:bodyPr>
          <a:lstStyle/>
          <a:p>
            <a:pPr defTabSz="1054331"/>
            <a:r>
              <a:rPr lang="en-US" altLang="zh-CN" sz="1000" dirty="0">
                <a:solidFill>
                  <a:prstClr val="white"/>
                </a:solidFill>
              </a:rPr>
              <a:t>MME</a:t>
            </a:r>
            <a:endParaRPr lang="zh-CN" altLang="en-US" sz="1000" dirty="0">
              <a:solidFill>
                <a:prstClr val="white"/>
              </a:solidFill>
            </a:endParaRPr>
          </a:p>
        </p:txBody>
      </p:sp>
      <p:grpSp>
        <p:nvGrpSpPr>
          <p:cNvPr id="287" name="Group 52"/>
          <p:cNvGrpSpPr>
            <a:grpSpLocks noChangeAspect="1"/>
          </p:cNvGrpSpPr>
          <p:nvPr/>
        </p:nvGrpSpPr>
        <p:grpSpPr bwMode="auto">
          <a:xfrm>
            <a:off x="5031818" y="1723008"/>
            <a:ext cx="536298" cy="559416"/>
            <a:chOff x="2250" y="343"/>
            <a:chExt cx="464" cy="484"/>
          </a:xfrm>
        </p:grpSpPr>
        <p:sp>
          <p:nvSpPr>
            <p:cNvPr id="288" name="Freeform 53"/>
            <p:cNvSpPr>
              <a:spLocks noChangeAspect="1"/>
            </p:cNvSpPr>
            <p:nvPr/>
          </p:nvSpPr>
          <p:spPr bwMode="auto">
            <a:xfrm>
              <a:off x="2634" y="407"/>
              <a:ext cx="80" cy="420"/>
            </a:xfrm>
            <a:custGeom>
              <a:avLst/>
              <a:gdLst/>
              <a:ahLst/>
              <a:cxnLst>
                <a:cxn ang="0">
                  <a:pos x="39" y="5"/>
                </a:cxn>
                <a:cxn ang="0">
                  <a:pos x="5" y="20"/>
                </a:cxn>
                <a:cxn ang="0">
                  <a:pos x="0" y="206"/>
                </a:cxn>
                <a:cxn ang="0">
                  <a:pos x="10" y="202"/>
                </a:cxn>
                <a:cxn ang="0">
                  <a:pos x="36" y="177"/>
                </a:cxn>
                <a:cxn ang="0">
                  <a:pos x="40" y="165"/>
                </a:cxn>
                <a:cxn ang="0">
                  <a:pos x="40" y="15"/>
                </a:cxn>
                <a:cxn ang="0">
                  <a:pos x="39" y="5"/>
                </a:cxn>
              </a:cxnLst>
              <a:rect l="0" t="0" r="r" b="b"/>
              <a:pathLst>
                <a:path w="40" h="210">
                  <a:moveTo>
                    <a:pt x="39" y="5"/>
                  </a:moveTo>
                  <a:cubicBezTo>
                    <a:pt x="36" y="0"/>
                    <a:pt x="5" y="20"/>
                    <a:pt x="5" y="20"/>
                  </a:cubicBezTo>
                  <a:cubicBezTo>
                    <a:pt x="0" y="206"/>
                    <a:pt x="0" y="206"/>
                    <a:pt x="0" y="206"/>
                  </a:cubicBezTo>
                  <a:cubicBezTo>
                    <a:pt x="0" y="206"/>
                    <a:pt x="1" y="210"/>
                    <a:pt x="10" y="202"/>
                  </a:cubicBezTo>
                  <a:cubicBezTo>
                    <a:pt x="17" y="195"/>
                    <a:pt x="32" y="181"/>
                    <a:pt x="36" y="177"/>
                  </a:cubicBezTo>
                  <a:cubicBezTo>
                    <a:pt x="40" y="173"/>
                    <a:pt x="40" y="174"/>
                    <a:pt x="40" y="165"/>
                  </a:cubicBezTo>
                  <a:cubicBezTo>
                    <a:pt x="40" y="15"/>
                    <a:pt x="40" y="15"/>
                    <a:pt x="40" y="15"/>
                  </a:cubicBezTo>
                  <a:cubicBezTo>
                    <a:pt x="40" y="6"/>
                    <a:pt x="40" y="6"/>
                    <a:pt x="39" y="5"/>
                  </a:cubicBezTo>
                  <a:close/>
                </a:path>
              </a:pathLst>
            </a:custGeom>
            <a:solidFill>
              <a:srgbClr val="0B3C68"/>
            </a:solidFill>
            <a:ln w="9525">
              <a:noFill/>
              <a:round/>
              <a:headEnd/>
              <a:tailEnd/>
            </a:ln>
          </p:spPr>
          <p:txBody>
            <a:bodyPr/>
            <a:lstStyle/>
            <a:p>
              <a:pPr defTabSz="1054331"/>
              <a:endParaRPr lang="zh-CN" altLang="en-US" sz="1600" dirty="0">
                <a:solidFill>
                  <a:prstClr val="white"/>
                </a:solidFill>
              </a:endParaRPr>
            </a:p>
          </p:txBody>
        </p:sp>
        <p:sp>
          <p:nvSpPr>
            <p:cNvPr id="289" name="Freeform 54"/>
            <p:cNvSpPr>
              <a:spLocks noChangeAspect="1"/>
            </p:cNvSpPr>
            <p:nvPr/>
          </p:nvSpPr>
          <p:spPr bwMode="auto">
            <a:xfrm>
              <a:off x="2250" y="343"/>
              <a:ext cx="458" cy="110"/>
            </a:xfrm>
            <a:custGeom>
              <a:avLst/>
              <a:gdLst/>
              <a:ahLst/>
              <a:cxnLst>
                <a:cxn ang="0">
                  <a:pos x="229" y="34"/>
                </a:cxn>
                <a:cxn ang="0">
                  <a:pos x="198" y="55"/>
                </a:cxn>
                <a:cxn ang="0">
                  <a:pos x="8" y="20"/>
                </a:cxn>
                <a:cxn ang="0">
                  <a:pos x="1" y="25"/>
                </a:cxn>
                <a:cxn ang="0">
                  <a:pos x="4" y="17"/>
                </a:cxn>
                <a:cxn ang="0">
                  <a:pos x="29" y="1"/>
                </a:cxn>
                <a:cxn ang="0">
                  <a:pos x="33" y="0"/>
                </a:cxn>
                <a:cxn ang="0">
                  <a:pos x="221" y="32"/>
                </a:cxn>
                <a:cxn ang="0">
                  <a:pos x="229" y="34"/>
                </a:cxn>
              </a:cxnLst>
              <a:rect l="0" t="0" r="r" b="b"/>
              <a:pathLst>
                <a:path w="229" h="55">
                  <a:moveTo>
                    <a:pt x="229" y="34"/>
                  </a:moveTo>
                  <a:cubicBezTo>
                    <a:pt x="198" y="55"/>
                    <a:pt x="198" y="55"/>
                    <a:pt x="198" y="55"/>
                  </a:cubicBezTo>
                  <a:cubicBezTo>
                    <a:pt x="86" y="36"/>
                    <a:pt x="17" y="22"/>
                    <a:pt x="8" y="20"/>
                  </a:cubicBezTo>
                  <a:cubicBezTo>
                    <a:pt x="2" y="19"/>
                    <a:pt x="1" y="25"/>
                    <a:pt x="1" y="25"/>
                  </a:cubicBezTo>
                  <a:cubicBezTo>
                    <a:pt x="1" y="25"/>
                    <a:pt x="0" y="20"/>
                    <a:pt x="4" y="17"/>
                  </a:cubicBezTo>
                  <a:cubicBezTo>
                    <a:pt x="7" y="15"/>
                    <a:pt x="22" y="6"/>
                    <a:pt x="29" y="1"/>
                  </a:cubicBezTo>
                  <a:cubicBezTo>
                    <a:pt x="31" y="0"/>
                    <a:pt x="33" y="0"/>
                    <a:pt x="33" y="0"/>
                  </a:cubicBezTo>
                  <a:cubicBezTo>
                    <a:pt x="33" y="0"/>
                    <a:pt x="219" y="31"/>
                    <a:pt x="221" y="32"/>
                  </a:cubicBezTo>
                  <a:cubicBezTo>
                    <a:pt x="228" y="33"/>
                    <a:pt x="229" y="34"/>
                    <a:pt x="229" y="34"/>
                  </a:cubicBezTo>
                  <a:close/>
                </a:path>
              </a:pathLst>
            </a:custGeom>
            <a:solidFill>
              <a:srgbClr val="456488"/>
            </a:solidFill>
            <a:ln w="9525">
              <a:noFill/>
              <a:round/>
              <a:headEnd/>
              <a:tailEnd/>
            </a:ln>
          </p:spPr>
          <p:txBody>
            <a:bodyPr/>
            <a:lstStyle/>
            <a:p>
              <a:pPr defTabSz="1054331"/>
              <a:endParaRPr lang="zh-CN" altLang="en-US" sz="1600" dirty="0">
                <a:solidFill>
                  <a:prstClr val="white"/>
                </a:solidFill>
              </a:endParaRPr>
            </a:p>
          </p:txBody>
        </p:sp>
        <p:sp>
          <p:nvSpPr>
            <p:cNvPr id="290" name="Freeform 55"/>
            <p:cNvSpPr>
              <a:spLocks noChangeAspect="1"/>
            </p:cNvSpPr>
            <p:nvPr/>
          </p:nvSpPr>
          <p:spPr bwMode="auto">
            <a:xfrm>
              <a:off x="2628" y="409"/>
              <a:ext cx="86" cy="60"/>
            </a:xfrm>
            <a:custGeom>
              <a:avLst/>
              <a:gdLst/>
              <a:ahLst/>
              <a:cxnLst>
                <a:cxn ang="0">
                  <a:pos x="0" y="21"/>
                </a:cxn>
                <a:cxn ang="0">
                  <a:pos x="38" y="0"/>
                </a:cxn>
                <a:cxn ang="0">
                  <a:pos x="43" y="7"/>
                </a:cxn>
                <a:cxn ang="0">
                  <a:pos x="7" y="30"/>
                </a:cxn>
                <a:cxn ang="0">
                  <a:pos x="0" y="21"/>
                </a:cxn>
              </a:cxnLst>
              <a:rect l="0" t="0" r="r" b="b"/>
              <a:pathLst>
                <a:path w="43" h="30">
                  <a:moveTo>
                    <a:pt x="0" y="21"/>
                  </a:moveTo>
                  <a:cubicBezTo>
                    <a:pt x="0" y="21"/>
                    <a:pt x="34" y="1"/>
                    <a:pt x="38" y="0"/>
                  </a:cubicBezTo>
                  <a:cubicBezTo>
                    <a:pt x="42" y="1"/>
                    <a:pt x="43" y="4"/>
                    <a:pt x="43" y="7"/>
                  </a:cubicBezTo>
                  <a:cubicBezTo>
                    <a:pt x="7" y="30"/>
                    <a:pt x="7" y="30"/>
                    <a:pt x="7" y="30"/>
                  </a:cubicBezTo>
                  <a:lnTo>
                    <a:pt x="0" y="21"/>
                  </a:lnTo>
                  <a:close/>
                </a:path>
              </a:pathLst>
            </a:custGeom>
            <a:solidFill>
              <a:srgbClr val="5D7695"/>
            </a:solidFill>
            <a:ln w="9525">
              <a:noFill/>
              <a:round/>
              <a:headEnd/>
              <a:tailEnd/>
            </a:ln>
          </p:spPr>
          <p:txBody>
            <a:bodyPr/>
            <a:lstStyle/>
            <a:p>
              <a:pPr defTabSz="1054331"/>
              <a:endParaRPr lang="zh-CN" altLang="en-US" sz="1600" dirty="0">
                <a:solidFill>
                  <a:prstClr val="white"/>
                </a:solidFill>
              </a:endParaRPr>
            </a:p>
          </p:txBody>
        </p:sp>
        <p:sp>
          <p:nvSpPr>
            <p:cNvPr id="291" name="Freeform 56"/>
            <p:cNvSpPr>
              <a:spLocks noChangeAspect="1"/>
            </p:cNvSpPr>
            <p:nvPr/>
          </p:nvSpPr>
          <p:spPr bwMode="auto">
            <a:xfrm>
              <a:off x="2252" y="381"/>
              <a:ext cx="396" cy="446"/>
            </a:xfrm>
            <a:custGeom>
              <a:avLst/>
              <a:gdLst/>
              <a:ahLst/>
              <a:cxnLst>
                <a:cxn ang="0">
                  <a:pos x="192" y="34"/>
                </a:cxn>
                <a:cxn ang="0">
                  <a:pos x="6" y="1"/>
                </a:cxn>
                <a:cxn ang="0">
                  <a:pos x="0" y="5"/>
                </a:cxn>
                <a:cxn ang="0">
                  <a:pos x="0" y="167"/>
                </a:cxn>
                <a:cxn ang="0">
                  <a:pos x="6" y="181"/>
                </a:cxn>
                <a:cxn ang="0">
                  <a:pos x="186" y="219"/>
                </a:cxn>
                <a:cxn ang="0">
                  <a:pos x="197" y="212"/>
                </a:cxn>
                <a:cxn ang="0">
                  <a:pos x="197" y="43"/>
                </a:cxn>
                <a:cxn ang="0">
                  <a:pos x="192" y="34"/>
                </a:cxn>
              </a:cxnLst>
              <a:rect l="0" t="0" r="r" b="b"/>
              <a:pathLst>
                <a:path w="198" h="223">
                  <a:moveTo>
                    <a:pt x="192" y="34"/>
                  </a:moveTo>
                  <a:cubicBezTo>
                    <a:pt x="85" y="16"/>
                    <a:pt x="16" y="3"/>
                    <a:pt x="6" y="1"/>
                  </a:cubicBezTo>
                  <a:cubicBezTo>
                    <a:pt x="0" y="0"/>
                    <a:pt x="0" y="5"/>
                    <a:pt x="0" y="5"/>
                  </a:cubicBezTo>
                  <a:cubicBezTo>
                    <a:pt x="0" y="5"/>
                    <a:pt x="0" y="156"/>
                    <a:pt x="0" y="167"/>
                  </a:cubicBezTo>
                  <a:cubicBezTo>
                    <a:pt x="0" y="178"/>
                    <a:pt x="1" y="179"/>
                    <a:pt x="6" y="181"/>
                  </a:cubicBezTo>
                  <a:cubicBezTo>
                    <a:pt x="9" y="181"/>
                    <a:pt x="153" y="212"/>
                    <a:pt x="186" y="219"/>
                  </a:cubicBezTo>
                  <a:cubicBezTo>
                    <a:pt x="198" y="223"/>
                    <a:pt x="197" y="216"/>
                    <a:pt x="197" y="212"/>
                  </a:cubicBezTo>
                  <a:cubicBezTo>
                    <a:pt x="197" y="212"/>
                    <a:pt x="197" y="50"/>
                    <a:pt x="197" y="43"/>
                  </a:cubicBezTo>
                  <a:cubicBezTo>
                    <a:pt x="197" y="39"/>
                    <a:pt x="194" y="35"/>
                    <a:pt x="192" y="34"/>
                  </a:cubicBezTo>
                  <a:close/>
                </a:path>
              </a:pathLst>
            </a:custGeom>
            <a:solidFill>
              <a:srgbClr val="8BA6BD"/>
            </a:solidFill>
            <a:ln w="9525">
              <a:noFill/>
              <a:round/>
              <a:headEnd/>
              <a:tailEnd/>
            </a:ln>
          </p:spPr>
          <p:txBody>
            <a:bodyPr/>
            <a:lstStyle/>
            <a:p>
              <a:pPr defTabSz="1054331"/>
              <a:endParaRPr lang="zh-CN" altLang="en-US" sz="1600" dirty="0">
                <a:solidFill>
                  <a:prstClr val="white"/>
                </a:solidFill>
              </a:endParaRPr>
            </a:p>
          </p:txBody>
        </p:sp>
        <p:sp>
          <p:nvSpPr>
            <p:cNvPr id="292" name="Freeform 57"/>
            <p:cNvSpPr>
              <a:spLocks noChangeAspect="1"/>
            </p:cNvSpPr>
            <p:nvPr/>
          </p:nvSpPr>
          <p:spPr bwMode="auto">
            <a:xfrm>
              <a:off x="2264" y="393"/>
              <a:ext cx="370" cy="416"/>
            </a:xfrm>
            <a:custGeom>
              <a:avLst/>
              <a:gdLst/>
              <a:ahLst/>
              <a:cxnLst>
                <a:cxn ang="0">
                  <a:pos x="179" y="33"/>
                </a:cxn>
                <a:cxn ang="0">
                  <a:pos x="6" y="1"/>
                </a:cxn>
                <a:cxn ang="0">
                  <a:pos x="0" y="5"/>
                </a:cxn>
                <a:cxn ang="0">
                  <a:pos x="0" y="156"/>
                </a:cxn>
                <a:cxn ang="0">
                  <a:pos x="6" y="168"/>
                </a:cxn>
                <a:cxn ang="0">
                  <a:pos x="174" y="205"/>
                </a:cxn>
                <a:cxn ang="0">
                  <a:pos x="184" y="197"/>
                </a:cxn>
                <a:cxn ang="0">
                  <a:pos x="183" y="41"/>
                </a:cxn>
                <a:cxn ang="0">
                  <a:pos x="179" y="33"/>
                </a:cxn>
              </a:cxnLst>
              <a:rect l="0" t="0" r="r" b="b"/>
              <a:pathLst>
                <a:path w="185" h="208">
                  <a:moveTo>
                    <a:pt x="179" y="33"/>
                  </a:moveTo>
                  <a:cubicBezTo>
                    <a:pt x="79" y="15"/>
                    <a:pt x="14" y="3"/>
                    <a:pt x="6" y="1"/>
                  </a:cubicBezTo>
                  <a:cubicBezTo>
                    <a:pt x="0" y="0"/>
                    <a:pt x="0" y="5"/>
                    <a:pt x="0" y="5"/>
                  </a:cubicBezTo>
                  <a:cubicBezTo>
                    <a:pt x="0" y="5"/>
                    <a:pt x="0" y="145"/>
                    <a:pt x="0" y="156"/>
                  </a:cubicBezTo>
                  <a:cubicBezTo>
                    <a:pt x="0" y="166"/>
                    <a:pt x="1" y="166"/>
                    <a:pt x="6" y="168"/>
                  </a:cubicBezTo>
                  <a:cubicBezTo>
                    <a:pt x="8" y="169"/>
                    <a:pt x="143" y="198"/>
                    <a:pt x="174" y="205"/>
                  </a:cubicBezTo>
                  <a:cubicBezTo>
                    <a:pt x="185" y="208"/>
                    <a:pt x="183" y="200"/>
                    <a:pt x="184" y="197"/>
                  </a:cubicBezTo>
                  <a:cubicBezTo>
                    <a:pt x="184" y="197"/>
                    <a:pt x="183" y="47"/>
                    <a:pt x="183" y="41"/>
                  </a:cubicBezTo>
                  <a:cubicBezTo>
                    <a:pt x="183" y="37"/>
                    <a:pt x="183" y="33"/>
                    <a:pt x="179" y="33"/>
                  </a:cubicBezTo>
                  <a:close/>
                </a:path>
              </a:pathLst>
            </a:custGeom>
            <a:solidFill>
              <a:srgbClr val="5D7695"/>
            </a:solidFill>
            <a:ln w="9525">
              <a:noFill/>
              <a:round/>
              <a:headEnd/>
              <a:tailEnd/>
            </a:ln>
          </p:spPr>
          <p:txBody>
            <a:bodyPr/>
            <a:lstStyle/>
            <a:p>
              <a:pPr defTabSz="1054331"/>
              <a:endParaRPr lang="zh-CN" altLang="en-US" sz="1600" dirty="0">
                <a:solidFill>
                  <a:prstClr val="white"/>
                </a:solidFill>
              </a:endParaRPr>
            </a:p>
          </p:txBody>
        </p:sp>
        <p:sp>
          <p:nvSpPr>
            <p:cNvPr id="293" name="Freeform 58"/>
            <p:cNvSpPr>
              <a:spLocks noChangeAspect="1" noEditPoints="1"/>
            </p:cNvSpPr>
            <p:nvPr/>
          </p:nvSpPr>
          <p:spPr bwMode="auto">
            <a:xfrm>
              <a:off x="2262" y="393"/>
              <a:ext cx="372" cy="412"/>
            </a:xfrm>
            <a:custGeom>
              <a:avLst/>
              <a:gdLst/>
              <a:ahLst/>
              <a:cxnLst>
                <a:cxn ang="0">
                  <a:pos x="2" y="1"/>
                </a:cxn>
                <a:cxn ang="0">
                  <a:pos x="0" y="5"/>
                </a:cxn>
                <a:cxn ang="0">
                  <a:pos x="0" y="156"/>
                </a:cxn>
                <a:cxn ang="0">
                  <a:pos x="6" y="169"/>
                </a:cxn>
                <a:cxn ang="0">
                  <a:pos x="68" y="182"/>
                </a:cxn>
                <a:cxn ang="0">
                  <a:pos x="175" y="206"/>
                </a:cxn>
                <a:cxn ang="0">
                  <a:pos x="182" y="205"/>
                </a:cxn>
                <a:cxn ang="0">
                  <a:pos x="185" y="198"/>
                </a:cxn>
                <a:cxn ang="0">
                  <a:pos x="185" y="41"/>
                </a:cxn>
                <a:cxn ang="0">
                  <a:pos x="180" y="32"/>
                </a:cxn>
                <a:cxn ang="0">
                  <a:pos x="180" y="32"/>
                </a:cxn>
                <a:cxn ang="0">
                  <a:pos x="7" y="0"/>
                </a:cxn>
                <a:cxn ang="0">
                  <a:pos x="2" y="1"/>
                </a:cxn>
                <a:cxn ang="0">
                  <a:pos x="175" y="204"/>
                </a:cxn>
                <a:cxn ang="0">
                  <a:pos x="68" y="181"/>
                </a:cxn>
                <a:cxn ang="0">
                  <a:pos x="7" y="167"/>
                </a:cxn>
                <a:cxn ang="0">
                  <a:pos x="1" y="156"/>
                </a:cxn>
                <a:cxn ang="0">
                  <a:pos x="1" y="5"/>
                </a:cxn>
                <a:cxn ang="0">
                  <a:pos x="3" y="2"/>
                </a:cxn>
                <a:cxn ang="0">
                  <a:pos x="7" y="2"/>
                </a:cxn>
                <a:cxn ang="0">
                  <a:pos x="180" y="33"/>
                </a:cxn>
                <a:cxn ang="0">
                  <a:pos x="183" y="41"/>
                </a:cxn>
                <a:cxn ang="0">
                  <a:pos x="184" y="197"/>
                </a:cxn>
                <a:cxn ang="0">
                  <a:pos x="182" y="204"/>
                </a:cxn>
                <a:cxn ang="0">
                  <a:pos x="175" y="204"/>
                </a:cxn>
              </a:cxnLst>
              <a:rect l="0" t="0" r="r" b="b"/>
              <a:pathLst>
                <a:path w="186" h="206">
                  <a:moveTo>
                    <a:pt x="2" y="1"/>
                  </a:moveTo>
                  <a:cubicBezTo>
                    <a:pt x="0" y="3"/>
                    <a:pt x="0" y="5"/>
                    <a:pt x="0" y="5"/>
                  </a:cubicBezTo>
                  <a:cubicBezTo>
                    <a:pt x="0" y="156"/>
                    <a:pt x="0" y="156"/>
                    <a:pt x="0" y="156"/>
                  </a:cubicBezTo>
                  <a:cubicBezTo>
                    <a:pt x="0" y="166"/>
                    <a:pt x="1" y="167"/>
                    <a:pt x="6" y="169"/>
                  </a:cubicBezTo>
                  <a:cubicBezTo>
                    <a:pt x="8" y="169"/>
                    <a:pt x="31" y="174"/>
                    <a:pt x="68" y="182"/>
                  </a:cubicBezTo>
                  <a:cubicBezTo>
                    <a:pt x="175" y="206"/>
                    <a:pt x="175" y="206"/>
                    <a:pt x="175" y="206"/>
                  </a:cubicBezTo>
                  <a:cubicBezTo>
                    <a:pt x="177" y="206"/>
                    <a:pt x="181" y="206"/>
                    <a:pt x="182" y="205"/>
                  </a:cubicBezTo>
                  <a:cubicBezTo>
                    <a:pt x="186" y="203"/>
                    <a:pt x="185" y="198"/>
                    <a:pt x="185" y="198"/>
                  </a:cubicBezTo>
                  <a:cubicBezTo>
                    <a:pt x="185" y="41"/>
                    <a:pt x="185" y="41"/>
                    <a:pt x="185" y="41"/>
                  </a:cubicBezTo>
                  <a:cubicBezTo>
                    <a:pt x="185" y="37"/>
                    <a:pt x="184" y="33"/>
                    <a:pt x="180" y="32"/>
                  </a:cubicBezTo>
                  <a:cubicBezTo>
                    <a:pt x="180" y="32"/>
                    <a:pt x="180" y="32"/>
                    <a:pt x="180" y="32"/>
                  </a:cubicBezTo>
                  <a:cubicBezTo>
                    <a:pt x="7" y="0"/>
                    <a:pt x="7" y="0"/>
                    <a:pt x="7" y="0"/>
                  </a:cubicBezTo>
                  <a:cubicBezTo>
                    <a:pt x="5" y="0"/>
                    <a:pt x="3" y="0"/>
                    <a:pt x="2" y="1"/>
                  </a:cubicBezTo>
                  <a:close/>
                  <a:moveTo>
                    <a:pt x="175" y="204"/>
                  </a:moveTo>
                  <a:cubicBezTo>
                    <a:pt x="68" y="181"/>
                    <a:pt x="68" y="181"/>
                    <a:pt x="68" y="181"/>
                  </a:cubicBezTo>
                  <a:cubicBezTo>
                    <a:pt x="36" y="174"/>
                    <a:pt x="8" y="168"/>
                    <a:pt x="7" y="167"/>
                  </a:cubicBezTo>
                  <a:cubicBezTo>
                    <a:pt x="2" y="166"/>
                    <a:pt x="1" y="165"/>
                    <a:pt x="1" y="156"/>
                  </a:cubicBezTo>
                  <a:cubicBezTo>
                    <a:pt x="1" y="5"/>
                    <a:pt x="1" y="5"/>
                    <a:pt x="1" y="5"/>
                  </a:cubicBezTo>
                  <a:cubicBezTo>
                    <a:pt x="1" y="5"/>
                    <a:pt x="1" y="3"/>
                    <a:pt x="3" y="2"/>
                  </a:cubicBezTo>
                  <a:cubicBezTo>
                    <a:pt x="3" y="2"/>
                    <a:pt x="5" y="1"/>
                    <a:pt x="7" y="2"/>
                  </a:cubicBezTo>
                  <a:cubicBezTo>
                    <a:pt x="180" y="33"/>
                    <a:pt x="180" y="33"/>
                    <a:pt x="180" y="33"/>
                  </a:cubicBezTo>
                  <a:cubicBezTo>
                    <a:pt x="183" y="34"/>
                    <a:pt x="183" y="36"/>
                    <a:pt x="183" y="41"/>
                  </a:cubicBezTo>
                  <a:cubicBezTo>
                    <a:pt x="184" y="197"/>
                    <a:pt x="184" y="197"/>
                    <a:pt x="184" y="197"/>
                  </a:cubicBezTo>
                  <a:cubicBezTo>
                    <a:pt x="184" y="197"/>
                    <a:pt x="184" y="202"/>
                    <a:pt x="182" y="204"/>
                  </a:cubicBezTo>
                  <a:cubicBezTo>
                    <a:pt x="180" y="205"/>
                    <a:pt x="177" y="205"/>
                    <a:pt x="175" y="204"/>
                  </a:cubicBezTo>
                  <a:close/>
                </a:path>
              </a:pathLst>
            </a:custGeom>
            <a:solidFill>
              <a:srgbClr val="2B4F7C"/>
            </a:solidFill>
            <a:ln w="9525">
              <a:noFill/>
              <a:round/>
              <a:headEnd/>
              <a:tailEnd/>
            </a:ln>
          </p:spPr>
          <p:txBody>
            <a:bodyPr/>
            <a:lstStyle/>
            <a:p>
              <a:pPr defTabSz="1054331"/>
              <a:endParaRPr lang="zh-CN" altLang="en-US" sz="1600" dirty="0">
                <a:solidFill>
                  <a:prstClr val="white"/>
                </a:solidFill>
              </a:endParaRPr>
            </a:p>
          </p:txBody>
        </p:sp>
        <p:sp>
          <p:nvSpPr>
            <p:cNvPr id="294" name="Freeform 59"/>
            <p:cNvSpPr>
              <a:spLocks noChangeAspect="1" noEditPoints="1"/>
            </p:cNvSpPr>
            <p:nvPr/>
          </p:nvSpPr>
          <p:spPr bwMode="auto">
            <a:xfrm>
              <a:off x="2288" y="451"/>
              <a:ext cx="328" cy="298"/>
            </a:xfrm>
            <a:custGeom>
              <a:avLst/>
              <a:gdLst/>
              <a:ahLst/>
              <a:cxnLst>
                <a:cxn ang="0">
                  <a:pos x="63" y="114"/>
                </a:cxn>
                <a:cxn ang="0">
                  <a:pos x="61" y="97"/>
                </a:cxn>
                <a:cxn ang="0">
                  <a:pos x="40" y="27"/>
                </a:cxn>
                <a:cxn ang="0">
                  <a:pos x="52" y="18"/>
                </a:cxn>
                <a:cxn ang="0">
                  <a:pos x="40" y="27"/>
                </a:cxn>
                <a:cxn ang="0">
                  <a:pos x="52" y="119"/>
                </a:cxn>
                <a:cxn ang="0">
                  <a:pos x="40" y="106"/>
                </a:cxn>
                <a:cxn ang="0">
                  <a:pos x="70" y="39"/>
                </a:cxn>
                <a:cxn ang="0">
                  <a:pos x="54" y="32"/>
                </a:cxn>
                <a:cxn ang="0">
                  <a:pos x="70" y="39"/>
                </a:cxn>
                <a:cxn ang="0">
                  <a:pos x="0" y="103"/>
                </a:cxn>
                <a:cxn ang="0">
                  <a:pos x="19" y="112"/>
                </a:cxn>
                <a:cxn ang="0">
                  <a:pos x="30" y="103"/>
                </a:cxn>
                <a:cxn ang="0">
                  <a:pos x="19" y="90"/>
                </a:cxn>
                <a:cxn ang="0">
                  <a:pos x="112" y="30"/>
                </a:cxn>
                <a:cxn ang="0">
                  <a:pos x="124" y="44"/>
                </a:cxn>
                <a:cxn ang="0">
                  <a:pos x="19" y="0"/>
                </a:cxn>
                <a:cxn ang="0">
                  <a:pos x="19" y="33"/>
                </a:cxn>
                <a:cxn ang="0">
                  <a:pos x="30" y="25"/>
                </a:cxn>
                <a:cxn ang="0">
                  <a:pos x="19" y="11"/>
                </a:cxn>
                <a:cxn ang="0">
                  <a:pos x="146" y="59"/>
                </a:cxn>
                <a:cxn ang="0">
                  <a:pos x="146" y="26"/>
                </a:cxn>
                <a:cxn ang="0">
                  <a:pos x="134" y="35"/>
                </a:cxn>
                <a:cxn ang="0">
                  <a:pos x="146" y="48"/>
                </a:cxn>
                <a:cxn ang="0">
                  <a:pos x="146" y="127"/>
                </a:cxn>
                <a:cxn ang="0">
                  <a:pos x="134" y="136"/>
                </a:cxn>
                <a:cxn ang="0">
                  <a:pos x="146" y="149"/>
                </a:cxn>
                <a:cxn ang="0">
                  <a:pos x="146" y="116"/>
                </a:cxn>
                <a:cxn ang="0">
                  <a:pos x="112" y="120"/>
                </a:cxn>
                <a:cxn ang="0">
                  <a:pos x="124" y="134"/>
                </a:cxn>
                <a:cxn ang="0">
                  <a:pos x="112" y="120"/>
                </a:cxn>
                <a:cxn ang="0">
                  <a:pos x="101" y="121"/>
                </a:cxn>
                <a:cxn ang="0">
                  <a:pos x="104" y="106"/>
                </a:cxn>
                <a:cxn ang="0">
                  <a:pos x="94" y="44"/>
                </a:cxn>
                <a:cxn ang="0">
                  <a:pos x="110" y="44"/>
                </a:cxn>
                <a:cxn ang="0">
                  <a:pos x="94" y="44"/>
                </a:cxn>
                <a:cxn ang="0">
                  <a:pos x="82" y="47"/>
                </a:cxn>
                <a:cxn ang="0">
                  <a:pos x="68" y="95"/>
                </a:cxn>
                <a:cxn ang="0">
                  <a:pos x="107" y="70"/>
                </a:cxn>
                <a:cxn ang="0">
                  <a:pos x="64" y="70"/>
                </a:cxn>
                <a:cxn ang="0">
                  <a:pos x="100" y="79"/>
                </a:cxn>
              </a:cxnLst>
              <a:rect l="0" t="0" r="r" b="b"/>
              <a:pathLst>
                <a:path w="164" h="149">
                  <a:moveTo>
                    <a:pt x="54" y="105"/>
                  </a:moveTo>
                  <a:cubicBezTo>
                    <a:pt x="63" y="114"/>
                    <a:pt x="63" y="114"/>
                    <a:pt x="63" y="114"/>
                  </a:cubicBezTo>
                  <a:cubicBezTo>
                    <a:pt x="70" y="106"/>
                    <a:pt x="70" y="106"/>
                    <a:pt x="70" y="106"/>
                  </a:cubicBezTo>
                  <a:cubicBezTo>
                    <a:pt x="61" y="97"/>
                    <a:pt x="61" y="97"/>
                    <a:pt x="61" y="97"/>
                  </a:cubicBezTo>
                  <a:lnTo>
                    <a:pt x="54" y="105"/>
                  </a:lnTo>
                  <a:close/>
                  <a:moveTo>
                    <a:pt x="40" y="27"/>
                  </a:moveTo>
                  <a:cubicBezTo>
                    <a:pt x="52" y="29"/>
                    <a:pt x="52" y="29"/>
                    <a:pt x="52" y="29"/>
                  </a:cubicBezTo>
                  <a:cubicBezTo>
                    <a:pt x="52" y="18"/>
                    <a:pt x="52" y="18"/>
                    <a:pt x="52" y="18"/>
                  </a:cubicBezTo>
                  <a:cubicBezTo>
                    <a:pt x="40" y="16"/>
                    <a:pt x="40" y="16"/>
                    <a:pt x="40" y="16"/>
                  </a:cubicBezTo>
                  <a:lnTo>
                    <a:pt x="40" y="27"/>
                  </a:lnTo>
                  <a:close/>
                  <a:moveTo>
                    <a:pt x="40" y="116"/>
                  </a:moveTo>
                  <a:cubicBezTo>
                    <a:pt x="52" y="119"/>
                    <a:pt x="52" y="119"/>
                    <a:pt x="52" y="119"/>
                  </a:cubicBezTo>
                  <a:cubicBezTo>
                    <a:pt x="52" y="108"/>
                    <a:pt x="52" y="108"/>
                    <a:pt x="52" y="108"/>
                  </a:cubicBezTo>
                  <a:cubicBezTo>
                    <a:pt x="40" y="106"/>
                    <a:pt x="40" y="106"/>
                    <a:pt x="40" y="106"/>
                  </a:cubicBezTo>
                  <a:lnTo>
                    <a:pt x="40" y="116"/>
                  </a:lnTo>
                  <a:close/>
                  <a:moveTo>
                    <a:pt x="70" y="39"/>
                  </a:moveTo>
                  <a:cubicBezTo>
                    <a:pt x="63" y="28"/>
                    <a:pt x="63" y="28"/>
                    <a:pt x="63" y="28"/>
                  </a:cubicBezTo>
                  <a:cubicBezTo>
                    <a:pt x="54" y="32"/>
                    <a:pt x="54" y="32"/>
                    <a:pt x="54" y="32"/>
                  </a:cubicBezTo>
                  <a:cubicBezTo>
                    <a:pt x="61" y="43"/>
                    <a:pt x="61" y="43"/>
                    <a:pt x="61" y="43"/>
                  </a:cubicBezTo>
                  <a:lnTo>
                    <a:pt x="70" y="39"/>
                  </a:lnTo>
                  <a:close/>
                  <a:moveTo>
                    <a:pt x="19" y="90"/>
                  </a:moveTo>
                  <a:cubicBezTo>
                    <a:pt x="0" y="103"/>
                    <a:pt x="0" y="103"/>
                    <a:pt x="0" y="103"/>
                  </a:cubicBezTo>
                  <a:cubicBezTo>
                    <a:pt x="19" y="123"/>
                    <a:pt x="19" y="123"/>
                    <a:pt x="19" y="123"/>
                  </a:cubicBezTo>
                  <a:cubicBezTo>
                    <a:pt x="19" y="112"/>
                    <a:pt x="19" y="112"/>
                    <a:pt x="19" y="112"/>
                  </a:cubicBezTo>
                  <a:cubicBezTo>
                    <a:pt x="30" y="114"/>
                    <a:pt x="30" y="114"/>
                    <a:pt x="30" y="114"/>
                  </a:cubicBezTo>
                  <a:cubicBezTo>
                    <a:pt x="30" y="103"/>
                    <a:pt x="30" y="103"/>
                    <a:pt x="30" y="103"/>
                  </a:cubicBezTo>
                  <a:cubicBezTo>
                    <a:pt x="19" y="101"/>
                    <a:pt x="19" y="101"/>
                    <a:pt x="19" y="101"/>
                  </a:cubicBezTo>
                  <a:lnTo>
                    <a:pt x="19" y="90"/>
                  </a:lnTo>
                  <a:close/>
                  <a:moveTo>
                    <a:pt x="124" y="33"/>
                  </a:moveTo>
                  <a:cubicBezTo>
                    <a:pt x="112" y="30"/>
                    <a:pt x="112" y="30"/>
                    <a:pt x="112" y="30"/>
                  </a:cubicBezTo>
                  <a:cubicBezTo>
                    <a:pt x="112" y="41"/>
                    <a:pt x="112" y="41"/>
                    <a:pt x="112" y="41"/>
                  </a:cubicBezTo>
                  <a:cubicBezTo>
                    <a:pt x="124" y="44"/>
                    <a:pt x="124" y="44"/>
                    <a:pt x="124" y="44"/>
                  </a:cubicBezTo>
                  <a:lnTo>
                    <a:pt x="124" y="33"/>
                  </a:lnTo>
                  <a:close/>
                  <a:moveTo>
                    <a:pt x="19" y="0"/>
                  </a:moveTo>
                  <a:cubicBezTo>
                    <a:pt x="0" y="12"/>
                    <a:pt x="0" y="12"/>
                    <a:pt x="0" y="12"/>
                  </a:cubicBezTo>
                  <a:cubicBezTo>
                    <a:pt x="19" y="33"/>
                    <a:pt x="19" y="33"/>
                    <a:pt x="19" y="33"/>
                  </a:cubicBezTo>
                  <a:cubicBezTo>
                    <a:pt x="19" y="22"/>
                    <a:pt x="19" y="22"/>
                    <a:pt x="19" y="22"/>
                  </a:cubicBezTo>
                  <a:cubicBezTo>
                    <a:pt x="30" y="25"/>
                    <a:pt x="30" y="25"/>
                    <a:pt x="30" y="25"/>
                  </a:cubicBezTo>
                  <a:cubicBezTo>
                    <a:pt x="30" y="14"/>
                    <a:pt x="30" y="14"/>
                    <a:pt x="30" y="14"/>
                  </a:cubicBezTo>
                  <a:cubicBezTo>
                    <a:pt x="19" y="11"/>
                    <a:pt x="19" y="11"/>
                    <a:pt x="19" y="11"/>
                  </a:cubicBezTo>
                  <a:lnTo>
                    <a:pt x="19" y="0"/>
                  </a:lnTo>
                  <a:close/>
                  <a:moveTo>
                    <a:pt x="146" y="59"/>
                  </a:moveTo>
                  <a:cubicBezTo>
                    <a:pt x="164" y="46"/>
                    <a:pt x="164" y="46"/>
                    <a:pt x="164" y="46"/>
                  </a:cubicBezTo>
                  <a:cubicBezTo>
                    <a:pt x="146" y="26"/>
                    <a:pt x="146" y="26"/>
                    <a:pt x="146" y="26"/>
                  </a:cubicBezTo>
                  <a:cubicBezTo>
                    <a:pt x="146" y="37"/>
                    <a:pt x="146" y="37"/>
                    <a:pt x="146" y="37"/>
                  </a:cubicBezTo>
                  <a:cubicBezTo>
                    <a:pt x="134" y="35"/>
                    <a:pt x="134" y="35"/>
                    <a:pt x="134" y="35"/>
                  </a:cubicBezTo>
                  <a:cubicBezTo>
                    <a:pt x="134" y="46"/>
                    <a:pt x="134" y="46"/>
                    <a:pt x="134" y="46"/>
                  </a:cubicBezTo>
                  <a:cubicBezTo>
                    <a:pt x="146" y="48"/>
                    <a:pt x="146" y="48"/>
                    <a:pt x="146" y="48"/>
                  </a:cubicBezTo>
                  <a:lnTo>
                    <a:pt x="146" y="59"/>
                  </a:lnTo>
                  <a:close/>
                  <a:moveTo>
                    <a:pt x="146" y="127"/>
                  </a:moveTo>
                  <a:cubicBezTo>
                    <a:pt x="134" y="125"/>
                    <a:pt x="134" y="125"/>
                    <a:pt x="134" y="125"/>
                  </a:cubicBezTo>
                  <a:cubicBezTo>
                    <a:pt x="134" y="136"/>
                    <a:pt x="134" y="136"/>
                    <a:pt x="134" y="136"/>
                  </a:cubicBezTo>
                  <a:cubicBezTo>
                    <a:pt x="146" y="138"/>
                    <a:pt x="146" y="138"/>
                    <a:pt x="146" y="138"/>
                  </a:cubicBezTo>
                  <a:cubicBezTo>
                    <a:pt x="146" y="149"/>
                    <a:pt x="146" y="149"/>
                    <a:pt x="146" y="149"/>
                  </a:cubicBezTo>
                  <a:cubicBezTo>
                    <a:pt x="164" y="137"/>
                    <a:pt x="164" y="137"/>
                    <a:pt x="164" y="137"/>
                  </a:cubicBezTo>
                  <a:cubicBezTo>
                    <a:pt x="146" y="116"/>
                    <a:pt x="146" y="116"/>
                    <a:pt x="146" y="116"/>
                  </a:cubicBezTo>
                  <a:lnTo>
                    <a:pt x="146" y="127"/>
                  </a:lnTo>
                  <a:close/>
                  <a:moveTo>
                    <a:pt x="112" y="120"/>
                  </a:moveTo>
                  <a:cubicBezTo>
                    <a:pt x="112" y="131"/>
                    <a:pt x="112" y="131"/>
                    <a:pt x="112" y="131"/>
                  </a:cubicBezTo>
                  <a:cubicBezTo>
                    <a:pt x="124" y="134"/>
                    <a:pt x="124" y="134"/>
                    <a:pt x="124" y="134"/>
                  </a:cubicBezTo>
                  <a:cubicBezTo>
                    <a:pt x="124" y="123"/>
                    <a:pt x="124" y="123"/>
                    <a:pt x="124" y="123"/>
                  </a:cubicBezTo>
                  <a:lnTo>
                    <a:pt x="112" y="120"/>
                  </a:lnTo>
                  <a:close/>
                  <a:moveTo>
                    <a:pt x="94" y="111"/>
                  </a:moveTo>
                  <a:cubicBezTo>
                    <a:pt x="101" y="121"/>
                    <a:pt x="101" y="121"/>
                    <a:pt x="101" y="121"/>
                  </a:cubicBezTo>
                  <a:cubicBezTo>
                    <a:pt x="110" y="117"/>
                    <a:pt x="110" y="117"/>
                    <a:pt x="110" y="117"/>
                  </a:cubicBezTo>
                  <a:cubicBezTo>
                    <a:pt x="104" y="106"/>
                    <a:pt x="104" y="106"/>
                    <a:pt x="104" y="106"/>
                  </a:cubicBezTo>
                  <a:lnTo>
                    <a:pt x="94" y="111"/>
                  </a:lnTo>
                  <a:close/>
                  <a:moveTo>
                    <a:pt x="94" y="44"/>
                  </a:moveTo>
                  <a:cubicBezTo>
                    <a:pt x="104" y="52"/>
                    <a:pt x="104" y="52"/>
                    <a:pt x="104" y="52"/>
                  </a:cubicBezTo>
                  <a:cubicBezTo>
                    <a:pt x="110" y="44"/>
                    <a:pt x="110" y="44"/>
                    <a:pt x="110" y="44"/>
                  </a:cubicBezTo>
                  <a:cubicBezTo>
                    <a:pt x="101" y="36"/>
                    <a:pt x="101" y="36"/>
                    <a:pt x="101" y="36"/>
                  </a:cubicBezTo>
                  <a:lnTo>
                    <a:pt x="94" y="44"/>
                  </a:lnTo>
                  <a:close/>
                  <a:moveTo>
                    <a:pt x="107" y="70"/>
                  </a:moveTo>
                  <a:cubicBezTo>
                    <a:pt x="104" y="59"/>
                    <a:pt x="94" y="50"/>
                    <a:pt x="82" y="47"/>
                  </a:cubicBezTo>
                  <a:cubicBezTo>
                    <a:pt x="69" y="44"/>
                    <a:pt x="58" y="51"/>
                    <a:pt x="55" y="63"/>
                  </a:cubicBezTo>
                  <a:cubicBezTo>
                    <a:pt x="53" y="74"/>
                    <a:pt x="58" y="87"/>
                    <a:pt x="68" y="95"/>
                  </a:cubicBezTo>
                  <a:cubicBezTo>
                    <a:pt x="77" y="103"/>
                    <a:pt x="90" y="105"/>
                    <a:pt x="99" y="99"/>
                  </a:cubicBezTo>
                  <a:cubicBezTo>
                    <a:pt x="108" y="94"/>
                    <a:pt x="111" y="82"/>
                    <a:pt x="107" y="70"/>
                  </a:cubicBezTo>
                  <a:close/>
                  <a:moveTo>
                    <a:pt x="79" y="92"/>
                  </a:moveTo>
                  <a:cubicBezTo>
                    <a:pt x="70" y="89"/>
                    <a:pt x="63" y="79"/>
                    <a:pt x="64" y="70"/>
                  </a:cubicBezTo>
                  <a:cubicBezTo>
                    <a:pt x="64" y="60"/>
                    <a:pt x="72" y="55"/>
                    <a:pt x="82" y="56"/>
                  </a:cubicBezTo>
                  <a:cubicBezTo>
                    <a:pt x="92" y="59"/>
                    <a:pt x="101" y="69"/>
                    <a:pt x="100" y="79"/>
                  </a:cubicBezTo>
                  <a:cubicBezTo>
                    <a:pt x="99" y="89"/>
                    <a:pt x="90" y="96"/>
                    <a:pt x="79" y="92"/>
                  </a:cubicBezTo>
                  <a:close/>
                </a:path>
              </a:pathLst>
            </a:custGeom>
            <a:solidFill>
              <a:srgbClr val="0B3C68"/>
            </a:solidFill>
            <a:ln w="9525">
              <a:noFill/>
              <a:round/>
              <a:headEnd/>
              <a:tailEnd/>
            </a:ln>
          </p:spPr>
          <p:txBody>
            <a:bodyPr/>
            <a:lstStyle/>
            <a:p>
              <a:pPr defTabSz="1054331"/>
              <a:endParaRPr lang="zh-CN" altLang="en-US" sz="1600" dirty="0">
                <a:solidFill>
                  <a:prstClr val="white"/>
                </a:solidFill>
              </a:endParaRPr>
            </a:p>
          </p:txBody>
        </p:sp>
        <p:sp>
          <p:nvSpPr>
            <p:cNvPr id="295" name="Freeform 60"/>
            <p:cNvSpPr>
              <a:spLocks noChangeAspect="1" noEditPoints="1"/>
            </p:cNvSpPr>
            <p:nvPr/>
          </p:nvSpPr>
          <p:spPr bwMode="auto">
            <a:xfrm>
              <a:off x="2280" y="443"/>
              <a:ext cx="328" cy="296"/>
            </a:xfrm>
            <a:custGeom>
              <a:avLst/>
              <a:gdLst/>
              <a:ahLst/>
              <a:cxnLst>
                <a:cxn ang="0">
                  <a:pos x="63" y="113"/>
                </a:cxn>
                <a:cxn ang="0">
                  <a:pos x="60" y="97"/>
                </a:cxn>
                <a:cxn ang="0">
                  <a:pos x="40" y="26"/>
                </a:cxn>
                <a:cxn ang="0">
                  <a:pos x="52" y="18"/>
                </a:cxn>
                <a:cxn ang="0">
                  <a:pos x="40" y="26"/>
                </a:cxn>
                <a:cxn ang="0">
                  <a:pos x="52" y="118"/>
                </a:cxn>
                <a:cxn ang="0">
                  <a:pos x="40" y="105"/>
                </a:cxn>
                <a:cxn ang="0">
                  <a:pos x="69" y="38"/>
                </a:cxn>
                <a:cxn ang="0">
                  <a:pos x="54" y="32"/>
                </a:cxn>
                <a:cxn ang="0">
                  <a:pos x="69" y="38"/>
                </a:cxn>
                <a:cxn ang="0">
                  <a:pos x="0" y="103"/>
                </a:cxn>
                <a:cxn ang="0">
                  <a:pos x="18" y="111"/>
                </a:cxn>
                <a:cxn ang="0">
                  <a:pos x="30" y="103"/>
                </a:cxn>
                <a:cxn ang="0">
                  <a:pos x="18" y="89"/>
                </a:cxn>
                <a:cxn ang="0">
                  <a:pos x="112" y="30"/>
                </a:cxn>
                <a:cxn ang="0">
                  <a:pos x="123" y="43"/>
                </a:cxn>
                <a:cxn ang="0">
                  <a:pos x="18" y="0"/>
                </a:cxn>
                <a:cxn ang="0">
                  <a:pos x="18" y="33"/>
                </a:cxn>
                <a:cxn ang="0">
                  <a:pos x="30" y="24"/>
                </a:cxn>
                <a:cxn ang="0">
                  <a:pos x="18" y="11"/>
                </a:cxn>
                <a:cxn ang="0">
                  <a:pos x="145" y="59"/>
                </a:cxn>
                <a:cxn ang="0">
                  <a:pos x="145" y="26"/>
                </a:cxn>
                <a:cxn ang="0">
                  <a:pos x="133" y="34"/>
                </a:cxn>
                <a:cxn ang="0">
                  <a:pos x="145" y="48"/>
                </a:cxn>
                <a:cxn ang="0">
                  <a:pos x="145" y="127"/>
                </a:cxn>
                <a:cxn ang="0">
                  <a:pos x="133" y="135"/>
                </a:cxn>
                <a:cxn ang="0">
                  <a:pos x="145" y="148"/>
                </a:cxn>
                <a:cxn ang="0">
                  <a:pos x="145" y="116"/>
                </a:cxn>
                <a:cxn ang="0">
                  <a:pos x="112" y="120"/>
                </a:cxn>
                <a:cxn ang="0">
                  <a:pos x="123" y="133"/>
                </a:cxn>
                <a:cxn ang="0">
                  <a:pos x="112" y="120"/>
                </a:cxn>
                <a:cxn ang="0">
                  <a:pos x="100" y="121"/>
                </a:cxn>
                <a:cxn ang="0">
                  <a:pos x="103" y="106"/>
                </a:cxn>
                <a:cxn ang="0">
                  <a:pos x="94" y="43"/>
                </a:cxn>
                <a:cxn ang="0">
                  <a:pos x="110" y="43"/>
                </a:cxn>
                <a:cxn ang="0">
                  <a:pos x="94" y="43"/>
                </a:cxn>
                <a:cxn ang="0">
                  <a:pos x="81" y="46"/>
                </a:cxn>
                <a:cxn ang="0">
                  <a:pos x="67" y="95"/>
                </a:cxn>
                <a:cxn ang="0">
                  <a:pos x="107" y="70"/>
                </a:cxn>
                <a:cxn ang="0">
                  <a:pos x="63" y="69"/>
                </a:cxn>
                <a:cxn ang="0">
                  <a:pos x="99" y="79"/>
                </a:cxn>
              </a:cxnLst>
              <a:rect l="0" t="0" r="r" b="b"/>
              <a:pathLst>
                <a:path w="164" h="148">
                  <a:moveTo>
                    <a:pt x="54" y="105"/>
                  </a:moveTo>
                  <a:cubicBezTo>
                    <a:pt x="63" y="113"/>
                    <a:pt x="63" y="113"/>
                    <a:pt x="63" y="113"/>
                  </a:cubicBezTo>
                  <a:cubicBezTo>
                    <a:pt x="69" y="105"/>
                    <a:pt x="69" y="105"/>
                    <a:pt x="69" y="105"/>
                  </a:cubicBezTo>
                  <a:cubicBezTo>
                    <a:pt x="60" y="97"/>
                    <a:pt x="60" y="97"/>
                    <a:pt x="60" y="97"/>
                  </a:cubicBezTo>
                  <a:lnTo>
                    <a:pt x="54" y="105"/>
                  </a:lnTo>
                  <a:close/>
                  <a:moveTo>
                    <a:pt x="40" y="26"/>
                  </a:moveTo>
                  <a:cubicBezTo>
                    <a:pt x="52" y="29"/>
                    <a:pt x="52" y="29"/>
                    <a:pt x="52" y="29"/>
                  </a:cubicBezTo>
                  <a:cubicBezTo>
                    <a:pt x="52" y="18"/>
                    <a:pt x="52" y="18"/>
                    <a:pt x="52" y="18"/>
                  </a:cubicBezTo>
                  <a:cubicBezTo>
                    <a:pt x="40" y="15"/>
                    <a:pt x="40" y="15"/>
                    <a:pt x="40" y="15"/>
                  </a:cubicBezTo>
                  <a:lnTo>
                    <a:pt x="40" y="26"/>
                  </a:lnTo>
                  <a:close/>
                  <a:moveTo>
                    <a:pt x="40" y="116"/>
                  </a:moveTo>
                  <a:cubicBezTo>
                    <a:pt x="52" y="118"/>
                    <a:pt x="52" y="118"/>
                    <a:pt x="52" y="118"/>
                  </a:cubicBezTo>
                  <a:cubicBezTo>
                    <a:pt x="52" y="107"/>
                    <a:pt x="52" y="107"/>
                    <a:pt x="52" y="107"/>
                  </a:cubicBezTo>
                  <a:cubicBezTo>
                    <a:pt x="40" y="105"/>
                    <a:pt x="40" y="105"/>
                    <a:pt x="40" y="105"/>
                  </a:cubicBezTo>
                  <a:lnTo>
                    <a:pt x="40" y="116"/>
                  </a:lnTo>
                  <a:close/>
                  <a:moveTo>
                    <a:pt x="69" y="38"/>
                  </a:moveTo>
                  <a:cubicBezTo>
                    <a:pt x="63" y="28"/>
                    <a:pt x="63" y="28"/>
                    <a:pt x="63" y="28"/>
                  </a:cubicBezTo>
                  <a:cubicBezTo>
                    <a:pt x="54" y="32"/>
                    <a:pt x="54" y="32"/>
                    <a:pt x="54" y="32"/>
                  </a:cubicBezTo>
                  <a:cubicBezTo>
                    <a:pt x="60" y="42"/>
                    <a:pt x="60" y="42"/>
                    <a:pt x="60" y="42"/>
                  </a:cubicBezTo>
                  <a:lnTo>
                    <a:pt x="69" y="38"/>
                  </a:lnTo>
                  <a:close/>
                  <a:moveTo>
                    <a:pt x="18" y="89"/>
                  </a:moveTo>
                  <a:cubicBezTo>
                    <a:pt x="0" y="103"/>
                    <a:pt x="0" y="103"/>
                    <a:pt x="0" y="103"/>
                  </a:cubicBezTo>
                  <a:cubicBezTo>
                    <a:pt x="18" y="122"/>
                    <a:pt x="18" y="122"/>
                    <a:pt x="18" y="122"/>
                  </a:cubicBezTo>
                  <a:cubicBezTo>
                    <a:pt x="18" y="111"/>
                    <a:pt x="18" y="111"/>
                    <a:pt x="18" y="111"/>
                  </a:cubicBezTo>
                  <a:cubicBezTo>
                    <a:pt x="30" y="114"/>
                    <a:pt x="30" y="114"/>
                    <a:pt x="30" y="114"/>
                  </a:cubicBezTo>
                  <a:cubicBezTo>
                    <a:pt x="30" y="103"/>
                    <a:pt x="30" y="103"/>
                    <a:pt x="30" y="103"/>
                  </a:cubicBezTo>
                  <a:cubicBezTo>
                    <a:pt x="18" y="100"/>
                    <a:pt x="18" y="100"/>
                    <a:pt x="18" y="100"/>
                  </a:cubicBezTo>
                  <a:lnTo>
                    <a:pt x="18" y="89"/>
                  </a:lnTo>
                  <a:close/>
                  <a:moveTo>
                    <a:pt x="123" y="32"/>
                  </a:moveTo>
                  <a:cubicBezTo>
                    <a:pt x="112" y="30"/>
                    <a:pt x="112" y="30"/>
                    <a:pt x="112" y="30"/>
                  </a:cubicBezTo>
                  <a:cubicBezTo>
                    <a:pt x="112" y="41"/>
                    <a:pt x="112" y="41"/>
                    <a:pt x="112" y="41"/>
                  </a:cubicBezTo>
                  <a:cubicBezTo>
                    <a:pt x="123" y="43"/>
                    <a:pt x="123" y="43"/>
                    <a:pt x="123" y="43"/>
                  </a:cubicBezTo>
                  <a:lnTo>
                    <a:pt x="123" y="32"/>
                  </a:lnTo>
                  <a:close/>
                  <a:moveTo>
                    <a:pt x="18" y="0"/>
                  </a:moveTo>
                  <a:cubicBezTo>
                    <a:pt x="0" y="12"/>
                    <a:pt x="0" y="12"/>
                    <a:pt x="0" y="12"/>
                  </a:cubicBezTo>
                  <a:cubicBezTo>
                    <a:pt x="18" y="33"/>
                    <a:pt x="18" y="33"/>
                    <a:pt x="18" y="33"/>
                  </a:cubicBezTo>
                  <a:cubicBezTo>
                    <a:pt x="18" y="22"/>
                    <a:pt x="18" y="22"/>
                    <a:pt x="18" y="22"/>
                  </a:cubicBezTo>
                  <a:cubicBezTo>
                    <a:pt x="30" y="24"/>
                    <a:pt x="30" y="24"/>
                    <a:pt x="30" y="24"/>
                  </a:cubicBezTo>
                  <a:cubicBezTo>
                    <a:pt x="30" y="13"/>
                    <a:pt x="30" y="13"/>
                    <a:pt x="30" y="13"/>
                  </a:cubicBezTo>
                  <a:cubicBezTo>
                    <a:pt x="18" y="11"/>
                    <a:pt x="18" y="11"/>
                    <a:pt x="18" y="11"/>
                  </a:cubicBezTo>
                  <a:lnTo>
                    <a:pt x="18" y="0"/>
                  </a:lnTo>
                  <a:close/>
                  <a:moveTo>
                    <a:pt x="145" y="59"/>
                  </a:moveTo>
                  <a:cubicBezTo>
                    <a:pt x="164" y="46"/>
                    <a:pt x="164" y="46"/>
                    <a:pt x="164" y="46"/>
                  </a:cubicBezTo>
                  <a:cubicBezTo>
                    <a:pt x="145" y="26"/>
                    <a:pt x="145" y="26"/>
                    <a:pt x="145" y="26"/>
                  </a:cubicBezTo>
                  <a:cubicBezTo>
                    <a:pt x="145" y="37"/>
                    <a:pt x="145" y="37"/>
                    <a:pt x="145" y="37"/>
                  </a:cubicBezTo>
                  <a:cubicBezTo>
                    <a:pt x="133" y="34"/>
                    <a:pt x="133" y="34"/>
                    <a:pt x="133" y="34"/>
                  </a:cubicBezTo>
                  <a:cubicBezTo>
                    <a:pt x="133" y="45"/>
                    <a:pt x="133" y="45"/>
                    <a:pt x="133" y="45"/>
                  </a:cubicBezTo>
                  <a:cubicBezTo>
                    <a:pt x="145" y="48"/>
                    <a:pt x="145" y="48"/>
                    <a:pt x="145" y="48"/>
                  </a:cubicBezTo>
                  <a:lnTo>
                    <a:pt x="145" y="59"/>
                  </a:lnTo>
                  <a:close/>
                  <a:moveTo>
                    <a:pt x="145" y="127"/>
                  </a:moveTo>
                  <a:cubicBezTo>
                    <a:pt x="133" y="124"/>
                    <a:pt x="133" y="124"/>
                    <a:pt x="133" y="124"/>
                  </a:cubicBezTo>
                  <a:cubicBezTo>
                    <a:pt x="133" y="135"/>
                    <a:pt x="133" y="135"/>
                    <a:pt x="133" y="135"/>
                  </a:cubicBezTo>
                  <a:cubicBezTo>
                    <a:pt x="145" y="138"/>
                    <a:pt x="145" y="138"/>
                    <a:pt x="145" y="138"/>
                  </a:cubicBezTo>
                  <a:cubicBezTo>
                    <a:pt x="145" y="148"/>
                    <a:pt x="145" y="148"/>
                    <a:pt x="145" y="148"/>
                  </a:cubicBezTo>
                  <a:cubicBezTo>
                    <a:pt x="164" y="136"/>
                    <a:pt x="164" y="136"/>
                    <a:pt x="164" y="136"/>
                  </a:cubicBezTo>
                  <a:cubicBezTo>
                    <a:pt x="145" y="116"/>
                    <a:pt x="145" y="116"/>
                    <a:pt x="145" y="116"/>
                  </a:cubicBezTo>
                  <a:lnTo>
                    <a:pt x="145" y="127"/>
                  </a:lnTo>
                  <a:close/>
                  <a:moveTo>
                    <a:pt x="112" y="120"/>
                  </a:moveTo>
                  <a:cubicBezTo>
                    <a:pt x="112" y="131"/>
                    <a:pt x="112" y="131"/>
                    <a:pt x="112" y="131"/>
                  </a:cubicBezTo>
                  <a:cubicBezTo>
                    <a:pt x="123" y="133"/>
                    <a:pt x="123" y="133"/>
                    <a:pt x="123" y="133"/>
                  </a:cubicBezTo>
                  <a:cubicBezTo>
                    <a:pt x="123" y="122"/>
                    <a:pt x="123" y="122"/>
                    <a:pt x="123" y="122"/>
                  </a:cubicBezTo>
                  <a:lnTo>
                    <a:pt x="112" y="120"/>
                  </a:lnTo>
                  <a:close/>
                  <a:moveTo>
                    <a:pt x="94" y="110"/>
                  </a:moveTo>
                  <a:cubicBezTo>
                    <a:pt x="100" y="121"/>
                    <a:pt x="100" y="121"/>
                    <a:pt x="100" y="121"/>
                  </a:cubicBezTo>
                  <a:cubicBezTo>
                    <a:pt x="110" y="116"/>
                    <a:pt x="110" y="116"/>
                    <a:pt x="110" y="116"/>
                  </a:cubicBezTo>
                  <a:cubicBezTo>
                    <a:pt x="103" y="106"/>
                    <a:pt x="103" y="106"/>
                    <a:pt x="103" y="106"/>
                  </a:cubicBezTo>
                  <a:lnTo>
                    <a:pt x="94" y="110"/>
                  </a:lnTo>
                  <a:close/>
                  <a:moveTo>
                    <a:pt x="94" y="43"/>
                  </a:moveTo>
                  <a:cubicBezTo>
                    <a:pt x="103" y="51"/>
                    <a:pt x="103" y="51"/>
                    <a:pt x="103" y="51"/>
                  </a:cubicBezTo>
                  <a:cubicBezTo>
                    <a:pt x="110" y="43"/>
                    <a:pt x="110" y="43"/>
                    <a:pt x="110" y="43"/>
                  </a:cubicBezTo>
                  <a:cubicBezTo>
                    <a:pt x="100" y="35"/>
                    <a:pt x="100" y="35"/>
                    <a:pt x="100" y="35"/>
                  </a:cubicBezTo>
                  <a:lnTo>
                    <a:pt x="94" y="43"/>
                  </a:lnTo>
                  <a:close/>
                  <a:moveTo>
                    <a:pt x="107" y="70"/>
                  </a:moveTo>
                  <a:cubicBezTo>
                    <a:pt x="103" y="58"/>
                    <a:pt x="93" y="49"/>
                    <a:pt x="81" y="46"/>
                  </a:cubicBezTo>
                  <a:cubicBezTo>
                    <a:pt x="68" y="44"/>
                    <a:pt x="57" y="51"/>
                    <a:pt x="54" y="63"/>
                  </a:cubicBezTo>
                  <a:cubicBezTo>
                    <a:pt x="52" y="74"/>
                    <a:pt x="57" y="87"/>
                    <a:pt x="67" y="95"/>
                  </a:cubicBezTo>
                  <a:cubicBezTo>
                    <a:pt x="77" y="103"/>
                    <a:pt x="90" y="104"/>
                    <a:pt x="99" y="99"/>
                  </a:cubicBezTo>
                  <a:cubicBezTo>
                    <a:pt x="108" y="93"/>
                    <a:pt x="111" y="81"/>
                    <a:pt x="107" y="70"/>
                  </a:cubicBezTo>
                  <a:close/>
                  <a:moveTo>
                    <a:pt x="79" y="92"/>
                  </a:moveTo>
                  <a:cubicBezTo>
                    <a:pt x="69" y="88"/>
                    <a:pt x="63" y="78"/>
                    <a:pt x="63" y="69"/>
                  </a:cubicBezTo>
                  <a:cubicBezTo>
                    <a:pt x="64" y="59"/>
                    <a:pt x="71" y="54"/>
                    <a:pt x="81" y="56"/>
                  </a:cubicBezTo>
                  <a:cubicBezTo>
                    <a:pt x="92" y="58"/>
                    <a:pt x="100" y="68"/>
                    <a:pt x="99" y="79"/>
                  </a:cubicBezTo>
                  <a:cubicBezTo>
                    <a:pt x="99" y="89"/>
                    <a:pt x="89" y="95"/>
                    <a:pt x="79" y="92"/>
                  </a:cubicBezTo>
                  <a:close/>
                </a:path>
              </a:pathLst>
            </a:custGeom>
            <a:solidFill>
              <a:srgbClr val="FFFFFF"/>
            </a:solidFill>
            <a:ln w="9525">
              <a:noFill/>
              <a:round/>
              <a:headEnd/>
              <a:tailEnd/>
            </a:ln>
          </p:spPr>
          <p:txBody>
            <a:bodyPr/>
            <a:lstStyle/>
            <a:p>
              <a:pPr defTabSz="1054331"/>
              <a:endParaRPr lang="zh-CN" altLang="en-US" sz="1600" dirty="0">
                <a:solidFill>
                  <a:prstClr val="white"/>
                </a:solidFill>
              </a:endParaRPr>
            </a:p>
          </p:txBody>
        </p:sp>
      </p:grpSp>
      <p:sp>
        <p:nvSpPr>
          <p:cNvPr id="296" name="TextBox 64"/>
          <p:cNvSpPr txBox="1"/>
          <p:nvPr/>
        </p:nvSpPr>
        <p:spPr>
          <a:xfrm>
            <a:off x="6901754" y="3515191"/>
            <a:ext cx="573243" cy="233724"/>
          </a:xfrm>
          <a:prstGeom prst="rect">
            <a:avLst/>
          </a:prstGeom>
          <a:noFill/>
        </p:spPr>
        <p:txBody>
          <a:bodyPr wrap="none" lIns="79062" tIns="39532" rIns="79062" bIns="39532" rtlCol="0">
            <a:spAutoFit/>
          </a:bodyPr>
          <a:lstStyle/>
          <a:p>
            <a:pPr defTabSz="1054331"/>
            <a:r>
              <a:rPr lang="en-US" altLang="zh-CN" sz="1000" dirty="0">
                <a:solidFill>
                  <a:prstClr val="white"/>
                </a:solidFill>
              </a:rPr>
              <a:t>BM-SC</a:t>
            </a:r>
            <a:endParaRPr lang="zh-CN" altLang="en-US" sz="1000" dirty="0">
              <a:solidFill>
                <a:prstClr val="white"/>
              </a:solidFill>
            </a:endParaRPr>
          </a:p>
        </p:txBody>
      </p:sp>
      <p:grpSp>
        <p:nvGrpSpPr>
          <p:cNvPr id="297" name="Group 52"/>
          <p:cNvGrpSpPr>
            <a:grpSpLocks noChangeAspect="1"/>
          </p:cNvGrpSpPr>
          <p:nvPr/>
        </p:nvGrpSpPr>
        <p:grpSpPr bwMode="auto">
          <a:xfrm>
            <a:off x="6902406" y="3025808"/>
            <a:ext cx="536298" cy="559416"/>
            <a:chOff x="2250" y="343"/>
            <a:chExt cx="464" cy="484"/>
          </a:xfrm>
        </p:grpSpPr>
        <p:sp>
          <p:nvSpPr>
            <p:cNvPr id="298" name="Freeform 53"/>
            <p:cNvSpPr>
              <a:spLocks noChangeAspect="1"/>
            </p:cNvSpPr>
            <p:nvPr/>
          </p:nvSpPr>
          <p:spPr bwMode="auto">
            <a:xfrm>
              <a:off x="2634" y="407"/>
              <a:ext cx="80" cy="420"/>
            </a:xfrm>
            <a:custGeom>
              <a:avLst/>
              <a:gdLst/>
              <a:ahLst/>
              <a:cxnLst>
                <a:cxn ang="0">
                  <a:pos x="39" y="5"/>
                </a:cxn>
                <a:cxn ang="0">
                  <a:pos x="5" y="20"/>
                </a:cxn>
                <a:cxn ang="0">
                  <a:pos x="0" y="206"/>
                </a:cxn>
                <a:cxn ang="0">
                  <a:pos x="10" y="202"/>
                </a:cxn>
                <a:cxn ang="0">
                  <a:pos x="36" y="177"/>
                </a:cxn>
                <a:cxn ang="0">
                  <a:pos x="40" y="165"/>
                </a:cxn>
                <a:cxn ang="0">
                  <a:pos x="40" y="15"/>
                </a:cxn>
                <a:cxn ang="0">
                  <a:pos x="39" y="5"/>
                </a:cxn>
              </a:cxnLst>
              <a:rect l="0" t="0" r="r" b="b"/>
              <a:pathLst>
                <a:path w="40" h="210">
                  <a:moveTo>
                    <a:pt x="39" y="5"/>
                  </a:moveTo>
                  <a:cubicBezTo>
                    <a:pt x="36" y="0"/>
                    <a:pt x="5" y="20"/>
                    <a:pt x="5" y="20"/>
                  </a:cubicBezTo>
                  <a:cubicBezTo>
                    <a:pt x="0" y="206"/>
                    <a:pt x="0" y="206"/>
                    <a:pt x="0" y="206"/>
                  </a:cubicBezTo>
                  <a:cubicBezTo>
                    <a:pt x="0" y="206"/>
                    <a:pt x="1" y="210"/>
                    <a:pt x="10" y="202"/>
                  </a:cubicBezTo>
                  <a:cubicBezTo>
                    <a:pt x="17" y="195"/>
                    <a:pt x="32" y="181"/>
                    <a:pt x="36" y="177"/>
                  </a:cubicBezTo>
                  <a:cubicBezTo>
                    <a:pt x="40" y="173"/>
                    <a:pt x="40" y="174"/>
                    <a:pt x="40" y="165"/>
                  </a:cubicBezTo>
                  <a:cubicBezTo>
                    <a:pt x="40" y="15"/>
                    <a:pt x="40" y="15"/>
                    <a:pt x="40" y="15"/>
                  </a:cubicBezTo>
                  <a:cubicBezTo>
                    <a:pt x="40" y="6"/>
                    <a:pt x="40" y="6"/>
                    <a:pt x="39" y="5"/>
                  </a:cubicBezTo>
                  <a:close/>
                </a:path>
              </a:pathLst>
            </a:custGeom>
            <a:solidFill>
              <a:srgbClr val="0B3C68"/>
            </a:solidFill>
            <a:ln w="9525">
              <a:noFill/>
              <a:round/>
              <a:headEnd/>
              <a:tailEnd/>
            </a:ln>
          </p:spPr>
          <p:txBody>
            <a:bodyPr/>
            <a:lstStyle/>
            <a:p>
              <a:pPr defTabSz="1054331"/>
              <a:endParaRPr lang="zh-CN" altLang="en-US" sz="1600" dirty="0">
                <a:solidFill>
                  <a:prstClr val="white"/>
                </a:solidFill>
              </a:endParaRPr>
            </a:p>
          </p:txBody>
        </p:sp>
        <p:sp>
          <p:nvSpPr>
            <p:cNvPr id="299" name="Freeform 54"/>
            <p:cNvSpPr>
              <a:spLocks noChangeAspect="1"/>
            </p:cNvSpPr>
            <p:nvPr/>
          </p:nvSpPr>
          <p:spPr bwMode="auto">
            <a:xfrm>
              <a:off x="2250" y="343"/>
              <a:ext cx="458" cy="110"/>
            </a:xfrm>
            <a:custGeom>
              <a:avLst/>
              <a:gdLst/>
              <a:ahLst/>
              <a:cxnLst>
                <a:cxn ang="0">
                  <a:pos x="229" y="34"/>
                </a:cxn>
                <a:cxn ang="0">
                  <a:pos x="198" y="55"/>
                </a:cxn>
                <a:cxn ang="0">
                  <a:pos x="8" y="20"/>
                </a:cxn>
                <a:cxn ang="0">
                  <a:pos x="1" y="25"/>
                </a:cxn>
                <a:cxn ang="0">
                  <a:pos x="4" y="17"/>
                </a:cxn>
                <a:cxn ang="0">
                  <a:pos x="29" y="1"/>
                </a:cxn>
                <a:cxn ang="0">
                  <a:pos x="33" y="0"/>
                </a:cxn>
                <a:cxn ang="0">
                  <a:pos x="221" y="32"/>
                </a:cxn>
                <a:cxn ang="0">
                  <a:pos x="229" y="34"/>
                </a:cxn>
              </a:cxnLst>
              <a:rect l="0" t="0" r="r" b="b"/>
              <a:pathLst>
                <a:path w="229" h="55">
                  <a:moveTo>
                    <a:pt x="229" y="34"/>
                  </a:moveTo>
                  <a:cubicBezTo>
                    <a:pt x="198" y="55"/>
                    <a:pt x="198" y="55"/>
                    <a:pt x="198" y="55"/>
                  </a:cubicBezTo>
                  <a:cubicBezTo>
                    <a:pt x="86" y="36"/>
                    <a:pt x="17" y="22"/>
                    <a:pt x="8" y="20"/>
                  </a:cubicBezTo>
                  <a:cubicBezTo>
                    <a:pt x="2" y="19"/>
                    <a:pt x="1" y="25"/>
                    <a:pt x="1" y="25"/>
                  </a:cubicBezTo>
                  <a:cubicBezTo>
                    <a:pt x="1" y="25"/>
                    <a:pt x="0" y="20"/>
                    <a:pt x="4" y="17"/>
                  </a:cubicBezTo>
                  <a:cubicBezTo>
                    <a:pt x="7" y="15"/>
                    <a:pt x="22" y="6"/>
                    <a:pt x="29" y="1"/>
                  </a:cubicBezTo>
                  <a:cubicBezTo>
                    <a:pt x="31" y="0"/>
                    <a:pt x="33" y="0"/>
                    <a:pt x="33" y="0"/>
                  </a:cubicBezTo>
                  <a:cubicBezTo>
                    <a:pt x="33" y="0"/>
                    <a:pt x="219" y="31"/>
                    <a:pt x="221" y="32"/>
                  </a:cubicBezTo>
                  <a:cubicBezTo>
                    <a:pt x="228" y="33"/>
                    <a:pt x="229" y="34"/>
                    <a:pt x="229" y="34"/>
                  </a:cubicBezTo>
                  <a:close/>
                </a:path>
              </a:pathLst>
            </a:custGeom>
            <a:solidFill>
              <a:srgbClr val="456488"/>
            </a:solidFill>
            <a:ln w="9525">
              <a:noFill/>
              <a:round/>
              <a:headEnd/>
              <a:tailEnd/>
            </a:ln>
          </p:spPr>
          <p:txBody>
            <a:bodyPr/>
            <a:lstStyle/>
            <a:p>
              <a:pPr defTabSz="1054331"/>
              <a:endParaRPr lang="zh-CN" altLang="en-US" sz="1600" dirty="0">
                <a:solidFill>
                  <a:prstClr val="white"/>
                </a:solidFill>
              </a:endParaRPr>
            </a:p>
          </p:txBody>
        </p:sp>
        <p:sp>
          <p:nvSpPr>
            <p:cNvPr id="300" name="Freeform 55"/>
            <p:cNvSpPr>
              <a:spLocks noChangeAspect="1"/>
            </p:cNvSpPr>
            <p:nvPr/>
          </p:nvSpPr>
          <p:spPr bwMode="auto">
            <a:xfrm>
              <a:off x="2628" y="409"/>
              <a:ext cx="86" cy="60"/>
            </a:xfrm>
            <a:custGeom>
              <a:avLst/>
              <a:gdLst/>
              <a:ahLst/>
              <a:cxnLst>
                <a:cxn ang="0">
                  <a:pos x="0" y="21"/>
                </a:cxn>
                <a:cxn ang="0">
                  <a:pos x="38" y="0"/>
                </a:cxn>
                <a:cxn ang="0">
                  <a:pos x="43" y="7"/>
                </a:cxn>
                <a:cxn ang="0">
                  <a:pos x="7" y="30"/>
                </a:cxn>
                <a:cxn ang="0">
                  <a:pos x="0" y="21"/>
                </a:cxn>
              </a:cxnLst>
              <a:rect l="0" t="0" r="r" b="b"/>
              <a:pathLst>
                <a:path w="43" h="30">
                  <a:moveTo>
                    <a:pt x="0" y="21"/>
                  </a:moveTo>
                  <a:cubicBezTo>
                    <a:pt x="0" y="21"/>
                    <a:pt x="34" y="1"/>
                    <a:pt x="38" y="0"/>
                  </a:cubicBezTo>
                  <a:cubicBezTo>
                    <a:pt x="42" y="1"/>
                    <a:pt x="43" y="4"/>
                    <a:pt x="43" y="7"/>
                  </a:cubicBezTo>
                  <a:cubicBezTo>
                    <a:pt x="7" y="30"/>
                    <a:pt x="7" y="30"/>
                    <a:pt x="7" y="30"/>
                  </a:cubicBezTo>
                  <a:lnTo>
                    <a:pt x="0" y="21"/>
                  </a:lnTo>
                  <a:close/>
                </a:path>
              </a:pathLst>
            </a:custGeom>
            <a:solidFill>
              <a:srgbClr val="5D7695"/>
            </a:solidFill>
            <a:ln w="9525">
              <a:noFill/>
              <a:round/>
              <a:headEnd/>
              <a:tailEnd/>
            </a:ln>
          </p:spPr>
          <p:txBody>
            <a:bodyPr/>
            <a:lstStyle/>
            <a:p>
              <a:pPr defTabSz="1054331"/>
              <a:endParaRPr lang="zh-CN" altLang="en-US" sz="1600" dirty="0">
                <a:solidFill>
                  <a:prstClr val="white"/>
                </a:solidFill>
              </a:endParaRPr>
            </a:p>
          </p:txBody>
        </p:sp>
        <p:sp>
          <p:nvSpPr>
            <p:cNvPr id="301" name="Freeform 56"/>
            <p:cNvSpPr>
              <a:spLocks noChangeAspect="1"/>
            </p:cNvSpPr>
            <p:nvPr/>
          </p:nvSpPr>
          <p:spPr bwMode="auto">
            <a:xfrm>
              <a:off x="2252" y="381"/>
              <a:ext cx="396" cy="446"/>
            </a:xfrm>
            <a:custGeom>
              <a:avLst/>
              <a:gdLst/>
              <a:ahLst/>
              <a:cxnLst>
                <a:cxn ang="0">
                  <a:pos x="192" y="34"/>
                </a:cxn>
                <a:cxn ang="0">
                  <a:pos x="6" y="1"/>
                </a:cxn>
                <a:cxn ang="0">
                  <a:pos x="0" y="5"/>
                </a:cxn>
                <a:cxn ang="0">
                  <a:pos x="0" y="167"/>
                </a:cxn>
                <a:cxn ang="0">
                  <a:pos x="6" y="181"/>
                </a:cxn>
                <a:cxn ang="0">
                  <a:pos x="186" y="219"/>
                </a:cxn>
                <a:cxn ang="0">
                  <a:pos x="197" y="212"/>
                </a:cxn>
                <a:cxn ang="0">
                  <a:pos x="197" y="43"/>
                </a:cxn>
                <a:cxn ang="0">
                  <a:pos x="192" y="34"/>
                </a:cxn>
              </a:cxnLst>
              <a:rect l="0" t="0" r="r" b="b"/>
              <a:pathLst>
                <a:path w="198" h="223">
                  <a:moveTo>
                    <a:pt x="192" y="34"/>
                  </a:moveTo>
                  <a:cubicBezTo>
                    <a:pt x="85" y="16"/>
                    <a:pt x="16" y="3"/>
                    <a:pt x="6" y="1"/>
                  </a:cubicBezTo>
                  <a:cubicBezTo>
                    <a:pt x="0" y="0"/>
                    <a:pt x="0" y="5"/>
                    <a:pt x="0" y="5"/>
                  </a:cubicBezTo>
                  <a:cubicBezTo>
                    <a:pt x="0" y="5"/>
                    <a:pt x="0" y="156"/>
                    <a:pt x="0" y="167"/>
                  </a:cubicBezTo>
                  <a:cubicBezTo>
                    <a:pt x="0" y="178"/>
                    <a:pt x="1" y="179"/>
                    <a:pt x="6" y="181"/>
                  </a:cubicBezTo>
                  <a:cubicBezTo>
                    <a:pt x="9" y="181"/>
                    <a:pt x="153" y="212"/>
                    <a:pt x="186" y="219"/>
                  </a:cubicBezTo>
                  <a:cubicBezTo>
                    <a:pt x="198" y="223"/>
                    <a:pt x="197" y="216"/>
                    <a:pt x="197" y="212"/>
                  </a:cubicBezTo>
                  <a:cubicBezTo>
                    <a:pt x="197" y="212"/>
                    <a:pt x="197" y="50"/>
                    <a:pt x="197" y="43"/>
                  </a:cubicBezTo>
                  <a:cubicBezTo>
                    <a:pt x="197" y="39"/>
                    <a:pt x="194" y="35"/>
                    <a:pt x="192" y="34"/>
                  </a:cubicBezTo>
                  <a:close/>
                </a:path>
              </a:pathLst>
            </a:custGeom>
            <a:solidFill>
              <a:srgbClr val="8BA6BD"/>
            </a:solidFill>
            <a:ln w="9525">
              <a:noFill/>
              <a:round/>
              <a:headEnd/>
              <a:tailEnd/>
            </a:ln>
          </p:spPr>
          <p:txBody>
            <a:bodyPr/>
            <a:lstStyle/>
            <a:p>
              <a:pPr defTabSz="1054331"/>
              <a:endParaRPr lang="zh-CN" altLang="en-US" sz="1600" dirty="0">
                <a:solidFill>
                  <a:prstClr val="white"/>
                </a:solidFill>
              </a:endParaRPr>
            </a:p>
          </p:txBody>
        </p:sp>
        <p:sp>
          <p:nvSpPr>
            <p:cNvPr id="302" name="Freeform 57"/>
            <p:cNvSpPr>
              <a:spLocks noChangeAspect="1"/>
            </p:cNvSpPr>
            <p:nvPr/>
          </p:nvSpPr>
          <p:spPr bwMode="auto">
            <a:xfrm>
              <a:off x="2264" y="393"/>
              <a:ext cx="370" cy="416"/>
            </a:xfrm>
            <a:custGeom>
              <a:avLst/>
              <a:gdLst/>
              <a:ahLst/>
              <a:cxnLst>
                <a:cxn ang="0">
                  <a:pos x="179" y="33"/>
                </a:cxn>
                <a:cxn ang="0">
                  <a:pos x="6" y="1"/>
                </a:cxn>
                <a:cxn ang="0">
                  <a:pos x="0" y="5"/>
                </a:cxn>
                <a:cxn ang="0">
                  <a:pos x="0" y="156"/>
                </a:cxn>
                <a:cxn ang="0">
                  <a:pos x="6" y="168"/>
                </a:cxn>
                <a:cxn ang="0">
                  <a:pos x="174" y="205"/>
                </a:cxn>
                <a:cxn ang="0">
                  <a:pos x="184" y="197"/>
                </a:cxn>
                <a:cxn ang="0">
                  <a:pos x="183" y="41"/>
                </a:cxn>
                <a:cxn ang="0">
                  <a:pos x="179" y="33"/>
                </a:cxn>
              </a:cxnLst>
              <a:rect l="0" t="0" r="r" b="b"/>
              <a:pathLst>
                <a:path w="185" h="208">
                  <a:moveTo>
                    <a:pt x="179" y="33"/>
                  </a:moveTo>
                  <a:cubicBezTo>
                    <a:pt x="79" y="15"/>
                    <a:pt x="14" y="3"/>
                    <a:pt x="6" y="1"/>
                  </a:cubicBezTo>
                  <a:cubicBezTo>
                    <a:pt x="0" y="0"/>
                    <a:pt x="0" y="5"/>
                    <a:pt x="0" y="5"/>
                  </a:cubicBezTo>
                  <a:cubicBezTo>
                    <a:pt x="0" y="5"/>
                    <a:pt x="0" y="145"/>
                    <a:pt x="0" y="156"/>
                  </a:cubicBezTo>
                  <a:cubicBezTo>
                    <a:pt x="0" y="166"/>
                    <a:pt x="1" y="166"/>
                    <a:pt x="6" y="168"/>
                  </a:cubicBezTo>
                  <a:cubicBezTo>
                    <a:pt x="8" y="169"/>
                    <a:pt x="143" y="198"/>
                    <a:pt x="174" y="205"/>
                  </a:cubicBezTo>
                  <a:cubicBezTo>
                    <a:pt x="185" y="208"/>
                    <a:pt x="183" y="200"/>
                    <a:pt x="184" y="197"/>
                  </a:cubicBezTo>
                  <a:cubicBezTo>
                    <a:pt x="184" y="197"/>
                    <a:pt x="183" y="47"/>
                    <a:pt x="183" y="41"/>
                  </a:cubicBezTo>
                  <a:cubicBezTo>
                    <a:pt x="183" y="37"/>
                    <a:pt x="183" y="33"/>
                    <a:pt x="179" y="33"/>
                  </a:cubicBezTo>
                  <a:close/>
                </a:path>
              </a:pathLst>
            </a:custGeom>
            <a:solidFill>
              <a:srgbClr val="5D7695"/>
            </a:solidFill>
            <a:ln w="9525">
              <a:noFill/>
              <a:round/>
              <a:headEnd/>
              <a:tailEnd/>
            </a:ln>
          </p:spPr>
          <p:txBody>
            <a:bodyPr/>
            <a:lstStyle/>
            <a:p>
              <a:pPr defTabSz="1054331"/>
              <a:endParaRPr lang="zh-CN" altLang="en-US" sz="1600" dirty="0">
                <a:solidFill>
                  <a:prstClr val="white"/>
                </a:solidFill>
              </a:endParaRPr>
            </a:p>
          </p:txBody>
        </p:sp>
        <p:sp>
          <p:nvSpPr>
            <p:cNvPr id="303" name="Freeform 58"/>
            <p:cNvSpPr>
              <a:spLocks noChangeAspect="1" noEditPoints="1"/>
            </p:cNvSpPr>
            <p:nvPr/>
          </p:nvSpPr>
          <p:spPr bwMode="auto">
            <a:xfrm>
              <a:off x="2262" y="393"/>
              <a:ext cx="372" cy="412"/>
            </a:xfrm>
            <a:custGeom>
              <a:avLst/>
              <a:gdLst/>
              <a:ahLst/>
              <a:cxnLst>
                <a:cxn ang="0">
                  <a:pos x="2" y="1"/>
                </a:cxn>
                <a:cxn ang="0">
                  <a:pos x="0" y="5"/>
                </a:cxn>
                <a:cxn ang="0">
                  <a:pos x="0" y="156"/>
                </a:cxn>
                <a:cxn ang="0">
                  <a:pos x="6" y="169"/>
                </a:cxn>
                <a:cxn ang="0">
                  <a:pos x="68" y="182"/>
                </a:cxn>
                <a:cxn ang="0">
                  <a:pos x="175" y="206"/>
                </a:cxn>
                <a:cxn ang="0">
                  <a:pos x="182" y="205"/>
                </a:cxn>
                <a:cxn ang="0">
                  <a:pos x="185" y="198"/>
                </a:cxn>
                <a:cxn ang="0">
                  <a:pos x="185" y="41"/>
                </a:cxn>
                <a:cxn ang="0">
                  <a:pos x="180" y="32"/>
                </a:cxn>
                <a:cxn ang="0">
                  <a:pos x="180" y="32"/>
                </a:cxn>
                <a:cxn ang="0">
                  <a:pos x="7" y="0"/>
                </a:cxn>
                <a:cxn ang="0">
                  <a:pos x="2" y="1"/>
                </a:cxn>
                <a:cxn ang="0">
                  <a:pos x="175" y="204"/>
                </a:cxn>
                <a:cxn ang="0">
                  <a:pos x="68" y="181"/>
                </a:cxn>
                <a:cxn ang="0">
                  <a:pos x="7" y="167"/>
                </a:cxn>
                <a:cxn ang="0">
                  <a:pos x="1" y="156"/>
                </a:cxn>
                <a:cxn ang="0">
                  <a:pos x="1" y="5"/>
                </a:cxn>
                <a:cxn ang="0">
                  <a:pos x="3" y="2"/>
                </a:cxn>
                <a:cxn ang="0">
                  <a:pos x="7" y="2"/>
                </a:cxn>
                <a:cxn ang="0">
                  <a:pos x="180" y="33"/>
                </a:cxn>
                <a:cxn ang="0">
                  <a:pos x="183" y="41"/>
                </a:cxn>
                <a:cxn ang="0">
                  <a:pos x="184" y="197"/>
                </a:cxn>
                <a:cxn ang="0">
                  <a:pos x="182" y="204"/>
                </a:cxn>
                <a:cxn ang="0">
                  <a:pos x="175" y="204"/>
                </a:cxn>
              </a:cxnLst>
              <a:rect l="0" t="0" r="r" b="b"/>
              <a:pathLst>
                <a:path w="186" h="206">
                  <a:moveTo>
                    <a:pt x="2" y="1"/>
                  </a:moveTo>
                  <a:cubicBezTo>
                    <a:pt x="0" y="3"/>
                    <a:pt x="0" y="5"/>
                    <a:pt x="0" y="5"/>
                  </a:cubicBezTo>
                  <a:cubicBezTo>
                    <a:pt x="0" y="156"/>
                    <a:pt x="0" y="156"/>
                    <a:pt x="0" y="156"/>
                  </a:cubicBezTo>
                  <a:cubicBezTo>
                    <a:pt x="0" y="166"/>
                    <a:pt x="1" y="167"/>
                    <a:pt x="6" y="169"/>
                  </a:cubicBezTo>
                  <a:cubicBezTo>
                    <a:pt x="8" y="169"/>
                    <a:pt x="31" y="174"/>
                    <a:pt x="68" y="182"/>
                  </a:cubicBezTo>
                  <a:cubicBezTo>
                    <a:pt x="175" y="206"/>
                    <a:pt x="175" y="206"/>
                    <a:pt x="175" y="206"/>
                  </a:cubicBezTo>
                  <a:cubicBezTo>
                    <a:pt x="177" y="206"/>
                    <a:pt x="181" y="206"/>
                    <a:pt x="182" y="205"/>
                  </a:cubicBezTo>
                  <a:cubicBezTo>
                    <a:pt x="186" y="203"/>
                    <a:pt x="185" y="198"/>
                    <a:pt x="185" y="198"/>
                  </a:cubicBezTo>
                  <a:cubicBezTo>
                    <a:pt x="185" y="41"/>
                    <a:pt x="185" y="41"/>
                    <a:pt x="185" y="41"/>
                  </a:cubicBezTo>
                  <a:cubicBezTo>
                    <a:pt x="185" y="37"/>
                    <a:pt x="184" y="33"/>
                    <a:pt x="180" y="32"/>
                  </a:cubicBezTo>
                  <a:cubicBezTo>
                    <a:pt x="180" y="32"/>
                    <a:pt x="180" y="32"/>
                    <a:pt x="180" y="32"/>
                  </a:cubicBezTo>
                  <a:cubicBezTo>
                    <a:pt x="7" y="0"/>
                    <a:pt x="7" y="0"/>
                    <a:pt x="7" y="0"/>
                  </a:cubicBezTo>
                  <a:cubicBezTo>
                    <a:pt x="5" y="0"/>
                    <a:pt x="3" y="0"/>
                    <a:pt x="2" y="1"/>
                  </a:cubicBezTo>
                  <a:close/>
                  <a:moveTo>
                    <a:pt x="175" y="204"/>
                  </a:moveTo>
                  <a:cubicBezTo>
                    <a:pt x="68" y="181"/>
                    <a:pt x="68" y="181"/>
                    <a:pt x="68" y="181"/>
                  </a:cubicBezTo>
                  <a:cubicBezTo>
                    <a:pt x="36" y="174"/>
                    <a:pt x="8" y="168"/>
                    <a:pt x="7" y="167"/>
                  </a:cubicBezTo>
                  <a:cubicBezTo>
                    <a:pt x="2" y="166"/>
                    <a:pt x="1" y="165"/>
                    <a:pt x="1" y="156"/>
                  </a:cubicBezTo>
                  <a:cubicBezTo>
                    <a:pt x="1" y="5"/>
                    <a:pt x="1" y="5"/>
                    <a:pt x="1" y="5"/>
                  </a:cubicBezTo>
                  <a:cubicBezTo>
                    <a:pt x="1" y="5"/>
                    <a:pt x="1" y="3"/>
                    <a:pt x="3" y="2"/>
                  </a:cubicBezTo>
                  <a:cubicBezTo>
                    <a:pt x="3" y="2"/>
                    <a:pt x="5" y="1"/>
                    <a:pt x="7" y="2"/>
                  </a:cubicBezTo>
                  <a:cubicBezTo>
                    <a:pt x="180" y="33"/>
                    <a:pt x="180" y="33"/>
                    <a:pt x="180" y="33"/>
                  </a:cubicBezTo>
                  <a:cubicBezTo>
                    <a:pt x="183" y="34"/>
                    <a:pt x="183" y="36"/>
                    <a:pt x="183" y="41"/>
                  </a:cubicBezTo>
                  <a:cubicBezTo>
                    <a:pt x="184" y="197"/>
                    <a:pt x="184" y="197"/>
                    <a:pt x="184" y="197"/>
                  </a:cubicBezTo>
                  <a:cubicBezTo>
                    <a:pt x="184" y="197"/>
                    <a:pt x="184" y="202"/>
                    <a:pt x="182" y="204"/>
                  </a:cubicBezTo>
                  <a:cubicBezTo>
                    <a:pt x="180" y="205"/>
                    <a:pt x="177" y="205"/>
                    <a:pt x="175" y="204"/>
                  </a:cubicBezTo>
                  <a:close/>
                </a:path>
              </a:pathLst>
            </a:custGeom>
            <a:solidFill>
              <a:srgbClr val="2B4F7C"/>
            </a:solidFill>
            <a:ln w="9525">
              <a:noFill/>
              <a:round/>
              <a:headEnd/>
              <a:tailEnd/>
            </a:ln>
          </p:spPr>
          <p:txBody>
            <a:bodyPr/>
            <a:lstStyle/>
            <a:p>
              <a:pPr defTabSz="1054331"/>
              <a:endParaRPr lang="zh-CN" altLang="en-US" sz="1600" dirty="0">
                <a:solidFill>
                  <a:prstClr val="white"/>
                </a:solidFill>
              </a:endParaRPr>
            </a:p>
          </p:txBody>
        </p:sp>
        <p:sp>
          <p:nvSpPr>
            <p:cNvPr id="304" name="Freeform 59"/>
            <p:cNvSpPr>
              <a:spLocks noChangeAspect="1" noEditPoints="1"/>
            </p:cNvSpPr>
            <p:nvPr/>
          </p:nvSpPr>
          <p:spPr bwMode="auto">
            <a:xfrm>
              <a:off x="2288" y="451"/>
              <a:ext cx="328" cy="298"/>
            </a:xfrm>
            <a:custGeom>
              <a:avLst/>
              <a:gdLst/>
              <a:ahLst/>
              <a:cxnLst>
                <a:cxn ang="0">
                  <a:pos x="63" y="114"/>
                </a:cxn>
                <a:cxn ang="0">
                  <a:pos x="61" y="97"/>
                </a:cxn>
                <a:cxn ang="0">
                  <a:pos x="40" y="27"/>
                </a:cxn>
                <a:cxn ang="0">
                  <a:pos x="52" y="18"/>
                </a:cxn>
                <a:cxn ang="0">
                  <a:pos x="40" y="27"/>
                </a:cxn>
                <a:cxn ang="0">
                  <a:pos x="52" y="119"/>
                </a:cxn>
                <a:cxn ang="0">
                  <a:pos x="40" y="106"/>
                </a:cxn>
                <a:cxn ang="0">
                  <a:pos x="70" y="39"/>
                </a:cxn>
                <a:cxn ang="0">
                  <a:pos x="54" y="32"/>
                </a:cxn>
                <a:cxn ang="0">
                  <a:pos x="70" y="39"/>
                </a:cxn>
                <a:cxn ang="0">
                  <a:pos x="0" y="103"/>
                </a:cxn>
                <a:cxn ang="0">
                  <a:pos x="19" y="112"/>
                </a:cxn>
                <a:cxn ang="0">
                  <a:pos x="30" y="103"/>
                </a:cxn>
                <a:cxn ang="0">
                  <a:pos x="19" y="90"/>
                </a:cxn>
                <a:cxn ang="0">
                  <a:pos x="112" y="30"/>
                </a:cxn>
                <a:cxn ang="0">
                  <a:pos x="124" y="44"/>
                </a:cxn>
                <a:cxn ang="0">
                  <a:pos x="19" y="0"/>
                </a:cxn>
                <a:cxn ang="0">
                  <a:pos x="19" y="33"/>
                </a:cxn>
                <a:cxn ang="0">
                  <a:pos x="30" y="25"/>
                </a:cxn>
                <a:cxn ang="0">
                  <a:pos x="19" y="11"/>
                </a:cxn>
                <a:cxn ang="0">
                  <a:pos x="146" y="59"/>
                </a:cxn>
                <a:cxn ang="0">
                  <a:pos x="146" y="26"/>
                </a:cxn>
                <a:cxn ang="0">
                  <a:pos x="134" y="35"/>
                </a:cxn>
                <a:cxn ang="0">
                  <a:pos x="146" y="48"/>
                </a:cxn>
                <a:cxn ang="0">
                  <a:pos x="146" y="127"/>
                </a:cxn>
                <a:cxn ang="0">
                  <a:pos x="134" y="136"/>
                </a:cxn>
                <a:cxn ang="0">
                  <a:pos x="146" y="149"/>
                </a:cxn>
                <a:cxn ang="0">
                  <a:pos x="146" y="116"/>
                </a:cxn>
                <a:cxn ang="0">
                  <a:pos x="112" y="120"/>
                </a:cxn>
                <a:cxn ang="0">
                  <a:pos x="124" y="134"/>
                </a:cxn>
                <a:cxn ang="0">
                  <a:pos x="112" y="120"/>
                </a:cxn>
                <a:cxn ang="0">
                  <a:pos x="101" y="121"/>
                </a:cxn>
                <a:cxn ang="0">
                  <a:pos x="104" y="106"/>
                </a:cxn>
                <a:cxn ang="0">
                  <a:pos x="94" y="44"/>
                </a:cxn>
                <a:cxn ang="0">
                  <a:pos x="110" y="44"/>
                </a:cxn>
                <a:cxn ang="0">
                  <a:pos x="94" y="44"/>
                </a:cxn>
                <a:cxn ang="0">
                  <a:pos x="82" y="47"/>
                </a:cxn>
                <a:cxn ang="0">
                  <a:pos x="68" y="95"/>
                </a:cxn>
                <a:cxn ang="0">
                  <a:pos x="107" y="70"/>
                </a:cxn>
                <a:cxn ang="0">
                  <a:pos x="64" y="70"/>
                </a:cxn>
                <a:cxn ang="0">
                  <a:pos x="100" y="79"/>
                </a:cxn>
              </a:cxnLst>
              <a:rect l="0" t="0" r="r" b="b"/>
              <a:pathLst>
                <a:path w="164" h="149">
                  <a:moveTo>
                    <a:pt x="54" y="105"/>
                  </a:moveTo>
                  <a:cubicBezTo>
                    <a:pt x="63" y="114"/>
                    <a:pt x="63" y="114"/>
                    <a:pt x="63" y="114"/>
                  </a:cubicBezTo>
                  <a:cubicBezTo>
                    <a:pt x="70" y="106"/>
                    <a:pt x="70" y="106"/>
                    <a:pt x="70" y="106"/>
                  </a:cubicBezTo>
                  <a:cubicBezTo>
                    <a:pt x="61" y="97"/>
                    <a:pt x="61" y="97"/>
                    <a:pt x="61" y="97"/>
                  </a:cubicBezTo>
                  <a:lnTo>
                    <a:pt x="54" y="105"/>
                  </a:lnTo>
                  <a:close/>
                  <a:moveTo>
                    <a:pt x="40" y="27"/>
                  </a:moveTo>
                  <a:cubicBezTo>
                    <a:pt x="52" y="29"/>
                    <a:pt x="52" y="29"/>
                    <a:pt x="52" y="29"/>
                  </a:cubicBezTo>
                  <a:cubicBezTo>
                    <a:pt x="52" y="18"/>
                    <a:pt x="52" y="18"/>
                    <a:pt x="52" y="18"/>
                  </a:cubicBezTo>
                  <a:cubicBezTo>
                    <a:pt x="40" y="16"/>
                    <a:pt x="40" y="16"/>
                    <a:pt x="40" y="16"/>
                  </a:cubicBezTo>
                  <a:lnTo>
                    <a:pt x="40" y="27"/>
                  </a:lnTo>
                  <a:close/>
                  <a:moveTo>
                    <a:pt x="40" y="116"/>
                  </a:moveTo>
                  <a:cubicBezTo>
                    <a:pt x="52" y="119"/>
                    <a:pt x="52" y="119"/>
                    <a:pt x="52" y="119"/>
                  </a:cubicBezTo>
                  <a:cubicBezTo>
                    <a:pt x="52" y="108"/>
                    <a:pt x="52" y="108"/>
                    <a:pt x="52" y="108"/>
                  </a:cubicBezTo>
                  <a:cubicBezTo>
                    <a:pt x="40" y="106"/>
                    <a:pt x="40" y="106"/>
                    <a:pt x="40" y="106"/>
                  </a:cubicBezTo>
                  <a:lnTo>
                    <a:pt x="40" y="116"/>
                  </a:lnTo>
                  <a:close/>
                  <a:moveTo>
                    <a:pt x="70" y="39"/>
                  </a:moveTo>
                  <a:cubicBezTo>
                    <a:pt x="63" y="28"/>
                    <a:pt x="63" y="28"/>
                    <a:pt x="63" y="28"/>
                  </a:cubicBezTo>
                  <a:cubicBezTo>
                    <a:pt x="54" y="32"/>
                    <a:pt x="54" y="32"/>
                    <a:pt x="54" y="32"/>
                  </a:cubicBezTo>
                  <a:cubicBezTo>
                    <a:pt x="61" y="43"/>
                    <a:pt x="61" y="43"/>
                    <a:pt x="61" y="43"/>
                  </a:cubicBezTo>
                  <a:lnTo>
                    <a:pt x="70" y="39"/>
                  </a:lnTo>
                  <a:close/>
                  <a:moveTo>
                    <a:pt x="19" y="90"/>
                  </a:moveTo>
                  <a:cubicBezTo>
                    <a:pt x="0" y="103"/>
                    <a:pt x="0" y="103"/>
                    <a:pt x="0" y="103"/>
                  </a:cubicBezTo>
                  <a:cubicBezTo>
                    <a:pt x="19" y="123"/>
                    <a:pt x="19" y="123"/>
                    <a:pt x="19" y="123"/>
                  </a:cubicBezTo>
                  <a:cubicBezTo>
                    <a:pt x="19" y="112"/>
                    <a:pt x="19" y="112"/>
                    <a:pt x="19" y="112"/>
                  </a:cubicBezTo>
                  <a:cubicBezTo>
                    <a:pt x="30" y="114"/>
                    <a:pt x="30" y="114"/>
                    <a:pt x="30" y="114"/>
                  </a:cubicBezTo>
                  <a:cubicBezTo>
                    <a:pt x="30" y="103"/>
                    <a:pt x="30" y="103"/>
                    <a:pt x="30" y="103"/>
                  </a:cubicBezTo>
                  <a:cubicBezTo>
                    <a:pt x="19" y="101"/>
                    <a:pt x="19" y="101"/>
                    <a:pt x="19" y="101"/>
                  </a:cubicBezTo>
                  <a:lnTo>
                    <a:pt x="19" y="90"/>
                  </a:lnTo>
                  <a:close/>
                  <a:moveTo>
                    <a:pt x="124" y="33"/>
                  </a:moveTo>
                  <a:cubicBezTo>
                    <a:pt x="112" y="30"/>
                    <a:pt x="112" y="30"/>
                    <a:pt x="112" y="30"/>
                  </a:cubicBezTo>
                  <a:cubicBezTo>
                    <a:pt x="112" y="41"/>
                    <a:pt x="112" y="41"/>
                    <a:pt x="112" y="41"/>
                  </a:cubicBezTo>
                  <a:cubicBezTo>
                    <a:pt x="124" y="44"/>
                    <a:pt x="124" y="44"/>
                    <a:pt x="124" y="44"/>
                  </a:cubicBezTo>
                  <a:lnTo>
                    <a:pt x="124" y="33"/>
                  </a:lnTo>
                  <a:close/>
                  <a:moveTo>
                    <a:pt x="19" y="0"/>
                  </a:moveTo>
                  <a:cubicBezTo>
                    <a:pt x="0" y="12"/>
                    <a:pt x="0" y="12"/>
                    <a:pt x="0" y="12"/>
                  </a:cubicBezTo>
                  <a:cubicBezTo>
                    <a:pt x="19" y="33"/>
                    <a:pt x="19" y="33"/>
                    <a:pt x="19" y="33"/>
                  </a:cubicBezTo>
                  <a:cubicBezTo>
                    <a:pt x="19" y="22"/>
                    <a:pt x="19" y="22"/>
                    <a:pt x="19" y="22"/>
                  </a:cubicBezTo>
                  <a:cubicBezTo>
                    <a:pt x="30" y="25"/>
                    <a:pt x="30" y="25"/>
                    <a:pt x="30" y="25"/>
                  </a:cubicBezTo>
                  <a:cubicBezTo>
                    <a:pt x="30" y="14"/>
                    <a:pt x="30" y="14"/>
                    <a:pt x="30" y="14"/>
                  </a:cubicBezTo>
                  <a:cubicBezTo>
                    <a:pt x="19" y="11"/>
                    <a:pt x="19" y="11"/>
                    <a:pt x="19" y="11"/>
                  </a:cubicBezTo>
                  <a:lnTo>
                    <a:pt x="19" y="0"/>
                  </a:lnTo>
                  <a:close/>
                  <a:moveTo>
                    <a:pt x="146" y="59"/>
                  </a:moveTo>
                  <a:cubicBezTo>
                    <a:pt x="164" y="46"/>
                    <a:pt x="164" y="46"/>
                    <a:pt x="164" y="46"/>
                  </a:cubicBezTo>
                  <a:cubicBezTo>
                    <a:pt x="146" y="26"/>
                    <a:pt x="146" y="26"/>
                    <a:pt x="146" y="26"/>
                  </a:cubicBezTo>
                  <a:cubicBezTo>
                    <a:pt x="146" y="37"/>
                    <a:pt x="146" y="37"/>
                    <a:pt x="146" y="37"/>
                  </a:cubicBezTo>
                  <a:cubicBezTo>
                    <a:pt x="134" y="35"/>
                    <a:pt x="134" y="35"/>
                    <a:pt x="134" y="35"/>
                  </a:cubicBezTo>
                  <a:cubicBezTo>
                    <a:pt x="134" y="46"/>
                    <a:pt x="134" y="46"/>
                    <a:pt x="134" y="46"/>
                  </a:cubicBezTo>
                  <a:cubicBezTo>
                    <a:pt x="146" y="48"/>
                    <a:pt x="146" y="48"/>
                    <a:pt x="146" y="48"/>
                  </a:cubicBezTo>
                  <a:lnTo>
                    <a:pt x="146" y="59"/>
                  </a:lnTo>
                  <a:close/>
                  <a:moveTo>
                    <a:pt x="146" y="127"/>
                  </a:moveTo>
                  <a:cubicBezTo>
                    <a:pt x="134" y="125"/>
                    <a:pt x="134" y="125"/>
                    <a:pt x="134" y="125"/>
                  </a:cubicBezTo>
                  <a:cubicBezTo>
                    <a:pt x="134" y="136"/>
                    <a:pt x="134" y="136"/>
                    <a:pt x="134" y="136"/>
                  </a:cubicBezTo>
                  <a:cubicBezTo>
                    <a:pt x="146" y="138"/>
                    <a:pt x="146" y="138"/>
                    <a:pt x="146" y="138"/>
                  </a:cubicBezTo>
                  <a:cubicBezTo>
                    <a:pt x="146" y="149"/>
                    <a:pt x="146" y="149"/>
                    <a:pt x="146" y="149"/>
                  </a:cubicBezTo>
                  <a:cubicBezTo>
                    <a:pt x="164" y="137"/>
                    <a:pt x="164" y="137"/>
                    <a:pt x="164" y="137"/>
                  </a:cubicBezTo>
                  <a:cubicBezTo>
                    <a:pt x="146" y="116"/>
                    <a:pt x="146" y="116"/>
                    <a:pt x="146" y="116"/>
                  </a:cubicBezTo>
                  <a:lnTo>
                    <a:pt x="146" y="127"/>
                  </a:lnTo>
                  <a:close/>
                  <a:moveTo>
                    <a:pt x="112" y="120"/>
                  </a:moveTo>
                  <a:cubicBezTo>
                    <a:pt x="112" y="131"/>
                    <a:pt x="112" y="131"/>
                    <a:pt x="112" y="131"/>
                  </a:cubicBezTo>
                  <a:cubicBezTo>
                    <a:pt x="124" y="134"/>
                    <a:pt x="124" y="134"/>
                    <a:pt x="124" y="134"/>
                  </a:cubicBezTo>
                  <a:cubicBezTo>
                    <a:pt x="124" y="123"/>
                    <a:pt x="124" y="123"/>
                    <a:pt x="124" y="123"/>
                  </a:cubicBezTo>
                  <a:lnTo>
                    <a:pt x="112" y="120"/>
                  </a:lnTo>
                  <a:close/>
                  <a:moveTo>
                    <a:pt x="94" y="111"/>
                  </a:moveTo>
                  <a:cubicBezTo>
                    <a:pt x="101" y="121"/>
                    <a:pt x="101" y="121"/>
                    <a:pt x="101" y="121"/>
                  </a:cubicBezTo>
                  <a:cubicBezTo>
                    <a:pt x="110" y="117"/>
                    <a:pt x="110" y="117"/>
                    <a:pt x="110" y="117"/>
                  </a:cubicBezTo>
                  <a:cubicBezTo>
                    <a:pt x="104" y="106"/>
                    <a:pt x="104" y="106"/>
                    <a:pt x="104" y="106"/>
                  </a:cubicBezTo>
                  <a:lnTo>
                    <a:pt x="94" y="111"/>
                  </a:lnTo>
                  <a:close/>
                  <a:moveTo>
                    <a:pt x="94" y="44"/>
                  </a:moveTo>
                  <a:cubicBezTo>
                    <a:pt x="104" y="52"/>
                    <a:pt x="104" y="52"/>
                    <a:pt x="104" y="52"/>
                  </a:cubicBezTo>
                  <a:cubicBezTo>
                    <a:pt x="110" y="44"/>
                    <a:pt x="110" y="44"/>
                    <a:pt x="110" y="44"/>
                  </a:cubicBezTo>
                  <a:cubicBezTo>
                    <a:pt x="101" y="36"/>
                    <a:pt x="101" y="36"/>
                    <a:pt x="101" y="36"/>
                  </a:cubicBezTo>
                  <a:lnTo>
                    <a:pt x="94" y="44"/>
                  </a:lnTo>
                  <a:close/>
                  <a:moveTo>
                    <a:pt x="107" y="70"/>
                  </a:moveTo>
                  <a:cubicBezTo>
                    <a:pt x="104" y="59"/>
                    <a:pt x="94" y="50"/>
                    <a:pt x="82" y="47"/>
                  </a:cubicBezTo>
                  <a:cubicBezTo>
                    <a:pt x="69" y="44"/>
                    <a:pt x="58" y="51"/>
                    <a:pt x="55" y="63"/>
                  </a:cubicBezTo>
                  <a:cubicBezTo>
                    <a:pt x="53" y="74"/>
                    <a:pt x="58" y="87"/>
                    <a:pt x="68" y="95"/>
                  </a:cubicBezTo>
                  <a:cubicBezTo>
                    <a:pt x="77" y="103"/>
                    <a:pt x="90" y="105"/>
                    <a:pt x="99" y="99"/>
                  </a:cubicBezTo>
                  <a:cubicBezTo>
                    <a:pt x="108" y="94"/>
                    <a:pt x="111" y="82"/>
                    <a:pt x="107" y="70"/>
                  </a:cubicBezTo>
                  <a:close/>
                  <a:moveTo>
                    <a:pt x="79" y="92"/>
                  </a:moveTo>
                  <a:cubicBezTo>
                    <a:pt x="70" y="89"/>
                    <a:pt x="63" y="79"/>
                    <a:pt x="64" y="70"/>
                  </a:cubicBezTo>
                  <a:cubicBezTo>
                    <a:pt x="64" y="60"/>
                    <a:pt x="72" y="55"/>
                    <a:pt x="82" y="56"/>
                  </a:cubicBezTo>
                  <a:cubicBezTo>
                    <a:pt x="92" y="59"/>
                    <a:pt x="101" y="69"/>
                    <a:pt x="100" y="79"/>
                  </a:cubicBezTo>
                  <a:cubicBezTo>
                    <a:pt x="99" y="89"/>
                    <a:pt x="90" y="96"/>
                    <a:pt x="79" y="92"/>
                  </a:cubicBezTo>
                  <a:close/>
                </a:path>
              </a:pathLst>
            </a:custGeom>
            <a:solidFill>
              <a:srgbClr val="0B3C68"/>
            </a:solidFill>
            <a:ln w="9525">
              <a:noFill/>
              <a:round/>
              <a:headEnd/>
              <a:tailEnd/>
            </a:ln>
          </p:spPr>
          <p:txBody>
            <a:bodyPr/>
            <a:lstStyle/>
            <a:p>
              <a:pPr defTabSz="1054331"/>
              <a:endParaRPr lang="zh-CN" altLang="en-US" sz="1600" dirty="0">
                <a:solidFill>
                  <a:prstClr val="white"/>
                </a:solidFill>
              </a:endParaRPr>
            </a:p>
          </p:txBody>
        </p:sp>
        <p:sp>
          <p:nvSpPr>
            <p:cNvPr id="305" name="Freeform 60"/>
            <p:cNvSpPr>
              <a:spLocks noChangeAspect="1" noEditPoints="1"/>
            </p:cNvSpPr>
            <p:nvPr/>
          </p:nvSpPr>
          <p:spPr bwMode="auto">
            <a:xfrm>
              <a:off x="2280" y="443"/>
              <a:ext cx="328" cy="296"/>
            </a:xfrm>
            <a:custGeom>
              <a:avLst/>
              <a:gdLst/>
              <a:ahLst/>
              <a:cxnLst>
                <a:cxn ang="0">
                  <a:pos x="63" y="113"/>
                </a:cxn>
                <a:cxn ang="0">
                  <a:pos x="60" y="97"/>
                </a:cxn>
                <a:cxn ang="0">
                  <a:pos x="40" y="26"/>
                </a:cxn>
                <a:cxn ang="0">
                  <a:pos x="52" y="18"/>
                </a:cxn>
                <a:cxn ang="0">
                  <a:pos x="40" y="26"/>
                </a:cxn>
                <a:cxn ang="0">
                  <a:pos x="52" y="118"/>
                </a:cxn>
                <a:cxn ang="0">
                  <a:pos x="40" y="105"/>
                </a:cxn>
                <a:cxn ang="0">
                  <a:pos x="69" y="38"/>
                </a:cxn>
                <a:cxn ang="0">
                  <a:pos x="54" y="32"/>
                </a:cxn>
                <a:cxn ang="0">
                  <a:pos x="69" y="38"/>
                </a:cxn>
                <a:cxn ang="0">
                  <a:pos x="0" y="103"/>
                </a:cxn>
                <a:cxn ang="0">
                  <a:pos x="18" y="111"/>
                </a:cxn>
                <a:cxn ang="0">
                  <a:pos x="30" y="103"/>
                </a:cxn>
                <a:cxn ang="0">
                  <a:pos x="18" y="89"/>
                </a:cxn>
                <a:cxn ang="0">
                  <a:pos x="112" y="30"/>
                </a:cxn>
                <a:cxn ang="0">
                  <a:pos x="123" y="43"/>
                </a:cxn>
                <a:cxn ang="0">
                  <a:pos x="18" y="0"/>
                </a:cxn>
                <a:cxn ang="0">
                  <a:pos x="18" y="33"/>
                </a:cxn>
                <a:cxn ang="0">
                  <a:pos x="30" y="24"/>
                </a:cxn>
                <a:cxn ang="0">
                  <a:pos x="18" y="11"/>
                </a:cxn>
                <a:cxn ang="0">
                  <a:pos x="145" y="59"/>
                </a:cxn>
                <a:cxn ang="0">
                  <a:pos x="145" y="26"/>
                </a:cxn>
                <a:cxn ang="0">
                  <a:pos x="133" y="34"/>
                </a:cxn>
                <a:cxn ang="0">
                  <a:pos x="145" y="48"/>
                </a:cxn>
                <a:cxn ang="0">
                  <a:pos x="145" y="127"/>
                </a:cxn>
                <a:cxn ang="0">
                  <a:pos x="133" y="135"/>
                </a:cxn>
                <a:cxn ang="0">
                  <a:pos x="145" y="148"/>
                </a:cxn>
                <a:cxn ang="0">
                  <a:pos x="145" y="116"/>
                </a:cxn>
                <a:cxn ang="0">
                  <a:pos x="112" y="120"/>
                </a:cxn>
                <a:cxn ang="0">
                  <a:pos x="123" y="133"/>
                </a:cxn>
                <a:cxn ang="0">
                  <a:pos x="112" y="120"/>
                </a:cxn>
                <a:cxn ang="0">
                  <a:pos x="100" y="121"/>
                </a:cxn>
                <a:cxn ang="0">
                  <a:pos x="103" y="106"/>
                </a:cxn>
                <a:cxn ang="0">
                  <a:pos x="94" y="43"/>
                </a:cxn>
                <a:cxn ang="0">
                  <a:pos x="110" y="43"/>
                </a:cxn>
                <a:cxn ang="0">
                  <a:pos x="94" y="43"/>
                </a:cxn>
                <a:cxn ang="0">
                  <a:pos x="81" y="46"/>
                </a:cxn>
                <a:cxn ang="0">
                  <a:pos x="67" y="95"/>
                </a:cxn>
                <a:cxn ang="0">
                  <a:pos x="107" y="70"/>
                </a:cxn>
                <a:cxn ang="0">
                  <a:pos x="63" y="69"/>
                </a:cxn>
                <a:cxn ang="0">
                  <a:pos x="99" y="79"/>
                </a:cxn>
              </a:cxnLst>
              <a:rect l="0" t="0" r="r" b="b"/>
              <a:pathLst>
                <a:path w="164" h="148">
                  <a:moveTo>
                    <a:pt x="54" y="105"/>
                  </a:moveTo>
                  <a:cubicBezTo>
                    <a:pt x="63" y="113"/>
                    <a:pt x="63" y="113"/>
                    <a:pt x="63" y="113"/>
                  </a:cubicBezTo>
                  <a:cubicBezTo>
                    <a:pt x="69" y="105"/>
                    <a:pt x="69" y="105"/>
                    <a:pt x="69" y="105"/>
                  </a:cubicBezTo>
                  <a:cubicBezTo>
                    <a:pt x="60" y="97"/>
                    <a:pt x="60" y="97"/>
                    <a:pt x="60" y="97"/>
                  </a:cubicBezTo>
                  <a:lnTo>
                    <a:pt x="54" y="105"/>
                  </a:lnTo>
                  <a:close/>
                  <a:moveTo>
                    <a:pt x="40" y="26"/>
                  </a:moveTo>
                  <a:cubicBezTo>
                    <a:pt x="52" y="29"/>
                    <a:pt x="52" y="29"/>
                    <a:pt x="52" y="29"/>
                  </a:cubicBezTo>
                  <a:cubicBezTo>
                    <a:pt x="52" y="18"/>
                    <a:pt x="52" y="18"/>
                    <a:pt x="52" y="18"/>
                  </a:cubicBezTo>
                  <a:cubicBezTo>
                    <a:pt x="40" y="15"/>
                    <a:pt x="40" y="15"/>
                    <a:pt x="40" y="15"/>
                  </a:cubicBezTo>
                  <a:lnTo>
                    <a:pt x="40" y="26"/>
                  </a:lnTo>
                  <a:close/>
                  <a:moveTo>
                    <a:pt x="40" y="116"/>
                  </a:moveTo>
                  <a:cubicBezTo>
                    <a:pt x="52" y="118"/>
                    <a:pt x="52" y="118"/>
                    <a:pt x="52" y="118"/>
                  </a:cubicBezTo>
                  <a:cubicBezTo>
                    <a:pt x="52" y="107"/>
                    <a:pt x="52" y="107"/>
                    <a:pt x="52" y="107"/>
                  </a:cubicBezTo>
                  <a:cubicBezTo>
                    <a:pt x="40" y="105"/>
                    <a:pt x="40" y="105"/>
                    <a:pt x="40" y="105"/>
                  </a:cubicBezTo>
                  <a:lnTo>
                    <a:pt x="40" y="116"/>
                  </a:lnTo>
                  <a:close/>
                  <a:moveTo>
                    <a:pt x="69" y="38"/>
                  </a:moveTo>
                  <a:cubicBezTo>
                    <a:pt x="63" y="28"/>
                    <a:pt x="63" y="28"/>
                    <a:pt x="63" y="28"/>
                  </a:cubicBezTo>
                  <a:cubicBezTo>
                    <a:pt x="54" y="32"/>
                    <a:pt x="54" y="32"/>
                    <a:pt x="54" y="32"/>
                  </a:cubicBezTo>
                  <a:cubicBezTo>
                    <a:pt x="60" y="42"/>
                    <a:pt x="60" y="42"/>
                    <a:pt x="60" y="42"/>
                  </a:cubicBezTo>
                  <a:lnTo>
                    <a:pt x="69" y="38"/>
                  </a:lnTo>
                  <a:close/>
                  <a:moveTo>
                    <a:pt x="18" y="89"/>
                  </a:moveTo>
                  <a:cubicBezTo>
                    <a:pt x="0" y="103"/>
                    <a:pt x="0" y="103"/>
                    <a:pt x="0" y="103"/>
                  </a:cubicBezTo>
                  <a:cubicBezTo>
                    <a:pt x="18" y="122"/>
                    <a:pt x="18" y="122"/>
                    <a:pt x="18" y="122"/>
                  </a:cubicBezTo>
                  <a:cubicBezTo>
                    <a:pt x="18" y="111"/>
                    <a:pt x="18" y="111"/>
                    <a:pt x="18" y="111"/>
                  </a:cubicBezTo>
                  <a:cubicBezTo>
                    <a:pt x="30" y="114"/>
                    <a:pt x="30" y="114"/>
                    <a:pt x="30" y="114"/>
                  </a:cubicBezTo>
                  <a:cubicBezTo>
                    <a:pt x="30" y="103"/>
                    <a:pt x="30" y="103"/>
                    <a:pt x="30" y="103"/>
                  </a:cubicBezTo>
                  <a:cubicBezTo>
                    <a:pt x="18" y="100"/>
                    <a:pt x="18" y="100"/>
                    <a:pt x="18" y="100"/>
                  </a:cubicBezTo>
                  <a:lnTo>
                    <a:pt x="18" y="89"/>
                  </a:lnTo>
                  <a:close/>
                  <a:moveTo>
                    <a:pt x="123" y="32"/>
                  </a:moveTo>
                  <a:cubicBezTo>
                    <a:pt x="112" y="30"/>
                    <a:pt x="112" y="30"/>
                    <a:pt x="112" y="30"/>
                  </a:cubicBezTo>
                  <a:cubicBezTo>
                    <a:pt x="112" y="41"/>
                    <a:pt x="112" y="41"/>
                    <a:pt x="112" y="41"/>
                  </a:cubicBezTo>
                  <a:cubicBezTo>
                    <a:pt x="123" y="43"/>
                    <a:pt x="123" y="43"/>
                    <a:pt x="123" y="43"/>
                  </a:cubicBezTo>
                  <a:lnTo>
                    <a:pt x="123" y="32"/>
                  </a:lnTo>
                  <a:close/>
                  <a:moveTo>
                    <a:pt x="18" y="0"/>
                  </a:moveTo>
                  <a:cubicBezTo>
                    <a:pt x="0" y="12"/>
                    <a:pt x="0" y="12"/>
                    <a:pt x="0" y="12"/>
                  </a:cubicBezTo>
                  <a:cubicBezTo>
                    <a:pt x="18" y="33"/>
                    <a:pt x="18" y="33"/>
                    <a:pt x="18" y="33"/>
                  </a:cubicBezTo>
                  <a:cubicBezTo>
                    <a:pt x="18" y="22"/>
                    <a:pt x="18" y="22"/>
                    <a:pt x="18" y="22"/>
                  </a:cubicBezTo>
                  <a:cubicBezTo>
                    <a:pt x="30" y="24"/>
                    <a:pt x="30" y="24"/>
                    <a:pt x="30" y="24"/>
                  </a:cubicBezTo>
                  <a:cubicBezTo>
                    <a:pt x="30" y="13"/>
                    <a:pt x="30" y="13"/>
                    <a:pt x="30" y="13"/>
                  </a:cubicBezTo>
                  <a:cubicBezTo>
                    <a:pt x="18" y="11"/>
                    <a:pt x="18" y="11"/>
                    <a:pt x="18" y="11"/>
                  </a:cubicBezTo>
                  <a:lnTo>
                    <a:pt x="18" y="0"/>
                  </a:lnTo>
                  <a:close/>
                  <a:moveTo>
                    <a:pt x="145" y="59"/>
                  </a:moveTo>
                  <a:cubicBezTo>
                    <a:pt x="164" y="46"/>
                    <a:pt x="164" y="46"/>
                    <a:pt x="164" y="46"/>
                  </a:cubicBezTo>
                  <a:cubicBezTo>
                    <a:pt x="145" y="26"/>
                    <a:pt x="145" y="26"/>
                    <a:pt x="145" y="26"/>
                  </a:cubicBezTo>
                  <a:cubicBezTo>
                    <a:pt x="145" y="37"/>
                    <a:pt x="145" y="37"/>
                    <a:pt x="145" y="37"/>
                  </a:cubicBezTo>
                  <a:cubicBezTo>
                    <a:pt x="133" y="34"/>
                    <a:pt x="133" y="34"/>
                    <a:pt x="133" y="34"/>
                  </a:cubicBezTo>
                  <a:cubicBezTo>
                    <a:pt x="133" y="45"/>
                    <a:pt x="133" y="45"/>
                    <a:pt x="133" y="45"/>
                  </a:cubicBezTo>
                  <a:cubicBezTo>
                    <a:pt x="145" y="48"/>
                    <a:pt x="145" y="48"/>
                    <a:pt x="145" y="48"/>
                  </a:cubicBezTo>
                  <a:lnTo>
                    <a:pt x="145" y="59"/>
                  </a:lnTo>
                  <a:close/>
                  <a:moveTo>
                    <a:pt x="145" y="127"/>
                  </a:moveTo>
                  <a:cubicBezTo>
                    <a:pt x="133" y="124"/>
                    <a:pt x="133" y="124"/>
                    <a:pt x="133" y="124"/>
                  </a:cubicBezTo>
                  <a:cubicBezTo>
                    <a:pt x="133" y="135"/>
                    <a:pt x="133" y="135"/>
                    <a:pt x="133" y="135"/>
                  </a:cubicBezTo>
                  <a:cubicBezTo>
                    <a:pt x="145" y="138"/>
                    <a:pt x="145" y="138"/>
                    <a:pt x="145" y="138"/>
                  </a:cubicBezTo>
                  <a:cubicBezTo>
                    <a:pt x="145" y="148"/>
                    <a:pt x="145" y="148"/>
                    <a:pt x="145" y="148"/>
                  </a:cubicBezTo>
                  <a:cubicBezTo>
                    <a:pt x="164" y="136"/>
                    <a:pt x="164" y="136"/>
                    <a:pt x="164" y="136"/>
                  </a:cubicBezTo>
                  <a:cubicBezTo>
                    <a:pt x="145" y="116"/>
                    <a:pt x="145" y="116"/>
                    <a:pt x="145" y="116"/>
                  </a:cubicBezTo>
                  <a:lnTo>
                    <a:pt x="145" y="127"/>
                  </a:lnTo>
                  <a:close/>
                  <a:moveTo>
                    <a:pt x="112" y="120"/>
                  </a:moveTo>
                  <a:cubicBezTo>
                    <a:pt x="112" y="131"/>
                    <a:pt x="112" y="131"/>
                    <a:pt x="112" y="131"/>
                  </a:cubicBezTo>
                  <a:cubicBezTo>
                    <a:pt x="123" y="133"/>
                    <a:pt x="123" y="133"/>
                    <a:pt x="123" y="133"/>
                  </a:cubicBezTo>
                  <a:cubicBezTo>
                    <a:pt x="123" y="122"/>
                    <a:pt x="123" y="122"/>
                    <a:pt x="123" y="122"/>
                  </a:cubicBezTo>
                  <a:lnTo>
                    <a:pt x="112" y="120"/>
                  </a:lnTo>
                  <a:close/>
                  <a:moveTo>
                    <a:pt x="94" y="110"/>
                  </a:moveTo>
                  <a:cubicBezTo>
                    <a:pt x="100" y="121"/>
                    <a:pt x="100" y="121"/>
                    <a:pt x="100" y="121"/>
                  </a:cubicBezTo>
                  <a:cubicBezTo>
                    <a:pt x="110" y="116"/>
                    <a:pt x="110" y="116"/>
                    <a:pt x="110" y="116"/>
                  </a:cubicBezTo>
                  <a:cubicBezTo>
                    <a:pt x="103" y="106"/>
                    <a:pt x="103" y="106"/>
                    <a:pt x="103" y="106"/>
                  </a:cubicBezTo>
                  <a:lnTo>
                    <a:pt x="94" y="110"/>
                  </a:lnTo>
                  <a:close/>
                  <a:moveTo>
                    <a:pt x="94" y="43"/>
                  </a:moveTo>
                  <a:cubicBezTo>
                    <a:pt x="103" y="51"/>
                    <a:pt x="103" y="51"/>
                    <a:pt x="103" y="51"/>
                  </a:cubicBezTo>
                  <a:cubicBezTo>
                    <a:pt x="110" y="43"/>
                    <a:pt x="110" y="43"/>
                    <a:pt x="110" y="43"/>
                  </a:cubicBezTo>
                  <a:cubicBezTo>
                    <a:pt x="100" y="35"/>
                    <a:pt x="100" y="35"/>
                    <a:pt x="100" y="35"/>
                  </a:cubicBezTo>
                  <a:lnTo>
                    <a:pt x="94" y="43"/>
                  </a:lnTo>
                  <a:close/>
                  <a:moveTo>
                    <a:pt x="107" y="70"/>
                  </a:moveTo>
                  <a:cubicBezTo>
                    <a:pt x="103" y="58"/>
                    <a:pt x="93" y="49"/>
                    <a:pt x="81" y="46"/>
                  </a:cubicBezTo>
                  <a:cubicBezTo>
                    <a:pt x="68" y="44"/>
                    <a:pt x="57" y="51"/>
                    <a:pt x="54" y="63"/>
                  </a:cubicBezTo>
                  <a:cubicBezTo>
                    <a:pt x="52" y="74"/>
                    <a:pt x="57" y="87"/>
                    <a:pt x="67" y="95"/>
                  </a:cubicBezTo>
                  <a:cubicBezTo>
                    <a:pt x="77" y="103"/>
                    <a:pt x="90" y="104"/>
                    <a:pt x="99" y="99"/>
                  </a:cubicBezTo>
                  <a:cubicBezTo>
                    <a:pt x="108" y="93"/>
                    <a:pt x="111" y="81"/>
                    <a:pt x="107" y="70"/>
                  </a:cubicBezTo>
                  <a:close/>
                  <a:moveTo>
                    <a:pt x="79" y="92"/>
                  </a:moveTo>
                  <a:cubicBezTo>
                    <a:pt x="69" y="88"/>
                    <a:pt x="63" y="78"/>
                    <a:pt x="63" y="69"/>
                  </a:cubicBezTo>
                  <a:cubicBezTo>
                    <a:pt x="64" y="59"/>
                    <a:pt x="71" y="54"/>
                    <a:pt x="81" y="56"/>
                  </a:cubicBezTo>
                  <a:cubicBezTo>
                    <a:pt x="92" y="58"/>
                    <a:pt x="100" y="68"/>
                    <a:pt x="99" y="79"/>
                  </a:cubicBezTo>
                  <a:cubicBezTo>
                    <a:pt x="99" y="89"/>
                    <a:pt x="89" y="95"/>
                    <a:pt x="79" y="92"/>
                  </a:cubicBezTo>
                  <a:close/>
                </a:path>
              </a:pathLst>
            </a:custGeom>
            <a:solidFill>
              <a:srgbClr val="FFFFFF"/>
            </a:solidFill>
            <a:ln w="9525">
              <a:noFill/>
              <a:round/>
              <a:headEnd/>
              <a:tailEnd/>
            </a:ln>
          </p:spPr>
          <p:txBody>
            <a:bodyPr/>
            <a:lstStyle/>
            <a:p>
              <a:pPr defTabSz="1054331"/>
              <a:endParaRPr lang="zh-CN" altLang="en-US" sz="1600" dirty="0">
                <a:solidFill>
                  <a:prstClr val="white"/>
                </a:solidFill>
              </a:endParaRPr>
            </a:p>
          </p:txBody>
        </p:sp>
      </p:grpSp>
      <p:sp>
        <p:nvSpPr>
          <p:cNvPr id="306" name="TextBox 64"/>
          <p:cNvSpPr txBox="1"/>
          <p:nvPr/>
        </p:nvSpPr>
        <p:spPr>
          <a:xfrm>
            <a:off x="3845278" y="3076633"/>
            <a:ext cx="337602" cy="233724"/>
          </a:xfrm>
          <a:prstGeom prst="rect">
            <a:avLst/>
          </a:prstGeom>
          <a:noFill/>
        </p:spPr>
        <p:txBody>
          <a:bodyPr wrap="none" lIns="79062" tIns="39532" rIns="79062" bIns="39532" rtlCol="0">
            <a:spAutoFit/>
          </a:bodyPr>
          <a:lstStyle/>
          <a:p>
            <a:pPr defTabSz="1054331"/>
            <a:r>
              <a:rPr lang="en-US" altLang="zh-CN" sz="1000" dirty="0">
                <a:solidFill>
                  <a:prstClr val="white"/>
                </a:solidFill>
              </a:rPr>
              <a:t>M1</a:t>
            </a:r>
            <a:endParaRPr lang="zh-CN" altLang="en-US" sz="1000" dirty="0">
              <a:solidFill>
                <a:prstClr val="white"/>
              </a:solidFill>
            </a:endParaRPr>
          </a:p>
        </p:txBody>
      </p:sp>
      <p:cxnSp>
        <p:nvCxnSpPr>
          <p:cNvPr id="307" name="直接连接符 306"/>
          <p:cNvCxnSpPr/>
          <p:nvPr/>
        </p:nvCxnSpPr>
        <p:spPr>
          <a:xfrm flipV="1">
            <a:off x="3010668" y="2039702"/>
            <a:ext cx="2126900" cy="1146487"/>
          </a:xfrm>
          <a:prstGeom prst="line">
            <a:avLst/>
          </a:prstGeom>
          <a:ln w="1270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8" name="直接连接符 307"/>
          <p:cNvCxnSpPr/>
          <p:nvPr/>
        </p:nvCxnSpPr>
        <p:spPr>
          <a:xfrm>
            <a:off x="5522781" y="3327077"/>
            <a:ext cx="1401063" cy="0"/>
          </a:xfrm>
          <a:prstGeom prst="line">
            <a:avLst/>
          </a:prstGeom>
          <a:ln w="1270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09" name="Group 951"/>
          <p:cNvGrpSpPr>
            <a:grpSpLocks noChangeAspect="1"/>
          </p:cNvGrpSpPr>
          <p:nvPr/>
        </p:nvGrpSpPr>
        <p:grpSpPr bwMode="auto">
          <a:xfrm>
            <a:off x="8780191" y="2935097"/>
            <a:ext cx="811974" cy="569575"/>
            <a:chOff x="2190" y="1237"/>
            <a:chExt cx="748" cy="524"/>
          </a:xfrm>
        </p:grpSpPr>
        <p:sp>
          <p:nvSpPr>
            <p:cNvPr id="310" name="Freeform 952"/>
            <p:cNvSpPr>
              <a:spLocks noChangeAspect="1"/>
            </p:cNvSpPr>
            <p:nvPr/>
          </p:nvSpPr>
          <p:spPr bwMode="auto">
            <a:xfrm>
              <a:off x="2190" y="1398"/>
              <a:ext cx="748" cy="363"/>
            </a:xfrm>
            <a:custGeom>
              <a:avLst/>
              <a:gdLst/>
              <a:ahLst/>
              <a:cxnLst>
                <a:cxn ang="0">
                  <a:pos x="32" y="93"/>
                </a:cxn>
                <a:cxn ang="0">
                  <a:pos x="16" y="73"/>
                </a:cxn>
                <a:cxn ang="0">
                  <a:pos x="115" y="36"/>
                </a:cxn>
                <a:cxn ang="0">
                  <a:pos x="215" y="5"/>
                </a:cxn>
                <a:cxn ang="0">
                  <a:pos x="291" y="36"/>
                </a:cxn>
                <a:cxn ang="0">
                  <a:pos x="331" y="76"/>
                </a:cxn>
                <a:cxn ang="0">
                  <a:pos x="371" y="105"/>
                </a:cxn>
                <a:cxn ang="0">
                  <a:pos x="312" y="135"/>
                </a:cxn>
                <a:cxn ang="0">
                  <a:pos x="294" y="162"/>
                </a:cxn>
                <a:cxn ang="0">
                  <a:pos x="229" y="162"/>
                </a:cxn>
                <a:cxn ang="0">
                  <a:pos x="164" y="181"/>
                </a:cxn>
                <a:cxn ang="0">
                  <a:pos x="102" y="160"/>
                </a:cxn>
                <a:cxn ang="0">
                  <a:pos x="50" y="145"/>
                </a:cxn>
                <a:cxn ang="0">
                  <a:pos x="5" y="121"/>
                </a:cxn>
                <a:cxn ang="0">
                  <a:pos x="32" y="93"/>
                </a:cxn>
              </a:cxnLst>
              <a:rect l="0" t="0" r="r" b="b"/>
              <a:pathLst>
                <a:path w="374" h="181">
                  <a:moveTo>
                    <a:pt x="32" y="93"/>
                  </a:moveTo>
                  <a:cubicBezTo>
                    <a:pt x="32" y="93"/>
                    <a:pt x="13" y="88"/>
                    <a:pt x="16" y="73"/>
                  </a:cubicBezTo>
                  <a:cubicBezTo>
                    <a:pt x="19" y="59"/>
                    <a:pt x="44" y="29"/>
                    <a:pt x="115" y="36"/>
                  </a:cubicBezTo>
                  <a:cubicBezTo>
                    <a:pt x="115" y="36"/>
                    <a:pt x="149" y="0"/>
                    <a:pt x="215" y="5"/>
                  </a:cubicBezTo>
                  <a:cubicBezTo>
                    <a:pt x="280" y="10"/>
                    <a:pt x="286" y="26"/>
                    <a:pt x="291" y="36"/>
                  </a:cubicBezTo>
                  <a:cubicBezTo>
                    <a:pt x="291" y="36"/>
                    <a:pt x="347" y="46"/>
                    <a:pt x="331" y="76"/>
                  </a:cubicBezTo>
                  <a:cubicBezTo>
                    <a:pt x="331" y="76"/>
                    <a:pt x="374" y="79"/>
                    <a:pt x="371" y="105"/>
                  </a:cubicBezTo>
                  <a:cubicBezTo>
                    <a:pt x="369" y="131"/>
                    <a:pt x="323" y="135"/>
                    <a:pt x="312" y="135"/>
                  </a:cubicBezTo>
                  <a:cubicBezTo>
                    <a:pt x="312" y="135"/>
                    <a:pt x="324" y="151"/>
                    <a:pt x="294" y="162"/>
                  </a:cubicBezTo>
                  <a:cubicBezTo>
                    <a:pt x="265" y="172"/>
                    <a:pt x="241" y="165"/>
                    <a:pt x="229" y="162"/>
                  </a:cubicBezTo>
                  <a:cubicBezTo>
                    <a:pt x="229" y="162"/>
                    <a:pt x="204" y="181"/>
                    <a:pt x="164" y="181"/>
                  </a:cubicBezTo>
                  <a:cubicBezTo>
                    <a:pt x="119" y="181"/>
                    <a:pt x="106" y="167"/>
                    <a:pt x="102" y="160"/>
                  </a:cubicBezTo>
                  <a:cubicBezTo>
                    <a:pt x="102" y="160"/>
                    <a:pt x="60" y="168"/>
                    <a:pt x="50" y="145"/>
                  </a:cubicBezTo>
                  <a:cubicBezTo>
                    <a:pt x="50" y="145"/>
                    <a:pt x="9" y="142"/>
                    <a:pt x="5" y="121"/>
                  </a:cubicBezTo>
                  <a:cubicBezTo>
                    <a:pt x="0" y="100"/>
                    <a:pt x="32" y="93"/>
                    <a:pt x="32" y="93"/>
                  </a:cubicBezTo>
                  <a:close/>
                </a:path>
              </a:pathLst>
            </a:custGeom>
            <a:solidFill>
              <a:srgbClr val="8BA6BD"/>
            </a:solidFill>
            <a:ln w="9525">
              <a:noFill/>
              <a:round/>
              <a:headEnd/>
              <a:tailEnd/>
            </a:ln>
          </p:spPr>
          <p:txBody>
            <a:bodyPr/>
            <a:lstStyle/>
            <a:p>
              <a:pPr defTabSz="1054331"/>
              <a:endParaRPr lang="zh-CN" altLang="en-US" sz="1600" dirty="0">
                <a:solidFill>
                  <a:prstClr val="black"/>
                </a:solidFill>
              </a:endParaRPr>
            </a:p>
          </p:txBody>
        </p:sp>
        <p:sp>
          <p:nvSpPr>
            <p:cNvPr id="311" name="Freeform 953"/>
            <p:cNvSpPr>
              <a:spLocks noChangeAspect="1"/>
            </p:cNvSpPr>
            <p:nvPr/>
          </p:nvSpPr>
          <p:spPr bwMode="auto">
            <a:xfrm>
              <a:off x="2214" y="1408"/>
              <a:ext cx="698" cy="337"/>
            </a:xfrm>
            <a:custGeom>
              <a:avLst/>
              <a:gdLst/>
              <a:ahLst/>
              <a:cxnLst>
                <a:cxn ang="0">
                  <a:pos x="30" y="86"/>
                </a:cxn>
                <a:cxn ang="0">
                  <a:pos x="15" y="68"/>
                </a:cxn>
                <a:cxn ang="0">
                  <a:pos x="107" y="33"/>
                </a:cxn>
                <a:cxn ang="0">
                  <a:pos x="200" y="5"/>
                </a:cxn>
                <a:cxn ang="0">
                  <a:pos x="271" y="33"/>
                </a:cxn>
                <a:cxn ang="0">
                  <a:pos x="308" y="70"/>
                </a:cxn>
                <a:cxn ang="0">
                  <a:pos x="346" y="97"/>
                </a:cxn>
                <a:cxn ang="0">
                  <a:pos x="291" y="124"/>
                </a:cxn>
                <a:cxn ang="0">
                  <a:pos x="275" y="150"/>
                </a:cxn>
                <a:cxn ang="0">
                  <a:pos x="214" y="150"/>
                </a:cxn>
                <a:cxn ang="0">
                  <a:pos x="153" y="168"/>
                </a:cxn>
                <a:cxn ang="0">
                  <a:pos x="94" y="148"/>
                </a:cxn>
                <a:cxn ang="0">
                  <a:pos x="46" y="134"/>
                </a:cxn>
                <a:cxn ang="0">
                  <a:pos x="4" y="112"/>
                </a:cxn>
                <a:cxn ang="0">
                  <a:pos x="30" y="86"/>
                </a:cxn>
              </a:cxnLst>
              <a:rect l="0" t="0" r="r" b="b"/>
              <a:pathLst>
                <a:path w="349" h="168">
                  <a:moveTo>
                    <a:pt x="30" y="86"/>
                  </a:moveTo>
                  <a:cubicBezTo>
                    <a:pt x="30" y="86"/>
                    <a:pt x="12" y="81"/>
                    <a:pt x="15" y="68"/>
                  </a:cubicBezTo>
                  <a:cubicBezTo>
                    <a:pt x="17" y="54"/>
                    <a:pt x="41" y="27"/>
                    <a:pt x="107" y="33"/>
                  </a:cubicBezTo>
                  <a:cubicBezTo>
                    <a:pt x="107" y="33"/>
                    <a:pt x="139" y="0"/>
                    <a:pt x="200" y="5"/>
                  </a:cubicBezTo>
                  <a:cubicBezTo>
                    <a:pt x="261" y="9"/>
                    <a:pt x="266" y="24"/>
                    <a:pt x="271" y="33"/>
                  </a:cubicBezTo>
                  <a:cubicBezTo>
                    <a:pt x="271" y="33"/>
                    <a:pt x="324" y="42"/>
                    <a:pt x="308" y="70"/>
                  </a:cubicBezTo>
                  <a:cubicBezTo>
                    <a:pt x="308" y="70"/>
                    <a:pt x="349" y="72"/>
                    <a:pt x="346" y="97"/>
                  </a:cubicBezTo>
                  <a:cubicBezTo>
                    <a:pt x="344" y="121"/>
                    <a:pt x="301" y="124"/>
                    <a:pt x="291" y="124"/>
                  </a:cubicBezTo>
                  <a:cubicBezTo>
                    <a:pt x="291" y="124"/>
                    <a:pt x="302" y="140"/>
                    <a:pt x="275" y="150"/>
                  </a:cubicBezTo>
                  <a:cubicBezTo>
                    <a:pt x="247" y="159"/>
                    <a:pt x="224" y="152"/>
                    <a:pt x="214" y="150"/>
                  </a:cubicBezTo>
                  <a:cubicBezTo>
                    <a:pt x="214" y="150"/>
                    <a:pt x="190" y="167"/>
                    <a:pt x="153" y="168"/>
                  </a:cubicBezTo>
                  <a:cubicBezTo>
                    <a:pt x="111" y="168"/>
                    <a:pt x="99" y="154"/>
                    <a:pt x="94" y="148"/>
                  </a:cubicBezTo>
                  <a:cubicBezTo>
                    <a:pt x="94" y="148"/>
                    <a:pt x="56" y="156"/>
                    <a:pt x="46" y="134"/>
                  </a:cubicBezTo>
                  <a:cubicBezTo>
                    <a:pt x="46" y="134"/>
                    <a:pt x="8" y="132"/>
                    <a:pt x="4" y="112"/>
                  </a:cubicBezTo>
                  <a:cubicBezTo>
                    <a:pt x="0" y="93"/>
                    <a:pt x="30" y="86"/>
                    <a:pt x="30" y="86"/>
                  </a:cubicBezTo>
                  <a:close/>
                </a:path>
              </a:pathLst>
            </a:custGeom>
            <a:solidFill>
              <a:srgbClr val="D3DBE4"/>
            </a:solidFill>
            <a:ln w="9525">
              <a:noFill/>
              <a:round/>
              <a:headEnd/>
              <a:tailEnd/>
            </a:ln>
          </p:spPr>
          <p:txBody>
            <a:bodyPr/>
            <a:lstStyle/>
            <a:p>
              <a:pPr defTabSz="1054331"/>
              <a:endParaRPr lang="zh-CN" altLang="en-US" sz="1600" dirty="0">
                <a:solidFill>
                  <a:prstClr val="black"/>
                </a:solidFill>
              </a:endParaRPr>
            </a:p>
          </p:txBody>
        </p:sp>
        <p:sp>
          <p:nvSpPr>
            <p:cNvPr id="312" name="Freeform 954"/>
            <p:cNvSpPr>
              <a:spLocks noChangeAspect="1"/>
            </p:cNvSpPr>
            <p:nvPr/>
          </p:nvSpPr>
          <p:spPr bwMode="auto">
            <a:xfrm>
              <a:off x="2358" y="1570"/>
              <a:ext cx="186" cy="97"/>
            </a:xfrm>
            <a:custGeom>
              <a:avLst/>
              <a:gdLst/>
              <a:ahLst/>
              <a:cxnLst>
                <a:cxn ang="0">
                  <a:pos x="91" y="17"/>
                </a:cxn>
                <a:cxn ang="0">
                  <a:pos x="42" y="0"/>
                </a:cxn>
                <a:cxn ang="0">
                  <a:pos x="0" y="20"/>
                </a:cxn>
                <a:cxn ang="0">
                  <a:pos x="1" y="28"/>
                </a:cxn>
                <a:cxn ang="0">
                  <a:pos x="3" y="32"/>
                </a:cxn>
                <a:cxn ang="0">
                  <a:pos x="50" y="48"/>
                </a:cxn>
                <a:cxn ang="0">
                  <a:pos x="90" y="32"/>
                </a:cxn>
                <a:cxn ang="0">
                  <a:pos x="92" y="26"/>
                </a:cxn>
                <a:cxn ang="0">
                  <a:pos x="91" y="17"/>
                </a:cxn>
              </a:cxnLst>
              <a:rect l="0" t="0" r="r" b="b"/>
              <a:pathLst>
                <a:path w="93" h="48">
                  <a:moveTo>
                    <a:pt x="91" y="17"/>
                  </a:moveTo>
                  <a:cubicBezTo>
                    <a:pt x="83" y="7"/>
                    <a:pt x="63" y="0"/>
                    <a:pt x="42" y="0"/>
                  </a:cubicBezTo>
                  <a:cubicBezTo>
                    <a:pt x="21" y="1"/>
                    <a:pt x="5" y="9"/>
                    <a:pt x="0" y="20"/>
                  </a:cubicBezTo>
                  <a:cubicBezTo>
                    <a:pt x="1" y="28"/>
                    <a:pt x="1" y="28"/>
                    <a:pt x="1" y="28"/>
                  </a:cubicBezTo>
                  <a:cubicBezTo>
                    <a:pt x="2" y="30"/>
                    <a:pt x="3" y="31"/>
                    <a:pt x="3" y="32"/>
                  </a:cubicBezTo>
                  <a:cubicBezTo>
                    <a:pt x="12" y="42"/>
                    <a:pt x="30" y="48"/>
                    <a:pt x="50" y="48"/>
                  </a:cubicBezTo>
                  <a:cubicBezTo>
                    <a:pt x="69" y="47"/>
                    <a:pt x="84" y="41"/>
                    <a:pt x="90" y="32"/>
                  </a:cubicBezTo>
                  <a:cubicBezTo>
                    <a:pt x="91" y="31"/>
                    <a:pt x="93" y="28"/>
                    <a:pt x="92" y="26"/>
                  </a:cubicBezTo>
                  <a:lnTo>
                    <a:pt x="91" y="17"/>
                  </a:lnTo>
                  <a:close/>
                </a:path>
              </a:pathLst>
            </a:custGeom>
            <a:solidFill>
              <a:srgbClr val="5D7695"/>
            </a:solidFill>
            <a:ln w="9525">
              <a:noFill/>
              <a:round/>
              <a:headEnd/>
              <a:tailEnd/>
            </a:ln>
          </p:spPr>
          <p:txBody>
            <a:bodyPr/>
            <a:lstStyle/>
            <a:p>
              <a:pPr defTabSz="1054331"/>
              <a:endParaRPr lang="zh-CN" altLang="en-US" sz="1600" dirty="0">
                <a:solidFill>
                  <a:prstClr val="black"/>
                </a:solidFill>
              </a:endParaRPr>
            </a:p>
          </p:txBody>
        </p:sp>
        <p:sp>
          <p:nvSpPr>
            <p:cNvPr id="313" name="Freeform 955"/>
            <p:cNvSpPr>
              <a:spLocks noChangeAspect="1"/>
            </p:cNvSpPr>
            <p:nvPr/>
          </p:nvSpPr>
          <p:spPr bwMode="auto">
            <a:xfrm>
              <a:off x="2354" y="1558"/>
              <a:ext cx="190" cy="97"/>
            </a:xfrm>
            <a:custGeom>
              <a:avLst/>
              <a:gdLst/>
              <a:ahLst/>
              <a:cxnLst>
                <a:cxn ang="0">
                  <a:pos x="93" y="23"/>
                </a:cxn>
                <a:cxn ang="0">
                  <a:pos x="51" y="47"/>
                </a:cxn>
                <a:cxn ang="0">
                  <a:pos x="2" y="25"/>
                </a:cxn>
                <a:cxn ang="0">
                  <a:pos x="44" y="1"/>
                </a:cxn>
                <a:cxn ang="0">
                  <a:pos x="93" y="23"/>
                </a:cxn>
              </a:cxnLst>
              <a:rect l="0" t="0" r="r" b="b"/>
              <a:pathLst>
                <a:path w="95" h="48">
                  <a:moveTo>
                    <a:pt x="93" y="23"/>
                  </a:moveTo>
                  <a:cubicBezTo>
                    <a:pt x="95" y="35"/>
                    <a:pt x="76" y="46"/>
                    <a:pt x="51" y="47"/>
                  </a:cubicBezTo>
                  <a:cubicBezTo>
                    <a:pt x="26" y="48"/>
                    <a:pt x="4" y="38"/>
                    <a:pt x="2" y="25"/>
                  </a:cubicBezTo>
                  <a:cubicBezTo>
                    <a:pt x="0" y="12"/>
                    <a:pt x="18" y="2"/>
                    <a:pt x="44" y="1"/>
                  </a:cubicBezTo>
                  <a:cubicBezTo>
                    <a:pt x="69" y="0"/>
                    <a:pt x="91" y="10"/>
                    <a:pt x="93" y="23"/>
                  </a:cubicBezTo>
                  <a:close/>
                </a:path>
              </a:pathLst>
            </a:custGeom>
            <a:solidFill>
              <a:srgbClr val="456488"/>
            </a:solidFill>
            <a:ln w="9525">
              <a:noFill/>
              <a:round/>
              <a:headEnd/>
              <a:tailEnd/>
            </a:ln>
          </p:spPr>
          <p:txBody>
            <a:bodyPr/>
            <a:lstStyle/>
            <a:p>
              <a:pPr defTabSz="1054331"/>
              <a:endParaRPr lang="zh-CN" altLang="en-US" sz="1600" dirty="0">
                <a:solidFill>
                  <a:prstClr val="black"/>
                </a:solidFill>
              </a:endParaRPr>
            </a:p>
          </p:txBody>
        </p:sp>
        <p:sp>
          <p:nvSpPr>
            <p:cNvPr id="314" name="Freeform 956"/>
            <p:cNvSpPr>
              <a:spLocks noChangeAspect="1"/>
            </p:cNvSpPr>
            <p:nvPr/>
          </p:nvSpPr>
          <p:spPr bwMode="auto">
            <a:xfrm>
              <a:off x="2380" y="1536"/>
              <a:ext cx="128" cy="89"/>
            </a:xfrm>
            <a:custGeom>
              <a:avLst/>
              <a:gdLst/>
              <a:ahLst/>
              <a:cxnLst>
                <a:cxn ang="0">
                  <a:pos x="62" y="14"/>
                </a:cxn>
                <a:cxn ang="0">
                  <a:pos x="29" y="1"/>
                </a:cxn>
                <a:cxn ang="0">
                  <a:pos x="0" y="16"/>
                </a:cxn>
                <a:cxn ang="0">
                  <a:pos x="2" y="28"/>
                </a:cxn>
                <a:cxn ang="0">
                  <a:pos x="6" y="34"/>
                </a:cxn>
                <a:cxn ang="0">
                  <a:pos x="36" y="44"/>
                </a:cxn>
                <a:cxn ang="0">
                  <a:pos x="63" y="31"/>
                </a:cxn>
                <a:cxn ang="0">
                  <a:pos x="64" y="26"/>
                </a:cxn>
                <a:cxn ang="0">
                  <a:pos x="62" y="14"/>
                </a:cxn>
              </a:cxnLst>
              <a:rect l="0" t="0" r="r" b="b"/>
              <a:pathLst>
                <a:path w="64" h="44">
                  <a:moveTo>
                    <a:pt x="62" y="14"/>
                  </a:moveTo>
                  <a:cubicBezTo>
                    <a:pt x="56" y="6"/>
                    <a:pt x="43" y="0"/>
                    <a:pt x="29" y="1"/>
                  </a:cubicBezTo>
                  <a:cubicBezTo>
                    <a:pt x="14" y="1"/>
                    <a:pt x="3" y="7"/>
                    <a:pt x="0" y="16"/>
                  </a:cubicBezTo>
                  <a:cubicBezTo>
                    <a:pt x="2" y="28"/>
                    <a:pt x="2" y="28"/>
                    <a:pt x="2" y="28"/>
                  </a:cubicBezTo>
                  <a:cubicBezTo>
                    <a:pt x="3" y="30"/>
                    <a:pt x="5" y="33"/>
                    <a:pt x="6" y="34"/>
                  </a:cubicBezTo>
                  <a:cubicBezTo>
                    <a:pt x="13" y="40"/>
                    <a:pt x="24" y="44"/>
                    <a:pt x="36" y="44"/>
                  </a:cubicBezTo>
                  <a:cubicBezTo>
                    <a:pt x="48" y="43"/>
                    <a:pt x="58" y="38"/>
                    <a:pt x="63" y="31"/>
                  </a:cubicBezTo>
                  <a:cubicBezTo>
                    <a:pt x="63" y="30"/>
                    <a:pt x="64" y="29"/>
                    <a:pt x="64" y="26"/>
                  </a:cubicBezTo>
                  <a:lnTo>
                    <a:pt x="62" y="14"/>
                  </a:lnTo>
                  <a:close/>
                </a:path>
              </a:pathLst>
            </a:custGeom>
            <a:solidFill>
              <a:srgbClr val="0B3C68"/>
            </a:solidFill>
            <a:ln w="9525">
              <a:noFill/>
              <a:round/>
              <a:headEnd/>
              <a:tailEnd/>
            </a:ln>
          </p:spPr>
          <p:txBody>
            <a:bodyPr/>
            <a:lstStyle/>
            <a:p>
              <a:pPr defTabSz="1054331"/>
              <a:endParaRPr lang="zh-CN" altLang="en-US" sz="1600" dirty="0">
                <a:solidFill>
                  <a:prstClr val="black"/>
                </a:solidFill>
              </a:endParaRPr>
            </a:p>
          </p:txBody>
        </p:sp>
        <p:pic>
          <p:nvPicPr>
            <p:cNvPr id="315" name="Picture 957"/>
            <p:cNvPicPr>
              <a:picLocks noChangeAspect="1" noChangeArrowheads="1"/>
            </p:cNvPicPr>
            <p:nvPr/>
          </p:nvPicPr>
          <p:blipFill>
            <a:blip r:embed="rId4" cstate="print"/>
            <a:srcRect/>
            <a:stretch>
              <a:fillRect/>
            </a:stretch>
          </p:blipFill>
          <p:spPr bwMode="auto">
            <a:xfrm>
              <a:off x="2369" y="1519"/>
              <a:ext cx="144" cy="90"/>
            </a:xfrm>
            <a:prstGeom prst="rect">
              <a:avLst/>
            </a:prstGeom>
            <a:noFill/>
            <a:ln w="9525">
              <a:noFill/>
              <a:miter lim="800000"/>
              <a:headEnd/>
              <a:tailEnd/>
            </a:ln>
          </p:spPr>
        </p:pic>
        <p:sp>
          <p:nvSpPr>
            <p:cNvPr id="316" name="Freeform 958"/>
            <p:cNvSpPr>
              <a:spLocks noChangeAspect="1"/>
            </p:cNvSpPr>
            <p:nvPr/>
          </p:nvSpPr>
          <p:spPr bwMode="auto">
            <a:xfrm>
              <a:off x="2420" y="1364"/>
              <a:ext cx="196" cy="224"/>
            </a:xfrm>
            <a:custGeom>
              <a:avLst/>
              <a:gdLst/>
              <a:ahLst/>
              <a:cxnLst>
                <a:cxn ang="0">
                  <a:pos x="69" y="112"/>
                </a:cxn>
                <a:cxn ang="0">
                  <a:pos x="94" y="91"/>
                </a:cxn>
                <a:cxn ang="0">
                  <a:pos x="94" y="40"/>
                </a:cxn>
                <a:cxn ang="0">
                  <a:pos x="88" y="0"/>
                </a:cxn>
                <a:cxn ang="0">
                  <a:pos x="34" y="1"/>
                </a:cxn>
                <a:cxn ang="0">
                  <a:pos x="0" y="7"/>
                </a:cxn>
                <a:cxn ang="0">
                  <a:pos x="34" y="109"/>
                </a:cxn>
                <a:cxn ang="0">
                  <a:pos x="69" y="112"/>
                </a:cxn>
              </a:cxnLst>
              <a:rect l="0" t="0" r="r" b="b"/>
              <a:pathLst>
                <a:path w="98" h="112">
                  <a:moveTo>
                    <a:pt x="69" y="112"/>
                  </a:moveTo>
                  <a:cubicBezTo>
                    <a:pt x="94" y="91"/>
                    <a:pt x="94" y="91"/>
                    <a:pt x="94" y="91"/>
                  </a:cubicBezTo>
                  <a:cubicBezTo>
                    <a:pt x="98" y="69"/>
                    <a:pt x="97" y="56"/>
                    <a:pt x="94" y="40"/>
                  </a:cubicBezTo>
                  <a:cubicBezTo>
                    <a:pt x="89" y="21"/>
                    <a:pt x="88" y="0"/>
                    <a:pt x="88" y="0"/>
                  </a:cubicBezTo>
                  <a:cubicBezTo>
                    <a:pt x="34" y="1"/>
                    <a:pt x="34" y="1"/>
                    <a:pt x="34" y="1"/>
                  </a:cubicBezTo>
                  <a:cubicBezTo>
                    <a:pt x="0" y="7"/>
                    <a:pt x="0" y="7"/>
                    <a:pt x="0" y="7"/>
                  </a:cubicBezTo>
                  <a:cubicBezTo>
                    <a:pt x="34" y="109"/>
                    <a:pt x="34" y="109"/>
                    <a:pt x="34" y="109"/>
                  </a:cubicBezTo>
                  <a:lnTo>
                    <a:pt x="69" y="112"/>
                  </a:lnTo>
                  <a:close/>
                </a:path>
              </a:pathLst>
            </a:custGeom>
            <a:solidFill>
              <a:srgbClr val="004F77"/>
            </a:solidFill>
            <a:ln w="9525">
              <a:noFill/>
              <a:round/>
              <a:headEnd/>
              <a:tailEnd/>
            </a:ln>
          </p:spPr>
          <p:txBody>
            <a:bodyPr/>
            <a:lstStyle/>
            <a:p>
              <a:pPr defTabSz="1054331"/>
              <a:endParaRPr lang="zh-CN" altLang="en-US" sz="1600" dirty="0">
                <a:solidFill>
                  <a:prstClr val="black"/>
                </a:solidFill>
              </a:endParaRPr>
            </a:p>
          </p:txBody>
        </p:sp>
        <p:sp>
          <p:nvSpPr>
            <p:cNvPr id="317" name="Freeform 959"/>
            <p:cNvSpPr>
              <a:spLocks noChangeAspect="1"/>
            </p:cNvSpPr>
            <p:nvPr/>
          </p:nvSpPr>
          <p:spPr bwMode="auto">
            <a:xfrm>
              <a:off x="2418" y="1348"/>
              <a:ext cx="178" cy="48"/>
            </a:xfrm>
            <a:custGeom>
              <a:avLst/>
              <a:gdLst/>
              <a:ahLst/>
              <a:cxnLst>
                <a:cxn ang="0">
                  <a:pos x="134" y="44"/>
                </a:cxn>
                <a:cxn ang="0">
                  <a:pos x="178" y="16"/>
                </a:cxn>
                <a:cxn ang="0">
                  <a:pos x="78" y="0"/>
                </a:cxn>
                <a:cxn ang="0">
                  <a:pos x="0" y="24"/>
                </a:cxn>
                <a:cxn ang="0">
                  <a:pos x="122" y="48"/>
                </a:cxn>
                <a:cxn ang="0">
                  <a:pos x="134" y="44"/>
                </a:cxn>
                <a:cxn ang="0">
                  <a:pos x="134" y="44"/>
                </a:cxn>
              </a:cxnLst>
              <a:rect l="0" t="0" r="r" b="b"/>
              <a:pathLst>
                <a:path w="178" h="48">
                  <a:moveTo>
                    <a:pt x="134" y="44"/>
                  </a:moveTo>
                  <a:lnTo>
                    <a:pt x="178" y="16"/>
                  </a:lnTo>
                  <a:lnTo>
                    <a:pt x="78" y="0"/>
                  </a:lnTo>
                  <a:lnTo>
                    <a:pt x="0" y="24"/>
                  </a:lnTo>
                  <a:lnTo>
                    <a:pt x="122" y="48"/>
                  </a:lnTo>
                  <a:lnTo>
                    <a:pt x="134" y="44"/>
                  </a:lnTo>
                  <a:lnTo>
                    <a:pt x="134" y="44"/>
                  </a:lnTo>
                  <a:close/>
                </a:path>
              </a:pathLst>
            </a:custGeom>
            <a:solidFill>
              <a:srgbClr val="305A7F"/>
            </a:solidFill>
            <a:ln w="9525">
              <a:noFill/>
              <a:round/>
              <a:headEnd/>
              <a:tailEnd/>
            </a:ln>
          </p:spPr>
          <p:txBody>
            <a:bodyPr/>
            <a:lstStyle/>
            <a:p>
              <a:pPr defTabSz="1054331"/>
              <a:endParaRPr lang="zh-CN" altLang="en-US" sz="1600" dirty="0">
                <a:solidFill>
                  <a:prstClr val="black"/>
                </a:solidFill>
              </a:endParaRPr>
            </a:p>
          </p:txBody>
        </p:sp>
        <p:sp>
          <p:nvSpPr>
            <p:cNvPr id="318" name="Freeform 960"/>
            <p:cNvSpPr>
              <a:spLocks noChangeAspect="1"/>
            </p:cNvSpPr>
            <p:nvPr/>
          </p:nvSpPr>
          <p:spPr bwMode="auto">
            <a:xfrm>
              <a:off x="2320" y="1372"/>
              <a:ext cx="242" cy="267"/>
            </a:xfrm>
            <a:custGeom>
              <a:avLst/>
              <a:gdLst/>
              <a:ahLst/>
              <a:cxnLst>
                <a:cxn ang="0">
                  <a:pos x="4" y="7"/>
                </a:cxn>
                <a:cxn ang="0">
                  <a:pos x="13" y="0"/>
                </a:cxn>
                <a:cxn ang="0">
                  <a:pos x="119" y="11"/>
                </a:cxn>
                <a:cxn ang="0">
                  <a:pos x="121" y="13"/>
                </a:cxn>
                <a:cxn ang="0">
                  <a:pos x="121" y="119"/>
                </a:cxn>
                <a:cxn ang="0">
                  <a:pos x="120" y="121"/>
                </a:cxn>
                <a:cxn ang="0">
                  <a:pos x="107" y="131"/>
                </a:cxn>
                <a:cxn ang="0">
                  <a:pos x="102" y="132"/>
                </a:cxn>
                <a:cxn ang="0">
                  <a:pos x="0" y="99"/>
                </a:cxn>
                <a:cxn ang="0">
                  <a:pos x="4" y="7"/>
                </a:cxn>
              </a:cxnLst>
              <a:rect l="0" t="0" r="r" b="b"/>
              <a:pathLst>
                <a:path w="121" h="133">
                  <a:moveTo>
                    <a:pt x="4" y="7"/>
                  </a:moveTo>
                  <a:cubicBezTo>
                    <a:pt x="13" y="0"/>
                    <a:pt x="13" y="0"/>
                    <a:pt x="13" y="0"/>
                  </a:cubicBezTo>
                  <a:cubicBezTo>
                    <a:pt x="119" y="11"/>
                    <a:pt x="119" y="11"/>
                    <a:pt x="119" y="11"/>
                  </a:cubicBezTo>
                  <a:cubicBezTo>
                    <a:pt x="119" y="11"/>
                    <a:pt x="121" y="12"/>
                    <a:pt x="121" y="13"/>
                  </a:cubicBezTo>
                  <a:cubicBezTo>
                    <a:pt x="121" y="14"/>
                    <a:pt x="121" y="102"/>
                    <a:pt x="121" y="119"/>
                  </a:cubicBezTo>
                  <a:cubicBezTo>
                    <a:pt x="121" y="121"/>
                    <a:pt x="120" y="121"/>
                    <a:pt x="120" y="121"/>
                  </a:cubicBezTo>
                  <a:cubicBezTo>
                    <a:pt x="120" y="121"/>
                    <a:pt x="110" y="129"/>
                    <a:pt x="107" y="131"/>
                  </a:cubicBezTo>
                  <a:cubicBezTo>
                    <a:pt x="105" y="133"/>
                    <a:pt x="102" y="132"/>
                    <a:pt x="102" y="132"/>
                  </a:cubicBezTo>
                  <a:cubicBezTo>
                    <a:pt x="0" y="99"/>
                    <a:pt x="0" y="99"/>
                    <a:pt x="0" y="99"/>
                  </a:cubicBezTo>
                  <a:lnTo>
                    <a:pt x="4" y="7"/>
                  </a:lnTo>
                  <a:close/>
                </a:path>
              </a:pathLst>
            </a:custGeom>
            <a:solidFill>
              <a:srgbClr val="0B3C68"/>
            </a:solidFill>
            <a:ln w="9525">
              <a:noFill/>
              <a:round/>
              <a:headEnd/>
              <a:tailEnd/>
            </a:ln>
          </p:spPr>
          <p:txBody>
            <a:bodyPr/>
            <a:lstStyle/>
            <a:p>
              <a:pPr defTabSz="1054331"/>
              <a:endParaRPr lang="zh-CN" altLang="en-US" sz="1600" dirty="0">
                <a:solidFill>
                  <a:prstClr val="black"/>
                </a:solidFill>
              </a:endParaRPr>
            </a:p>
          </p:txBody>
        </p:sp>
        <p:sp>
          <p:nvSpPr>
            <p:cNvPr id="319" name="Freeform 961"/>
            <p:cNvSpPr>
              <a:spLocks noChangeAspect="1"/>
            </p:cNvSpPr>
            <p:nvPr/>
          </p:nvSpPr>
          <p:spPr bwMode="auto">
            <a:xfrm>
              <a:off x="2318" y="1362"/>
              <a:ext cx="242" cy="255"/>
            </a:xfrm>
            <a:custGeom>
              <a:avLst/>
              <a:gdLst/>
              <a:ahLst/>
              <a:cxnLst>
                <a:cxn ang="0">
                  <a:pos x="16" y="1"/>
                </a:cxn>
                <a:cxn ang="0">
                  <a:pos x="21" y="0"/>
                </a:cxn>
                <a:cxn ang="0">
                  <a:pos x="118" y="15"/>
                </a:cxn>
                <a:cxn ang="0">
                  <a:pos x="121" y="16"/>
                </a:cxn>
                <a:cxn ang="0">
                  <a:pos x="105" y="26"/>
                </a:cxn>
                <a:cxn ang="0">
                  <a:pos x="66" y="100"/>
                </a:cxn>
                <a:cxn ang="0">
                  <a:pos x="81" y="127"/>
                </a:cxn>
                <a:cxn ang="0">
                  <a:pos x="1" y="104"/>
                </a:cxn>
                <a:cxn ang="0">
                  <a:pos x="0" y="8"/>
                </a:cxn>
                <a:cxn ang="0">
                  <a:pos x="16" y="1"/>
                </a:cxn>
              </a:cxnLst>
              <a:rect l="0" t="0" r="r" b="b"/>
              <a:pathLst>
                <a:path w="121" h="127">
                  <a:moveTo>
                    <a:pt x="16" y="1"/>
                  </a:moveTo>
                  <a:cubicBezTo>
                    <a:pt x="19" y="0"/>
                    <a:pt x="21" y="0"/>
                    <a:pt x="21" y="0"/>
                  </a:cubicBezTo>
                  <a:cubicBezTo>
                    <a:pt x="21" y="0"/>
                    <a:pt x="117" y="15"/>
                    <a:pt x="118" y="15"/>
                  </a:cubicBezTo>
                  <a:cubicBezTo>
                    <a:pt x="120" y="15"/>
                    <a:pt x="121" y="16"/>
                    <a:pt x="121" y="16"/>
                  </a:cubicBezTo>
                  <a:cubicBezTo>
                    <a:pt x="105" y="26"/>
                    <a:pt x="105" y="26"/>
                    <a:pt x="105" y="26"/>
                  </a:cubicBezTo>
                  <a:cubicBezTo>
                    <a:pt x="105" y="26"/>
                    <a:pt x="66" y="96"/>
                    <a:pt x="66" y="100"/>
                  </a:cubicBezTo>
                  <a:cubicBezTo>
                    <a:pt x="66" y="101"/>
                    <a:pt x="73" y="116"/>
                    <a:pt x="81" y="127"/>
                  </a:cubicBezTo>
                  <a:cubicBezTo>
                    <a:pt x="1" y="104"/>
                    <a:pt x="1" y="104"/>
                    <a:pt x="1" y="104"/>
                  </a:cubicBezTo>
                  <a:cubicBezTo>
                    <a:pt x="0" y="8"/>
                    <a:pt x="0" y="8"/>
                    <a:pt x="0" y="8"/>
                  </a:cubicBezTo>
                  <a:cubicBezTo>
                    <a:pt x="0" y="8"/>
                    <a:pt x="13" y="2"/>
                    <a:pt x="16" y="1"/>
                  </a:cubicBezTo>
                  <a:close/>
                </a:path>
              </a:pathLst>
            </a:custGeom>
            <a:solidFill>
              <a:srgbClr val="456488"/>
            </a:solidFill>
            <a:ln w="9525">
              <a:noFill/>
              <a:round/>
              <a:headEnd/>
              <a:tailEnd/>
            </a:ln>
          </p:spPr>
          <p:txBody>
            <a:bodyPr/>
            <a:lstStyle/>
            <a:p>
              <a:pPr defTabSz="1054331"/>
              <a:endParaRPr lang="zh-CN" altLang="en-US" sz="1600" dirty="0">
                <a:solidFill>
                  <a:prstClr val="black"/>
                </a:solidFill>
              </a:endParaRPr>
            </a:p>
          </p:txBody>
        </p:sp>
        <p:sp>
          <p:nvSpPr>
            <p:cNvPr id="320" name="Freeform 962"/>
            <p:cNvSpPr>
              <a:spLocks noChangeAspect="1"/>
            </p:cNvSpPr>
            <p:nvPr/>
          </p:nvSpPr>
          <p:spPr bwMode="auto">
            <a:xfrm>
              <a:off x="2526" y="1392"/>
              <a:ext cx="36" cy="28"/>
            </a:xfrm>
            <a:custGeom>
              <a:avLst/>
              <a:gdLst/>
              <a:ahLst/>
              <a:cxnLst>
                <a:cxn ang="0">
                  <a:pos x="16" y="0"/>
                </a:cxn>
                <a:cxn ang="0">
                  <a:pos x="18" y="3"/>
                </a:cxn>
                <a:cxn ang="0">
                  <a:pos x="1" y="14"/>
                </a:cxn>
                <a:cxn ang="0">
                  <a:pos x="0" y="11"/>
                </a:cxn>
                <a:cxn ang="0">
                  <a:pos x="16" y="0"/>
                </a:cxn>
              </a:cxnLst>
              <a:rect l="0" t="0" r="r" b="b"/>
              <a:pathLst>
                <a:path w="18" h="14">
                  <a:moveTo>
                    <a:pt x="16" y="0"/>
                  </a:moveTo>
                  <a:cubicBezTo>
                    <a:pt x="18" y="1"/>
                    <a:pt x="18" y="3"/>
                    <a:pt x="18" y="3"/>
                  </a:cubicBezTo>
                  <a:cubicBezTo>
                    <a:pt x="1" y="14"/>
                    <a:pt x="1" y="14"/>
                    <a:pt x="1" y="14"/>
                  </a:cubicBezTo>
                  <a:cubicBezTo>
                    <a:pt x="0" y="11"/>
                    <a:pt x="0" y="11"/>
                    <a:pt x="0" y="11"/>
                  </a:cubicBezTo>
                  <a:cubicBezTo>
                    <a:pt x="0" y="11"/>
                    <a:pt x="15" y="1"/>
                    <a:pt x="16" y="0"/>
                  </a:cubicBezTo>
                  <a:close/>
                </a:path>
              </a:pathLst>
            </a:custGeom>
            <a:solidFill>
              <a:srgbClr val="5D7695"/>
            </a:solidFill>
            <a:ln w="9525">
              <a:noFill/>
              <a:round/>
              <a:headEnd/>
              <a:tailEnd/>
            </a:ln>
          </p:spPr>
          <p:txBody>
            <a:bodyPr/>
            <a:lstStyle/>
            <a:p>
              <a:pPr defTabSz="1054331"/>
              <a:endParaRPr lang="zh-CN" altLang="en-US" sz="1600" dirty="0">
                <a:solidFill>
                  <a:prstClr val="black"/>
                </a:solidFill>
              </a:endParaRPr>
            </a:p>
          </p:txBody>
        </p:sp>
        <p:sp>
          <p:nvSpPr>
            <p:cNvPr id="321" name="Freeform 963"/>
            <p:cNvSpPr>
              <a:spLocks noChangeAspect="1"/>
            </p:cNvSpPr>
            <p:nvPr/>
          </p:nvSpPr>
          <p:spPr bwMode="auto">
            <a:xfrm>
              <a:off x="2314" y="1374"/>
              <a:ext cx="216" cy="267"/>
            </a:xfrm>
            <a:custGeom>
              <a:avLst/>
              <a:gdLst/>
              <a:ahLst/>
              <a:cxnLst>
                <a:cxn ang="0">
                  <a:pos x="0" y="6"/>
                </a:cxn>
                <a:cxn ang="0">
                  <a:pos x="0" y="97"/>
                </a:cxn>
                <a:cxn ang="0">
                  <a:pos x="5" y="103"/>
                </a:cxn>
                <a:cxn ang="0">
                  <a:pos x="104" y="130"/>
                </a:cxn>
                <a:cxn ang="0">
                  <a:pos x="108" y="128"/>
                </a:cxn>
                <a:cxn ang="0">
                  <a:pos x="108" y="23"/>
                </a:cxn>
                <a:cxn ang="0">
                  <a:pos x="104" y="19"/>
                </a:cxn>
                <a:cxn ang="0">
                  <a:pos x="6" y="2"/>
                </a:cxn>
                <a:cxn ang="0">
                  <a:pos x="0" y="6"/>
                </a:cxn>
              </a:cxnLst>
              <a:rect l="0" t="0" r="r" b="b"/>
              <a:pathLst>
                <a:path w="108" h="133">
                  <a:moveTo>
                    <a:pt x="0" y="6"/>
                  </a:moveTo>
                  <a:cubicBezTo>
                    <a:pt x="0" y="11"/>
                    <a:pt x="0" y="81"/>
                    <a:pt x="0" y="97"/>
                  </a:cubicBezTo>
                  <a:cubicBezTo>
                    <a:pt x="0" y="101"/>
                    <a:pt x="5" y="103"/>
                    <a:pt x="5" y="103"/>
                  </a:cubicBezTo>
                  <a:cubicBezTo>
                    <a:pt x="104" y="130"/>
                    <a:pt x="104" y="130"/>
                    <a:pt x="104" y="130"/>
                  </a:cubicBezTo>
                  <a:cubicBezTo>
                    <a:pt x="104" y="130"/>
                    <a:pt x="108" y="133"/>
                    <a:pt x="108" y="128"/>
                  </a:cubicBezTo>
                  <a:cubicBezTo>
                    <a:pt x="108" y="123"/>
                    <a:pt x="108" y="23"/>
                    <a:pt x="108" y="23"/>
                  </a:cubicBezTo>
                  <a:cubicBezTo>
                    <a:pt x="108" y="23"/>
                    <a:pt x="108" y="20"/>
                    <a:pt x="104" y="19"/>
                  </a:cubicBezTo>
                  <a:cubicBezTo>
                    <a:pt x="99" y="18"/>
                    <a:pt x="6" y="2"/>
                    <a:pt x="6" y="2"/>
                  </a:cubicBezTo>
                  <a:cubicBezTo>
                    <a:pt x="6" y="2"/>
                    <a:pt x="0" y="0"/>
                    <a:pt x="0" y="6"/>
                  </a:cubicBezTo>
                  <a:close/>
                </a:path>
              </a:pathLst>
            </a:custGeom>
            <a:solidFill>
              <a:srgbClr val="5D7695"/>
            </a:solidFill>
            <a:ln w="9525">
              <a:noFill/>
              <a:round/>
              <a:headEnd/>
              <a:tailEnd/>
            </a:ln>
          </p:spPr>
          <p:txBody>
            <a:bodyPr/>
            <a:lstStyle/>
            <a:p>
              <a:pPr defTabSz="1054331"/>
              <a:endParaRPr lang="zh-CN" altLang="en-US" sz="1600" dirty="0">
                <a:solidFill>
                  <a:prstClr val="black"/>
                </a:solidFill>
              </a:endParaRPr>
            </a:p>
          </p:txBody>
        </p:sp>
        <p:sp>
          <p:nvSpPr>
            <p:cNvPr id="322" name="Freeform 964"/>
            <p:cNvSpPr>
              <a:spLocks noChangeAspect="1"/>
            </p:cNvSpPr>
            <p:nvPr/>
          </p:nvSpPr>
          <p:spPr bwMode="auto">
            <a:xfrm>
              <a:off x="2336" y="1400"/>
              <a:ext cx="170" cy="204"/>
            </a:xfrm>
            <a:custGeom>
              <a:avLst/>
              <a:gdLst/>
              <a:ahLst/>
              <a:cxnLst>
                <a:cxn ang="0">
                  <a:pos x="83" y="14"/>
                </a:cxn>
                <a:cxn ang="0">
                  <a:pos x="3" y="1"/>
                </a:cxn>
                <a:cxn ang="0">
                  <a:pos x="0" y="2"/>
                </a:cxn>
                <a:cxn ang="0">
                  <a:pos x="0" y="77"/>
                </a:cxn>
                <a:cxn ang="0">
                  <a:pos x="3" y="82"/>
                </a:cxn>
                <a:cxn ang="0">
                  <a:pos x="81" y="101"/>
                </a:cxn>
                <a:cxn ang="0">
                  <a:pos x="85" y="98"/>
                </a:cxn>
                <a:cxn ang="0">
                  <a:pos x="85" y="18"/>
                </a:cxn>
                <a:cxn ang="0">
                  <a:pos x="83" y="14"/>
                </a:cxn>
              </a:cxnLst>
              <a:rect l="0" t="0" r="r" b="b"/>
              <a:pathLst>
                <a:path w="85" h="102">
                  <a:moveTo>
                    <a:pt x="83" y="14"/>
                  </a:moveTo>
                  <a:cubicBezTo>
                    <a:pt x="37" y="7"/>
                    <a:pt x="7" y="1"/>
                    <a:pt x="3" y="1"/>
                  </a:cubicBezTo>
                  <a:cubicBezTo>
                    <a:pt x="0" y="0"/>
                    <a:pt x="0" y="2"/>
                    <a:pt x="0" y="2"/>
                  </a:cubicBezTo>
                  <a:cubicBezTo>
                    <a:pt x="0" y="2"/>
                    <a:pt x="0" y="72"/>
                    <a:pt x="0" y="77"/>
                  </a:cubicBezTo>
                  <a:cubicBezTo>
                    <a:pt x="0" y="81"/>
                    <a:pt x="1" y="81"/>
                    <a:pt x="3" y="82"/>
                  </a:cubicBezTo>
                  <a:cubicBezTo>
                    <a:pt x="4" y="82"/>
                    <a:pt x="66" y="98"/>
                    <a:pt x="81" y="101"/>
                  </a:cubicBezTo>
                  <a:cubicBezTo>
                    <a:pt x="84" y="102"/>
                    <a:pt x="85" y="98"/>
                    <a:pt x="85" y="98"/>
                  </a:cubicBezTo>
                  <a:cubicBezTo>
                    <a:pt x="85" y="98"/>
                    <a:pt x="85" y="20"/>
                    <a:pt x="85" y="18"/>
                  </a:cubicBezTo>
                  <a:cubicBezTo>
                    <a:pt x="85" y="16"/>
                    <a:pt x="83" y="14"/>
                    <a:pt x="83" y="14"/>
                  </a:cubicBezTo>
                  <a:close/>
                </a:path>
              </a:pathLst>
            </a:custGeom>
            <a:solidFill>
              <a:srgbClr val="2B4F7C"/>
            </a:solidFill>
            <a:ln w="9525">
              <a:noFill/>
              <a:round/>
              <a:headEnd/>
              <a:tailEnd/>
            </a:ln>
          </p:spPr>
          <p:txBody>
            <a:bodyPr/>
            <a:lstStyle/>
            <a:p>
              <a:pPr defTabSz="1054331"/>
              <a:endParaRPr lang="zh-CN" altLang="en-US" sz="1600" dirty="0">
                <a:solidFill>
                  <a:prstClr val="black"/>
                </a:solidFill>
              </a:endParaRPr>
            </a:p>
          </p:txBody>
        </p:sp>
        <p:sp>
          <p:nvSpPr>
            <p:cNvPr id="323" name="Freeform 965"/>
            <p:cNvSpPr>
              <a:spLocks noChangeAspect="1"/>
            </p:cNvSpPr>
            <p:nvPr/>
          </p:nvSpPr>
          <p:spPr bwMode="auto">
            <a:xfrm>
              <a:off x="2342" y="1406"/>
              <a:ext cx="156" cy="190"/>
            </a:xfrm>
            <a:custGeom>
              <a:avLst/>
              <a:gdLst/>
              <a:ahLst/>
              <a:cxnLst>
                <a:cxn ang="0">
                  <a:pos x="76" y="13"/>
                </a:cxn>
                <a:cxn ang="0">
                  <a:pos x="3" y="1"/>
                </a:cxn>
                <a:cxn ang="0">
                  <a:pos x="0" y="2"/>
                </a:cxn>
                <a:cxn ang="0">
                  <a:pos x="0" y="71"/>
                </a:cxn>
                <a:cxn ang="0">
                  <a:pos x="3" y="76"/>
                </a:cxn>
                <a:cxn ang="0">
                  <a:pos x="74" y="95"/>
                </a:cxn>
                <a:cxn ang="0">
                  <a:pos x="78" y="92"/>
                </a:cxn>
                <a:cxn ang="0">
                  <a:pos x="78" y="16"/>
                </a:cxn>
                <a:cxn ang="0">
                  <a:pos x="76" y="13"/>
                </a:cxn>
              </a:cxnLst>
              <a:rect l="0" t="0" r="r" b="b"/>
              <a:pathLst>
                <a:path w="78" h="95">
                  <a:moveTo>
                    <a:pt x="76" y="13"/>
                  </a:moveTo>
                  <a:cubicBezTo>
                    <a:pt x="34" y="6"/>
                    <a:pt x="6" y="1"/>
                    <a:pt x="3" y="1"/>
                  </a:cubicBezTo>
                  <a:cubicBezTo>
                    <a:pt x="0" y="0"/>
                    <a:pt x="0" y="2"/>
                    <a:pt x="0" y="2"/>
                  </a:cubicBezTo>
                  <a:cubicBezTo>
                    <a:pt x="0" y="2"/>
                    <a:pt x="0" y="67"/>
                    <a:pt x="0" y="71"/>
                  </a:cubicBezTo>
                  <a:cubicBezTo>
                    <a:pt x="0" y="76"/>
                    <a:pt x="1" y="76"/>
                    <a:pt x="3" y="76"/>
                  </a:cubicBezTo>
                  <a:cubicBezTo>
                    <a:pt x="4" y="77"/>
                    <a:pt x="61" y="92"/>
                    <a:pt x="74" y="95"/>
                  </a:cubicBezTo>
                  <a:cubicBezTo>
                    <a:pt x="77" y="95"/>
                    <a:pt x="78" y="92"/>
                    <a:pt x="78" y="92"/>
                  </a:cubicBezTo>
                  <a:cubicBezTo>
                    <a:pt x="78" y="92"/>
                    <a:pt x="78" y="19"/>
                    <a:pt x="78" y="16"/>
                  </a:cubicBezTo>
                  <a:cubicBezTo>
                    <a:pt x="78" y="15"/>
                    <a:pt x="78" y="13"/>
                    <a:pt x="76" y="13"/>
                  </a:cubicBezTo>
                  <a:close/>
                </a:path>
              </a:pathLst>
            </a:custGeom>
            <a:solidFill>
              <a:srgbClr val="D3DBE4"/>
            </a:solidFill>
            <a:ln w="9525">
              <a:noFill/>
              <a:round/>
              <a:headEnd/>
              <a:tailEnd/>
            </a:ln>
          </p:spPr>
          <p:txBody>
            <a:bodyPr/>
            <a:lstStyle/>
            <a:p>
              <a:pPr defTabSz="1054331"/>
              <a:endParaRPr lang="zh-CN" altLang="en-US" sz="1600" dirty="0">
                <a:solidFill>
                  <a:prstClr val="black"/>
                </a:solidFill>
              </a:endParaRPr>
            </a:p>
          </p:txBody>
        </p:sp>
        <p:sp>
          <p:nvSpPr>
            <p:cNvPr id="324" name="Freeform 966"/>
            <p:cNvSpPr>
              <a:spLocks noChangeAspect="1" noEditPoints="1"/>
            </p:cNvSpPr>
            <p:nvPr/>
          </p:nvSpPr>
          <p:spPr bwMode="auto">
            <a:xfrm>
              <a:off x="2340" y="1404"/>
              <a:ext cx="160" cy="194"/>
            </a:xfrm>
            <a:custGeom>
              <a:avLst/>
              <a:gdLst/>
              <a:ahLst/>
              <a:cxnLst>
                <a:cxn ang="0">
                  <a:pos x="1" y="1"/>
                </a:cxn>
                <a:cxn ang="0">
                  <a:pos x="0" y="3"/>
                </a:cxn>
                <a:cxn ang="0">
                  <a:pos x="0" y="72"/>
                </a:cxn>
                <a:cxn ang="0">
                  <a:pos x="3" y="78"/>
                </a:cxn>
                <a:cxn ang="0">
                  <a:pos x="75" y="96"/>
                </a:cxn>
                <a:cxn ang="0">
                  <a:pos x="80" y="93"/>
                </a:cxn>
                <a:cxn ang="0">
                  <a:pos x="80" y="17"/>
                </a:cxn>
                <a:cxn ang="0">
                  <a:pos x="77" y="13"/>
                </a:cxn>
                <a:cxn ang="0">
                  <a:pos x="77" y="13"/>
                </a:cxn>
                <a:cxn ang="0">
                  <a:pos x="4" y="1"/>
                </a:cxn>
                <a:cxn ang="0">
                  <a:pos x="1" y="1"/>
                </a:cxn>
                <a:cxn ang="0">
                  <a:pos x="2" y="3"/>
                </a:cxn>
                <a:cxn ang="0">
                  <a:pos x="4" y="2"/>
                </a:cxn>
                <a:cxn ang="0">
                  <a:pos x="77" y="15"/>
                </a:cxn>
                <a:cxn ang="0">
                  <a:pos x="78" y="17"/>
                </a:cxn>
                <a:cxn ang="0">
                  <a:pos x="78" y="93"/>
                </a:cxn>
                <a:cxn ang="0">
                  <a:pos x="76" y="95"/>
                </a:cxn>
                <a:cxn ang="0">
                  <a:pos x="4" y="76"/>
                </a:cxn>
                <a:cxn ang="0">
                  <a:pos x="2" y="72"/>
                </a:cxn>
                <a:cxn ang="0">
                  <a:pos x="2" y="3"/>
                </a:cxn>
              </a:cxnLst>
              <a:rect l="0" t="0" r="r" b="b"/>
              <a:pathLst>
                <a:path w="80" h="97">
                  <a:moveTo>
                    <a:pt x="1" y="1"/>
                  </a:moveTo>
                  <a:cubicBezTo>
                    <a:pt x="0" y="2"/>
                    <a:pt x="0" y="3"/>
                    <a:pt x="0" y="3"/>
                  </a:cubicBezTo>
                  <a:cubicBezTo>
                    <a:pt x="0" y="72"/>
                    <a:pt x="0" y="72"/>
                    <a:pt x="0" y="72"/>
                  </a:cubicBezTo>
                  <a:cubicBezTo>
                    <a:pt x="0" y="77"/>
                    <a:pt x="1" y="77"/>
                    <a:pt x="3" y="78"/>
                  </a:cubicBezTo>
                  <a:cubicBezTo>
                    <a:pt x="4" y="78"/>
                    <a:pt x="61" y="93"/>
                    <a:pt x="75" y="96"/>
                  </a:cubicBezTo>
                  <a:cubicBezTo>
                    <a:pt x="78" y="97"/>
                    <a:pt x="80" y="94"/>
                    <a:pt x="80" y="93"/>
                  </a:cubicBezTo>
                  <a:cubicBezTo>
                    <a:pt x="80" y="17"/>
                    <a:pt x="80" y="17"/>
                    <a:pt x="80" y="17"/>
                  </a:cubicBezTo>
                  <a:cubicBezTo>
                    <a:pt x="80" y="16"/>
                    <a:pt x="80" y="14"/>
                    <a:pt x="77" y="13"/>
                  </a:cubicBezTo>
                  <a:cubicBezTo>
                    <a:pt x="77" y="13"/>
                    <a:pt x="77" y="13"/>
                    <a:pt x="77" y="13"/>
                  </a:cubicBezTo>
                  <a:cubicBezTo>
                    <a:pt x="4" y="1"/>
                    <a:pt x="4" y="1"/>
                    <a:pt x="4" y="1"/>
                  </a:cubicBezTo>
                  <a:cubicBezTo>
                    <a:pt x="3" y="0"/>
                    <a:pt x="2" y="1"/>
                    <a:pt x="1" y="1"/>
                  </a:cubicBezTo>
                  <a:close/>
                  <a:moveTo>
                    <a:pt x="2" y="3"/>
                  </a:moveTo>
                  <a:cubicBezTo>
                    <a:pt x="2" y="2"/>
                    <a:pt x="3" y="2"/>
                    <a:pt x="4" y="2"/>
                  </a:cubicBezTo>
                  <a:cubicBezTo>
                    <a:pt x="77" y="15"/>
                    <a:pt x="77" y="15"/>
                    <a:pt x="77" y="15"/>
                  </a:cubicBezTo>
                  <a:cubicBezTo>
                    <a:pt x="78" y="15"/>
                    <a:pt x="78" y="15"/>
                    <a:pt x="78" y="17"/>
                  </a:cubicBezTo>
                  <a:cubicBezTo>
                    <a:pt x="78" y="93"/>
                    <a:pt x="78" y="93"/>
                    <a:pt x="78" y="93"/>
                  </a:cubicBezTo>
                  <a:cubicBezTo>
                    <a:pt x="78" y="93"/>
                    <a:pt x="78" y="95"/>
                    <a:pt x="76" y="95"/>
                  </a:cubicBezTo>
                  <a:cubicBezTo>
                    <a:pt x="62" y="92"/>
                    <a:pt x="4" y="77"/>
                    <a:pt x="4" y="76"/>
                  </a:cubicBezTo>
                  <a:cubicBezTo>
                    <a:pt x="2" y="76"/>
                    <a:pt x="2" y="76"/>
                    <a:pt x="2" y="72"/>
                  </a:cubicBezTo>
                  <a:cubicBezTo>
                    <a:pt x="2" y="3"/>
                    <a:pt x="2" y="3"/>
                    <a:pt x="2" y="3"/>
                  </a:cubicBezTo>
                  <a:close/>
                </a:path>
              </a:pathLst>
            </a:custGeom>
            <a:solidFill>
              <a:srgbClr val="8BA6BD"/>
            </a:solidFill>
            <a:ln w="9525">
              <a:noFill/>
              <a:round/>
              <a:headEnd/>
              <a:tailEnd/>
            </a:ln>
          </p:spPr>
          <p:txBody>
            <a:bodyPr/>
            <a:lstStyle/>
            <a:p>
              <a:pPr defTabSz="1054331"/>
              <a:endParaRPr lang="zh-CN" altLang="en-US" sz="1600" dirty="0">
                <a:solidFill>
                  <a:prstClr val="black"/>
                </a:solidFill>
              </a:endParaRPr>
            </a:p>
          </p:txBody>
        </p:sp>
        <p:sp>
          <p:nvSpPr>
            <p:cNvPr id="325" name="Freeform 967"/>
            <p:cNvSpPr>
              <a:spLocks noChangeAspect="1"/>
            </p:cNvSpPr>
            <p:nvPr/>
          </p:nvSpPr>
          <p:spPr bwMode="auto">
            <a:xfrm>
              <a:off x="2718" y="1258"/>
              <a:ext cx="92" cy="391"/>
            </a:xfrm>
            <a:custGeom>
              <a:avLst/>
              <a:gdLst/>
              <a:ahLst/>
              <a:cxnLst>
                <a:cxn ang="0">
                  <a:pos x="44" y="2"/>
                </a:cxn>
                <a:cxn ang="0">
                  <a:pos x="4" y="29"/>
                </a:cxn>
                <a:cxn ang="0">
                  <a:pos x="0" y="193"/>
                </a:cxn>
                <a:cxn ang="0">
                  <a:pos x="9" y="191"/>
                </a:cxn>
                <a:cxn ang="0">
                  <a:pos x="43" y="155"/>
                </a:cxn>
                <a:cxn ang="0">
                  <a:pos x="46" y="147"/>
                </a:cxn>
                <a:cxn ang="0">
                  <a:pos x="46" y="7"/>
                </a:cxn>
                <a:cxn ang="0">
                  <a:pos x="44" y="2"/>
                </a:cxn>
              </a:cxnLst>
              <a:rect l="0" t="0" r="r" b="b"/>
              <a:pathLst>
                <a:path w="46" h="195">
                  <a:moveTo>
                    <a:pt x="44" y="2"/>
                  </a:moveTo>
                  <a:cubicBezTo>
                    <a:pt x="42" y="0"/>
                    <a:pt x="4" y="29"/>
                    <a:pt x="4" y="29"/>
                  </a:cubicBezTo>
                  <a:cubicBezTo>
                    <a:pt x="0" y="193"/>
                    <a:pt x="0" y="193"/>
                    <a:pt x="0" y="193"/>
                  </a:cubicBezTo>
                  <a:cubicBezTo>
                    <a:pt x="0" y="193"/>
                    <a:pt x="5" y="195"/>
                    <a:pt x="9" y="191"/>
                  </a:cubicBezTo>
                  <a:cubicBezTo>
                    <a:pt x="13" y="187"/>
                    <a:pt x="41" y="157"/>
                    <a:pt x="43" y="155"/>
                  </a:cubicBezTo>
                  <a:cubicBezTo>
                    <a:pt x="46" y="151"/>
                    <a:pt x="46" y="147"/>
                    <a:pt x="46" y="147"/>
                  </a:cubicBezTo>
                  <a:cubicBezTo>
                    <a:pt x="46" y="7"/>
                    <a:pt x="46" y="7"/>
                    <a:pt x="46" y="7"/>
                  </a:cubicBezTo>
                  <a:cubicBezTo>
                    <a:pt x="46" y="7"/>
                    <a:pt x="46" y="3"/>
                    <a:pt x="44" y="2"/>
                  </a:cubicBezTo>
                  <a:close/>
                </a:path>
              </a:pathLst>
            </a:custGeom>
            <a:solidFill>
              <a:srgbClr val="0B3C68"/>
            </a:solidFill>
            <a:ln w="9525">
              <a:noFill/>
              <a:round/>
              <a:headEnd/>
              <a:tailEnd/>
            </a:ln>
          </p:spPr>
          <p:txBody>
            <a:bodyPr/>
            <a:lstStyle/>
            <a:p>
              <a:pPr defTabSz="1054331"/>
              <a:endParaRPr lang="zh-CN" altLang="en-US" sz="1600" dirty="0">
                <a:solidFill>
                  <a:prstClr val="black"/>
                </a:solidFill>
              </a:endParaRPr>
            </a:p>
          </p:txBody>
        </p:sp>
        <p:sp>
          <p:nvSpPr>
            <p:cNvPr id="326" name="Freeform 968"/>
            <p:cNvSpPr>
              <a:spLocks noChangeAspect="1"/>
            </p:cNvSpPr>
            <p:nvPr/>
          </p:nvSpPr>
          <p:spPr bwMode="auto">
            <a:xfrm>
              <a:off x="2580" y="1237"/>
              <a:ext cx="228" cy="85"/>
            </a:xfrm>
            <a:custGeom>
              <a:avLst/>
              <a:gdLst/>
              <a:ahLst/>
              <a:cxnLst>
                <a:cxn ang="0">
                  <a:pos x="114" y="12"/>
                </a:cxn>
                <a:cxn ang="0">
                  <a:pos x="75" y="42"/>
                </a:cxn>
                <a:cxn ang="0">
                  <a:pos x="5" y="29"/>
                </a:cxn>
                <a:cxn ang="0">
                  <a:pos x="1" y="32"/>
                </a:cxn>
                <a:cxn ang="0">
                  <a:pos x="3" y="27"/>
                </a:cxn>
                <a:cxn ang="0">
                  <a:pos x="41" y="1"/>
                </a:cxn>
                <a:cxn ang="0">
                  <a:pos x="45" y="0"/>
                </a:cxn>
                <a:cxn ang="0">
                  <a:pos x="110" y="10"/>
                </a:cxn>
                <a:cxn ang="0">
                  <a:pos x="114" y="12"/>
                </a:cxn>
              </a:cxnLst>
              <a:rect l="0" t="0" r="r" b="b"/>
              <a:pathLst>
                <a:path w="114" h="42">
                  <a:moveTo>
                    <a:pt x="114" y="12"/>
                  </a:moveTo>
                  <a:cubicBezTo>
                    <a:pt x="75" y="42"/>
                    <a:pt x="75" y="42"/>
                    <a:pt x="75" y="42"/>
                  </a:cubicBezTo>
                  <a:cubicBezTo>
                    <a:pt x="9" y="31"/>
                    <a:pt x="10" y="30"/>
                    <a:pt x="5" y="29"/>
                  </a:cubicBezTo>
                  <a:cubicBezTo>
                    <a:pt x="2" y="28"/>
                    <a:pt x="1" y="32"/>
                    <a:pt x="1" y="32"/>
                  </a:cubicBezTo>
                  <a:cubicBezTo>
                    <a:pt x="1" y="32"/>
                    <a:pt x="0" y="29"/>
                    <a:pt x="3" y="27"/>
                  </a:cubicBezTo>
                  <a:cubicBezTo>
                    <a:pt x="5" y="26"/>
                    <a:pt x="38" y="4"/>
                    <a:pt x="41" y="1"/>
                  </a:cubicBezTo>
                  <a:cubicBezTo>
                    <a:pt x="42" y="0"/>
                    <a:pt x="45" y="0"/>
                    <a:pt x="45" y="0"/>
                  </a:cubicBezTo>
                  <a:cubicBezTo>
                    <a:pt x="45" y="0"/>
                    <a:pt x="109" y="10"/>
                    <a:pt x="110" y="10"/>
                  </a:cubicBezTo>
                  <a:cubicBezTo>
                    <a:pt x="112" y="10"/>
                    <a:pt x="114" y="12"/>
                    <a:pt x="114" y="12"/>
                  </a:cubicBezTo>
                  <a:close/>
                </a:path>
              </a:pathLst>
            </a:custGeom>
            <a:solidFill>
              <a:srgbClr val="456488"/>
            </a:solidFill>
            <a:ln w="9525">
              <a:noFill/>
              <a:round/>
              <a:headEnd/>
              <a:tailEnd/>
            </a:ln>
          </p:spPr>
          <p:txBody>
            <a:bodyPr/>
            <a:lstStyle/>
            <a:p>
              <a:pPr defTabSz="1054331"/>
              <a:endParaRPr lang="zh-CN" altLang="en-US" sz="1600" dirty="0">
                <a:solidFill>
                  <a:prstClr val="black"/>
                </a:solidFill>
              </a:endParaRPr>
            </a:p>
          </p:txBody>
        </p:sp>
        <p:sp>
          <p:nvSpPr>
            <p:cNvPr id="327" name="Freeform 969"/>
            <p:cNvSpPr>
              <a:spLocks noChangeAspect="1"/>
            </p:cNvSpPr>
            <p:nvPr/>
          </p:nvSpPr>
          <p:spPr bwMode="auto">
            <a:xfrm>
              <a:off x="2722" y="1260"/>
              <a:ext cx="86" cy="70"/>
            </a:xfrm>
            <a:custGeom>
              <a:avLst/>
              <a:gdLst/>
              <a:ahLst/>
              <a:cxnLst>
                <a:cxn ang="0">
                  <a:pos x="43" y="3"/>
                </a:cxn>
                <a:cxn ang="0">
                  <a:pos x="41" y="0"/>
                </a:cxn>
                <a:cxn ang="0">
                  <a:pos x="0" y="30"/>
                </a:cxn>
                <a:cxn ang="0">
                  <a:pos x="5" y="35"/>
                </a:cxn>
              </a:cxnLst>
              <a:rect l="0" t="0" r="r" b="b"/>
              <a:pathLst>
                <a:path w="43" h="35">
                  <a:moveTo>
                    <a:pt x="43" y="3"/>
                  </a:moveTo>
                  <a:cubicBezTo>
                    <a:pt x="43" y="3"/>
                    <a:pt x="43" y="2"/>
                    <a:pt x="41" y="0"/>
                  </a:cubicBezTo>
                  <a:cubicBezTo>
                    <a:pt x="39" y="0"/>
                    <a:pt x="0" y="30"/>
                    <a:pt x="0" y="30"/>
                  </a:cubicBezTo>
                  <a:cubicBezTo>
                    <a:pt x="5" y="35"/>
                    <a:pt x="5" y="35"/>
                    <a:pt x="5" y="35"/>
                  </a:cubicBezTo>
                </a:path>
              </a:pathLst>
            </a:custGeom>
            <a:solidFill>
              <a:srgbClr val="5D7695"/>
            </a:solidFill>
            <a:ln w="9525">
              <a:noFill/>
              <a:round/>
              <a:headEnd/>
              <a:tailEnd/>
            </a:ln>
          </p:spPr>
          <p:txBody>
            <a:bodyPr/>
            <a:lstStyle/>
            <a:p>
              <a:pPr defTabSz="1054331"/>
              <a:endParaRPr lang="zh-CN" altLang="en-US" sz="1600" dirty="0">
                <a:solidFill>
                  <a:prstClr val="black"/>
                </a:solidFill>
              </a:endParaRPr>
            </a:p>
          </p:txBody>
        </p:sp>
        <p:sp>
          <p:nvSpPr>
            <p:cNvPr id="328" name="Freeform 970"/>
            <p:cNvSpPr>
              <a:spLocks noChangeAspect="1"/>
            </p:cNvSpPr>
            <p:nvPr/>
          </p:nvSpPr>
          <p:spPr bwMode="auto">
            <a:xfrm>
              <a:off x="2582" y="1294"/>
              <a:ext cx="150" cy="355"/>
            </a:xfrm>
            <a:custGeom>
              <a:avLst/>
              <a:gdLst/>
              <a:ahLst/>
              <a:cxnLst>
                <a:cxn ang="0">
                  <a:pos x="72" y="13"/>
                </a:cxn>
                <a:cxn ang="0">
                  <a:pos x="4" y="1"/>
                </a:cxn>
                <a:cxn ang="0">
                  <a:pos x="0" y="3"/>
                </a:cxn>
                <a:cxn ang="0">
                  <a:pos x="0" y="152"/>
                </a:cxn>
                <a:cxn ang="0">
                  <a:pos x="4" y="160"/>
                </a:cxn>
                <a:cxn ang="0">
                  <a:pos x="69" y="175"/>
                </a:cxn>
                <a:cxn ang="0">
                  <a:pos x="75" y="171"/>
                </a:cxn>
                <a:cxn ang="0">
                  <a:pos x="75" y="17"/>
                </a:cxn>
                <a:cxn ang="0">
                  <a:pos x="72" y="13"/>
                </a:cxn>
              </a:cxnLst>
              <a:rect l="0" t="0" r="r" b="b"/>
              <a:pathLst>
                <a:path w="75" h="177">
                  <a:moveTo>
                    <a:pt x="72" y="13"/>
                  </a:moveTo>
                  <a:cubicBezTo>
                    <a:pt x="9" y="2"/>
                    <a:pt x="9" y="2"/>
                    <a:pt x="4" y="1"/>
                  </a:cubicBezTo>
                  <a:cubicBezTo>
                    <a:pt x="0" y="0"/>
                    <a:pt x="0" y="3"/>
                    <a:pt x="0" y="3"/>
                  </a:cubicBezTo>
                  <a:cubicBezTo>
                    <a:pt x="0" y="3"/>
                    <a:pt x="0" y="146"/>
                    <a:pt x="0" y="152"/>
                  </a:cubicBezTo>
                  <a:cubicBezTo>
                    <a:pt x="0" y="159"/>
                    <a:pt x="1" y="159"/>
                    <a:pt x="4" y="160"/>
                  </a:cubicBezTo>
                  <a:cubicBezTo>
                    <a:pt x="5" y="160"/>
                    <a:pt x="49" y="171"/>
                    <a:pt x="69" y="175"/>
                  </a:cubicBezTo>
                  <a:cubicBezTo>
                    <a:pt x="74" y="177"/>
                    <a:pt x="75" y="171"/>
                    <a:pt x="75" y="171"/>
                  </a:cubicBezTo>
                  <a:cubicBezTo>
                    <a:pt x="75" y="171"/>
                    <a:pt x="75" y="21"/>
                    <a:pt x="75" y="17"/>
                  </a:cubicBezTo>
                  <a:cubicBezTo>
                    <a:pt x="75" y="14"/>
                    <a:pt x="73" y="13"/>
                    <a:pt x="72" y="13"/>
                  </a:cubicBezTo>
                  <a:close/>
                </a:path>
              </a:pathLst>
            </a:custGeom>
            <a:solidFill>
              <a:srgbClr val="8BA6BD"/>
            </a:solidFill>
            <a:ln w="9525">
              <a:noFill/>
              <a:round/>
              <a:headEnd/>
              <a:tailEnd/>
            </a:ln>
          </p:spPr>
          <p:txBody>
            <a:bodyPr/>
            <a:lstStyle/>
            <a:p>
              <a:pPr defTabSz="1054331"/>
              <a:endParaRPr lang="zh-CN" altLang="en-US" sz="1600" dirty="0">
                <a:solidFill>
                  <a:prstClr val="black"/>
                </a:solidFill>
              </a:endParaRPr>
            </a:p>
          </p:txBody>
        </p:sp>
        <p:sp>
          <p:nvSpPr>
            <p:cNvPr id="329" name="Freeform 971"/>
            <p:cNvSpPr>
              <a:spLocks noChangeAspect="1"/>
            </p:cNvSpPr>
            <p:nvPr/>
          </p:nvSpPr>
          <p:spPr bwMode="auto">
            <a:xfrm>
              <a:off x="2624" y="1316"/>
              <a:ext cx="100" cy="60"/>
            </a:xfrm>
            <a:custGeom>
              <a:avLst/>
              <a:gdLst/>
              <a:ahLst/>
              <a:cxnLst>
                <a:cxn ang="0">
                  <a:pos x="0" y="0"/>
                </a:cxn>
                <a:cxn ang="0">
                  <a:pos x="0" y="42"/>
                </a:cxn>
                <a:cxn ang="0">
                  <a:pos x="100" y="60"/>
                </a:cxn>
                <a:cxn ang="0">
                  <a:pos x="100" y="16"/>
                </a:cxn>
                <a:cxn ang="0">
                  <a:pos x="0" y="0"/>
                </a:cxn>
                <a:cxn ang="0">
                  <a:pos x="0" y="0"/>
                </a:cxn>
              </a:cxnLst>
              <a:rect l="0" t="0" r="r" b="b"/>
              <a:pathLst>
                <a:path w="100" h="60">
                  <a:moveTo>
                    <a:pt x="0" y="0"/>
                  </a:moveTo>
                  <a:lnTo>
                    <a:pt x="0" y="42"/>
                  </a:lnTo>
                  <a:lnTo>
                    <a:pt x="100" y="60"/>
                  </a:lnTo>
                  <a:lnTo>
                    <a:pt x="100" y="16"/>
                  </a:lnTo>
                  <a:lnTo>
                    <a:pt x="0" y="0"/>
                  </a:lnTo>
                  <a:lnTo>
                    <a:pt x="0" y="0"/>
                  </a:lnTo>
                  <a:close/>
                </a:path>
              </a:pathLst>
            </a:custGeom>
            <a:solidFill>
              <a:srgbClr val="D3DBE4"/>
            </a:solidFill>
            <a:ln w="9525">
              <a:noFill/>
              <a:round/>
              <a:headEnd/>
              <a:tailEnd/>
            </a:ln>
          </p:spPr>
          <p:txBody>
            <a:bodyPr/>
            <a:lstStyle/>
            <a:p>
              <a:pPr defTabSz="1054331"/>
              <a:endParaRPr lang="zh-CN" altLang="en-US" sz="1600" dirty="0">
                <a:solidFill>
                  <a:prstClr val="black"/>
                </a:solidFill>
              </a:endParaRPr>
            </a:p>
          </p:txBody>
        </p:sp>
        <p:sp>
          <p:nvSpPr>
            <p:cNvPr id="330" name="Freeform 972"/>
            <p:cNvSpPr>
              <a:spLocks noChangeAspect="1"/>
            </p:cNvSpPr>
            <p:nvPr/>
          </p:nvSpPr>
          <p:spPr bwMode="auto">
            <a:xfrm>
              <a:off x="2624" y="1366"/>
              <a:ext cx="100" cy="102"/>
            </a:xfrm>
            <a:custGeom>
              <a:avLst/>
              <a:gdLst/>
              <a:ahLst/>
              <a:cxnLst>
                <a:cxn ang="0">
                  <a:pos x="0" y="0"/>
                </a:cxn>
                <a:cxn ang="0">
                  <a:pos x="0" y="84"/>
                </a:cxn>
                <a:cxn ang="0">
                  <a:pos x="100" y="102"/>
                </a:cxn>
                <a:cxn ang="0">
                  <a:pos x="100" y="18"/>
                </a:cxn>
                <a:cxn ang="0">
                  <a:pos x="0" y="0"/>
                </a:cxn>
                <a:cxn ang="0">
                  <a:pos x="0" y="0"/>
                </a:cxn>
              </a:cxnLst>
              <a:rect l="0" t="0" r="r" b="b"/>
              <a:pathLst>
                <a:path w="100" h="102">
                  <a:moveTo>
                    <a:pt x="0" y="0"/>
                  </a:moveTo>
                  <a:lnTo>
                    <a:pt x="0" y="84"/>
                  </a:lnTo>
                  <a:lnTo>
                    <a:pt x="100" y="102"/>
                  </a:lnTo>
                  <a:lnTo>
                    <a:pt x="100" y="18"/>
                  </a:lnTo>
                  <a:lnTo>
                    <a:pt x="0" y="0"/>
                  </a:lnTo>
                  <a:lnTo>
                    <a:pt x="0" y="0"/>
                  </a:lnTo>
                  <a:close/>
                </a:path>
              </a:pathLst>
            </a:custGeom>
            <a:solidFill>
              <a:srgbClr val="D3DBE4"/>
            </a:solidFill>
            <a:ln w="9525">
              <a:noFill/>
              <a:round/>
              <a:headEnd/>
              <a:tailEnd/>
            </a:ln>
          </p:spPr>
          <p:txBody>
            <a:bodyPr/>
            <a:lstStyle/>
            <a:p>
              <a:pPr defTabSz="1054331"/>
              <a:endParaRPr lang="zh-CN" altLang="en-US" sz="1600" dirty="0">
                <a:solidFill>
                  <a:prstClr val="black"/>
                </a:solidFill>
              </a:endParaRPr>
            </a:p>
          </p:txBody>
        </p:sp>
        <p:sp>
          <p:nvSpPr>
            <p:cNvPr id="331" name="Freeform 973"/>
            <p:cNvSpPr>
              <a:spLocks noChangeAspect="1"/>
            </p:cNvSpPr>
            <p:nvPr/>
          </p:nvSpPr>
          <p:spPr bwMode="auto">
            <a:xfrm>
              <a:off x="2624" y="1458"/>
              <a:ext cx="100" cy="173"/>
            </a:xfrm>
            <a:custGeom>
              <a:avLst/>
              <a:gdLst/>
              <a:ahLst/>
              <a:cxnLst>
                <a:cxn ang="0">
                  <a:pos x="0" y="0"/>
                </a:cxn>
                <a:cxn ang="0">
                  <a:pos x="0" y="151"/>
                </a:cxn>
                <a:cxn ang="0">
                  <a:pos x="100" y="173"/>
                </a:cxn>
                <a:cxn ang="0">
                  <a:pos x="100" y="18"/>
                </a:cxn>
                <a:cxn ang="0">
                  <a:pos x="0" y="0"/>
                </a:cxn>
                <a:cxn ang="0">
                  <a:pos x="0" y="0"/>
                </a:cxn>
              </a:cxnLst>
              <a:rect l="0" t="0" r="r" b="b"/>
              <a:pathLst>
                <a:path w="100" h="173">
                  <a:moveTo>
                    <a:pt x="0" y="0"/>
                  </a:moveTo>
                  <a:lnTo>
                    <a:pt x="0" y="151"/>
                  </a:lnTo>
                  <a:lnTo>
                    <a:pt x="100" y="173"/>
                  </a:lnTo>
                  <a:lnTo>
                    <a:pt x="100" y="18"/>
                  </a:lnTo>
                  <a:lnTo>
                    <a:pt x="0" y="0"/>
                  </a:lnTo>
                  <a:lnTo>
                    <a:pt x="0" y="0"/>
                  </a:lnTo>
                  <a:close/>
                </a:path>
              </a:pathLst>
            </a:custGeom>
            <a:solidFill>
              <a:srgbClr val="D3DBE4"/>
            </a:solidFill>
            <a:ln w="9525">
              <a:noFill/>
              <a:round/>
              <a:headEnd/>
              <a:tailEnd/>
            </a:ln>
          </p:spPr>
          <p:txBody>
            <a:bodyPr/>
            <a:lstStyle/>
            <a:p>
              <a:pPr defTabSz="1054331"/>
              <a:endParaRPr lang="zh-CN" altLang="en-US" sz="1600" dirty="0">
                <a:solidFill>
                  <a:prstClr val="black"/>
                </a:solidFill>
              </a:endParaRPr>
            </a:p>
          </p:txBody>
        </p:sp>
        <p:sp>
          <p:nvSpPr>
            <p:cNvPr id="332" name="Freeform 974"/>
            <p:cNvSpPr>
              <a:spLocks noChangeAspect="1"/>
            </p:cNvSpPr>
            <p:nvPr/>
          </p:nvSpPr>
          <p:spPr bwMode="auto">
            <a:xfrm>
              <a:off x="2632" y="1326"/>
              <a:ext cx="84" cy="26"/>
            </a:xfrm>
            <a:custGeom>
              <a:avLst/>
              <a:gdLst/>
              <a:ahLst/>
              <a:cxnLst>
                <a:cxn ang="0">
                  <a:pos x="0" y="0"/>
                </a:cxn>
                <a:cxn ang="0">
                  <a:pos x="0" y="12"/>
                </a:cxn>
                <a:cxn ang="0">
                  <a:pos x="84" y="26"/>
                </a:cxn>
                <a:cxn ang="0">
                  <a:pos x="84" y="14"/>
                </a:cxn>
                <a:cxn ang="0">
                  <a:pos x="0" y="0"/>
                </a:cxn>
                <a:cxn ang="0">
                  <a:pos x="0" y="0"/>
                </a:cxn>
              </a:cxnLst>
              <a:rect l="0" t="0" r="r" b="b"/>
              <a:pathLst>
                <a:path w="84" h="26">
                  <a:moveTo>
                    <a:pt x="0" y="0"/>
                  </a:moveTo>
                  <a:lnTo>
                    <a:pt x="0" y="12"/>
                  </a:lnTo>
                  <a:lnTo>
                    <a:pt x="84" y="26"/>
                  </a:lnTo>
                  <a:lnTo>
                    <a:pt x="84" y="14"/>
                  </a:lnTo>
                  <a:lnTo>
                    <a:pt x="0" y="0"/>
                  </a:lnTo>
                  <a:lnTo>
                    <a:pt x="0" y="0"/>
                  </a:lnTo>
                  <a:close/>
                </a:path>
              </a:pathLst>
            </a:custGeom>
            <a:solidFill>
              <a:srgbClr val="2B4F7C"/>
            </a:solidFill>
            <a:ln w="9525">
              <a:noFill/>
              <a:round/>
              <a:headEnd/>
              <a:tailEnd/>
            </a:ln>
          </p:spPr>
          <p:txBody>
            <a:bodyPr/>
            <a:lstStyle/>
            <a:p>
              <a:pPr defTabSz="1054331"/>
              <a:endParaRPr lang="zh-CN" altLang="en-US" sz="1600" dirty="0">
                <a:solidFill>
                  <a:prstClr val="black"/>
                </a:solidFill>
              </a:endParaRPr>
            </a:p>
          </p:txBody>
        </p:sp>
        <p:sp>
          <p:nvSpPr>
            <p:cNvPr id="333" name="Freeform 975"/>
            <p:cNvSpPr>
              <a:spLocks noChangeAspect="1"/>
            </p:cNvSpPr>
            <p:nvPr/>
          </p:nvSpPr>
          <p:spPr bwMode="auto">
            <a:xfrm>
              <a:off x="2632" y="1376"/>
              <a:ext cx="84" cy="26"/>
            </a:xfrm>
            <a:custGeom>
              <a:avLst/>
              <a:gdLst/>
              <a:ahLst/>
              <a:cxnLst>
                <a:cxn ang="0">
                  <a:pos x="0" y="0"/>
                </a:cxn>
                <a:cxn ang="0">
                  <a:pos x="0" y="12"/>
                </a:cxn>
                <a:cxn ang="0">
                  <a:pos x="84" y="26"/>
                </a:cxn>
                <a:cxn ang="0">
                  <a:pos x="84" y="14"/>
                </a:cxn>
                <a:cxn ang="0">
                  <a:pos x="0" y="0"/>
                </a:cxn>
                <a:cxn ang="0">
                  <a:pos x="0" y="0"/>
                </a:cxn>
              </a:cxnLst>
              <a:rect l="0" t="0" r="r" b="b"/>
              <a:pathLst>
                <a:path w="84" h="26">
                  <a:moveTo>
                    <a:pt x="0" y="0"/>
                  </a:moveTo>
                  <a:lnTo>
                    <a:pt x="0" y="12"/>
                  </a:lnTo>
                  <a:lnTo>
                    <a:pt x="84" y="26"/>
                  </a:lnTo>
                  <a:lnTo>
                    <a:pt x="84" y="14"/>
                  </a:lnTo>
                  <a:lnTo>
                    <a:pt x="0" y="0"/>
                  </a:lnTo>
                  <a:lnTo>
                    <a:pt x="0" y="0"/>
                  </a:lnTo>
                  <a:close/>
                </a:path>
              </a:pathLst>
            </a:custGeom>
            <a:solidFill>
              <a:srgbClr val="2B4F7C"/>
            </a:solidFill>
            <a:ln w="9525">
              <a:noFill/>
              <a:round/>
              <a:headEnd/>
              <a:tailEnd/>
            </a:ln>
          </p:spPr>
          <p:txBody>
            <a:bodyPr/>
            <a:lstStyle/>
            <a:p>
              <a:pPr defTabSz="1054331"/>
              <a:endParaRPr lang="zh-CN" altLang="en-US" sz="1600" dirty="0">
                <a:solidFill>
                  <a:prstClr val="black"/>
                </a:solidFill>
              </a:endParaRPr>
            </a:p>
          </p:txBody>
        </p:sp>
      </p:grpSp>
      <p:sp>
        <p:nvSpPr>
          <p:cNvPr id="334" name="TextBox 190"/>
          <p:cNvSpPr txBox="1"/>
          <p:nvPr/>
        </p:nvSpPr>
        <p:spPr>
          <a:xfrm>
            <a:off x="8812925" y="3483828"/>
            <a:ext cx="855371" cy="233724"/>
          </a:xfrm>
          <a:prstGeom prst="rect">
            <a:avLst/>
          </a:prstGeom>
          <a:noFill/>
        </p:spPr>
        <p:txBody>
          <a:bodyPr wrap="none" lIns="79062" tIns="39532" rIns="79062" bIns="39532" rtlCol="0">
            <a:spAutoFit/>
          </a:bodyPr>
          <a:lstStyle/>
          <a:p>
            <a:pPr defTabSz="1054331"/>
            <a:r>
              <a:rPr lang="en-US" altLang="zh-CN" sz="1000" dirty="0">
                <a:solidFill>
                  <a:prstClr val="white"/>
                </a:solidFill>
              </a:rPr>
              <a:t>IoT Platform</a:t>
            </a:r>
            <a:endParaRPr lang="zh-CN" altLang="en-US" sz="1000" dirty="0">
              <a:solidFill>
                <a:prstClr val="white"/>
              </a:solidFill>
            </a:endParaRPr>
          </a:p>
        </p:txBody>
      </p:sp>
      <p:cxnSp>
        <p:nvCxnSpPr>
          <p:cNvPr id="335" name="直接连接符 334"/>
          <p:cNvCxnSpPr/>
          <p:nvPr/>
        </p:nvCxnSpPr>
        <p:spPr>
          <a:xfrm>
            <a:off x="7401893" y="3312449"/>
            <a:ext cx="1401063" cy="0"/>
          </a:xfrm>
          <a:prstGeom prst="line">
            <a:avLst/>
          </a:prstGeom>
          <a:ln w="1270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6" name="直接连接符 335"/>
          <p:cNvCxnSpPr/>
          <p:nvPr/>
        </p:nvCxnSpPr>
        <p:spPr>
          <a:xfrm flipV="1">
            <a:off x="5256045" y="2332169"/>
            <a:ext cx="0" cy="789513"/>
          </a:xfrm>
          <a:prstGeom prst="line">
            <a:avLst/>
          </a:prstGeom>
          <a:ln w="1270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7" name="TextBox 64"/>
          <p:cNvSpPr txBox="1"/>
          <p:nvPr/>
        </p:nvSpPr>
        <p:spPr>
          <a:xfrm>
            <a:off x="2471156" y="3499416"/>
            <a:ext cx="848959" cy="233724"/>
          </a:xfrm>
          <a:prstGeom prst="rect">
            <a:avLst/>
          </a:prstGeom>
          <a:noFill/>
        </p:spPr>
        <p:txBody>
          <a:bodyPr wrap="none" lIns="79062" tIns="39532" rIns="79062" bIns="39532" rtlCol="0">
            <a:spAutoFit/>
          </a:bodyPr>
          <a:lstStyle/>
          <a:p>
            <a:pPr defTabSz="1054331"/>
            <a:r>
              <a:rPr lang="en-US" altLang="zh-CN" sz="1000" dirty="0">
                <a:solidFill>
                  <a:prstClr val="white"/>
                </a:solidFill>
              </a:rPr>
              <a:t>NB-IoT </a:t>
            </a:r>
            <a:r>
              <a:rPr lang="en-US" altLang="zh-CN" sz="1000" dirty="0" err="1">
                <a:solidFill>
                  <a:prstClr val="white"/>
                </a:solidFill>
              </a:rPr>
              <a:t>eNB</a:t>
            </a:r>
            <a:endParaRPr lang="zh-CN" altLang="en-US" sz="1000" dirty="0">
              <a:solidFill>
                <a:prstClr val="white"/>
              </a:solidFill>
            </a:endParaRPr>
          </a:p>
        </p:txBody>
      </p:sp>
      <p:sp>
        <p:nvSpPr>
          <p:cNvPr id="338" name="TextBox 64"/>
          <p:cNvSpPr txBox="1"/>
          <p:nvPr/>
        </p:nvSpPr>
        <p:spPr>
          <a:xfrm>
            <a:off x="3748283" y="2456874"/>
            <a:ext cx="337602" cy="233724"/>
          </a:xfrm>
          <a:prstGeom prst="rect">
            <a:avLst/>
          </a:prstGeom>
          <a:noFill/>
        </p:spPr>
        <p:txBody>
          <a:bodyPr wrap="none" lIns="79062" tIns="39532" rIns="79062" bIns="39532" rtlCol="0">
            <a:spAutoFit/>
          </a:bodyPr>
          <a:lstStyle/>
          <a:p>
            <a:pPr defTabSz="1054331"/>
            <a:r>
              <a:rPr lang="en-US" altLang="zh-CN" sz="1000" dirty="0">
                <a:solidFill>
                  <a:prstClr val="white"/>
                </a:solidFill>
              </a:rPr>
              <a:t>M3</a:t>
            </a:r>
            <a:endParaRPr lang="zh-CN" altLang="en-US" sz="1000" dirty="0">
              <a:solidFill>
                <a:prstClr val="white"/>
              </a:solidFill>
            </a:endParaRPr>
          </a:p>
        </p:txBody>
      </p:sp>
      <p:sp>
        <p:nvSpPr>
          <p:cNvPr id="339" name="TextBox 64"/>
          <p:cNvSpPr txBox="1"/>
          <p:nvPr/>
        </p:nvSpPr>
        <p:spPr>
          <a:xfrm>
            <a:off x="5223277" y="2651364"/>
            <a:ext cx="352029" cy="233724"/>
          </a:xfrm>
          <a:prstGeom prst="rect">
            <a:avLst/>
          </a:prstGeom>
          <a:noFill/>
        </p:spPr>
        <p:txBody>
          <a:bodyPr wrap="none" lIns="79062" tIns="39532" rIns="79062" bIns="39532" rtlCol="0">
            <a:spAutoFit/>
          </a:bodyPr>
          <a:lstStyle/>
          <a:p>
            <a:pPr defTabSz="1054331"/>
            <a:r>
              <a:rPr lang="en-US" altLang="zh-CN" sz="1000" dirty="0">
                <a:solidFill>
                  <a:prstClr val="white"/>
                </a:solidFill>
              </a:rPr>
              <a:t>Sm</a:t>
            </a:r>
            <a:endParaRPr lang="zh-CN" altLang="en-US" sz="1000" dirty="0">
              <a:solidFill>
                <a:prstClr val="white"/>
              </a:solidFill>
            </a:endParaRPr>
          </a:p>
        </p:txBody>
      </p:sp>
      <p:sp>
        <p:nvSpPr>
          <p:cNvPr id="341" name="TextBox 64"/>
          <p:cNvSpPr txBox="1"/>
          <p:nvPr/>
        </p:nvSpPr>
        <p:spPr>
          <a:xfrm>
            <a:off x="5745517" y="3074725"/>
            <a:ext cx="962773" cy="233724"/>
          </a:xfrm>
          <a:prstGeom prst="rect">
            <a:avLst/>
          </a:prstGeom>
          <a:noFill/>
        </p:spPr>
        <p:txBody>
          <a:bodyPr wrap="none" lIns="79062" tIns="39532" rIns="79062" bIns="39532" rtlCol="0">
            <a:spAutoFit/>
          </a:bodyPr>
          <a:lstStyle/>
          <a:p>
            <a:pPr defTabSz="1054331"/>
            <a:r>
              <a:rPr lang="en-US" altLang="zh-CN" sz="1000" dirty="0" err="1">
                <a:solidFill>
                  <a:prstClr val="white"/>
                </a:solidFill>
              </a:rPr>
              <a:t>SGmb</a:t>
            </a:r>
            <a:r>
              <a:rPr lang="en-US" altLang="zh-CN" sz="1000" dirty="0">
                <a:solidFill>
                  <a:prstClr val="white"/>
                </a:solidFill>
              </a:rPr>
              <a:t>/</a:t>
            </a:r>
            <a:r>
              <a:rPr lang="en-US" altLang="zh-CN" sz="1000" dirty="0" err="1">
                <a:solidFill>
                  <a:prstClr val="white"/>
                </a:solidFill>
              </a:rPr>
              <a:t>Sgi-mb</a:t>
            </a:r>
            <a:endParaRPr lang="zh-CN" altLang="en-US" sz="1000" dirty="0">
              <a:solidFill>
                <a:prstClr val="white"/>
              </a:solidFill>
            </a:endParaRPr>
          </a:p>
        </p:txBody>
      </p:sp>
      <p:sp>
        <p:nvSpPr>
          <p:cNvPr id="343" name="TextBox 64"/>
          <p:cNvSpPr txBox="1"/>
          <p:nvPr/>
        </p:nvSpPr>
        <p:spPr>
          <a:xfrm>
            <a:off x="7510836" y="3064770"/>
            <a:ext cx="993230" cy="233724"/>
          </a:xfrm>
          <a:prstGeom prst="rect">
            <a:avLst/>
          </a:prstGeom>
          <a:noFill/>
        </p:spPr>
        <p:txBody>
          <a:bodyPr wrap="none" lIns="79062" tIns="39532" rIns="79062" bIns="39532" rtlCol="0">
            <a:spAutoFit/>
          </a:bodyPr>
          <a:lstStyle/>
          <a:p>
            <a:pPr defTabSz="1054331"/>
            <a:r>
              <a:rPr lang="en-US" altLang="zh-CN" sz="1000" dirty="0">
                <a:solidFill>
                  <a:prstClr val="white"/>
                </a:solidFill>
              </a:rPr>
              <a:t>MB2-C/MB2-U</a:t>
            </a:r>
            <a:endParaRPr lang="zh-CN" altLang="en-US" sz="1000" dirty="0">
              <a:solidFill>
                <a:prstClr val="white"/>
              </a:solidFill>
            </a:endParaRPr>
          </a:p>
        </p:txBody>
      </p:sp>
      <p:sp>
        <p:nvSpPr>
          <p:cNvPr id="345" name="TextBox 64"/>
          <p:cNvSpPr txBox="1"/>
          <p:nvPr/>
        </p:nvSpPr>
        <p:spPr>
          <a:xfrm>
            <a:off x="415976" y="3487282"/>
            <a:ext cx="991627" cy="233724"/>
          </a:xfrm>
          <a:prstGeom prst="rect">
            <a:avLst/>
          </a:prstGeom>
          <a:noFill/>
        </p:spPr>
        <p:txBody>
          <a:bodyPr wrap="none" lIns="79062" tIns="39532" rIns="79062" bIns="39532" rtlCol="0">
            <a:spAutoFit/>
          </a:bodyPr>
          <a:lstStyle/>
          <a:p>
            <a:pPr defTabSz="1054331"/>
            <a:r>
              <a:rPr lang="en-US" altLang="zh-CN" sz="1000" dirty="0">
                <a:solidFill>
                  <a:prstClr val="white"/>
                </a:solidFill>
              </a:rPr>
              <a:t>NB-IoT Device</a:t>
            </a:r>
            <a:endParaRPr lang="zh-CN" altLang="en-US" sz="1000" dirty="0">
              <a:solidFill>
                <a:prstClr val="white"/>
              </a:solidFill>
            </a:endParaRPr>
          </a:p>
        </p:txBody>
      </p:sp>
      <p:sp>
        <p:nvSpPr>
          <p:cNvPr id="346" name="TextBox 64"/>
          <p:cNvSpPr txBox="1"/>
          <p:nvPr/>
        </p:nvSpPr>
        <p:spPr>
          <a:xfrm>
            <a:off x="1381207" y="3415815"/>
            <a:ext cx="887432" cy="387613"/>
          </a:xfrm>
          <a:prstGeom prst="rect">
            <a:avLst/>
          </a:prstGeom>
          <a:noFill/>
        </p:spPr>
        <p:txBody>
          <a:bodyPr wrap="none" lIns="79062" tIns="39532" rIns="79062" bIns="39532" rtlCol="0">
            <a:spAutoFit/>
          </a:bodyPr>
          <a:lstStyle/>
          <a:p>
            <a:pPr defTabSz="1054331"/>
            <a:r>
              <a:rPr lang="en-US" altLang="zh-CN" sz="1000" dirty="0">
                <a:solidFill>
                  <a:prstClr val="white"/>
                </a:solidFill>
              </a:rPr>
              <a:t>SC-MCCH &amp;</a:t>
            </a:r>
          </a:p>
          <a:p>
            <a:pPr defTabSz="1054331"/>
            <a:r>
              <a:rPr lang="en-US" altLang="zh-CN" sz="1000" dirty="0">
                <a:solidFill>
                  <a:prstClr val="white"/>
                </a:solidFill>
              </a:rPr>
              <a:t>SC-MTCH</a:t>
            </a:r>
            <a:endParaRPr lang="zh-CN" altLang="en-US" sz="1000" dirty="0">
              <a:solidFill>
                <a:prstClr val="white"/>
              </a:solidFill>
            </a:endParaRPr>
          </a:p>
        </p:txBody>
      </p:sp>
      <p:sp>
        <p:nvSpPr>
          <p:cNvPr id="154" name="Freeform 27"/>
          <p:cNvSpPr>
            <a:spLocks noEditPoints="1"/>
          </p:cNvSpPr>
          <p:nvPr/>
        </p:nvSpPr>
        <p:spPr bwMode="auto">
          <a:xfrm>
            <a:off x="6197569" y="4764875"/>
            <a:ext cx="617479" cy="345745"/>
          </a:xfrm>
          <a:custGeom>
            <a:avLst/>
            <a:gdLst/>
            <a:ahLst/>
            <a:cxnLst>
              <a:cxn ang="0">
                <a:pos x="8324" y="38"/>
              </a:cxn>
              <a:cxn ang="0">
                <a:pos x="9087" y="203"/>
              </a:cxn>
              <a:cxn ang="0">
                <a:pos x="9799" y="487"/>
              </a:cxn>
              <a:cxn ang="0">
                <a:pos x="10451" y="880"/>
              </a:cxn>
              <a:cxn ang="0">
                <a:pos x="11031" y="1370"/>
              </a:cxn>
              <a:cxn ang="0">
                <a:pos x="11529" y="1947"/>
              </a:cxn>
              <a:cxn ang="0">
                <a:pos x="11934" y="2598"/>
              </a:cxn>
              <a:cxn ang="0">
                <a:pos x="12234" y="3314"/>
              </a:cxn>
              <a:cxn ang="0">
                <a:pos x="12378" y="3497"/>
              </a:cxn>
              <a:cxn ang="0">
                <a:pos x="12496" y="3494"/>
              </a:cxn>
              <a:cxn ang="0">
                <a:pos x="13119" y="3540"/>
              </a:cxn>
              <a:cxn ang="0">
                <a:pos x="13870" y="3738"/>
              </a:cxn>
              <a:cxn ang="0">
                <a:pos x="14554" y="4074"/>
              </a:cxn>
              <a:cxn ang="0">
                <a:pos x="15156" y="4535"/>
              </a:cxn>
              <a:cxn ang="0">
                <a:pos x="15663" y="5102"/>
              </a:cxn>
              <a:cxn ang="0">
                <a:pos x="16056" y="5761"/>
              </a:cxn>
              <a:cxn ang="0">
                <a:pos x="16320" y="6494"/>
              </a:cxn>
              <a:cxn ang="0">
                <a:pos x="16438" y="7286"/>
              </a:cxn>
              <a:cxn ang="0">
                <a:pos x="16401" y="8075"/>
              </a:cxn>
              <a:cxn ang="0">
                <a:pos x="16222" y="8813"/>
              </a:cxn>
              <a:cxn ang="0">
                <a:pos x="15915" y="9491"/>
              </a:cxn>
              <a:cxn ang="0">
                <a:pos x="15494" y="10093"/>
              </a:cxn>
              <a:cxn ang="0">
                <a:pos x="14974" y="10606"/>
              </a:cxn>
              <a:cxn ang="0">
                <a:pos x="14369" y="11014"/>
              </a:cxn>
              <a:cxn ang="0">
                <a:pos x="13693" y="11305"/>
              </a:cxn>
              <a:cxn ang="0">
                <a:pos x="12960" y="11462"/>
              </a:cxn>
              <a:cxn ang="0">
                <a:pos x="3341" y="11487"/>
              </a:cxn>
              <a:cxn ang="0">
                <a:pos x="2760" y="11436"/>
              </a:cxn>
              <a:cxn ang="0">
                <a:pos x="2156" y="11265"/>
              </a:cxn>
              <a:cxn ang="0">
                <a:pos x="1603" y="10987"/>
              </a:cxn>
              <a:cxn ang="0">
                <a:pos x="1113" y="10615"/>
              </a:cxn>
              <a:cxn ang="0">
                <a:pos x="697" y="10159"/>
              </a:cxn>
              <a:cxn ang="0">
                <a:pos x="368" y="9631"/>
              </a:cxn>
              <a:cxn ang="0">
                <a:pos x="137" y="9044"/>
              </a:cxn>
              <a:cxn ang="0">
                <a:pos x="15" y="8410"/>
              </a:cxn>
              <a:cxn ang="0">
                <a:pos x="15" y="7754"/>
              </a:cxn>
              <a:cxn ang="0">
                <a:pos x="132" y="7132"/>
              </a:cxn>
              <a:cxn ang="0">
                <a:pos x="354" y="6556"/>
              </a:cxn>
              <a:cxn ang="0">
                <a:pos x="671" y="6034"/>
              </a:cxn>
              <a:cxn ang="0">
                <a:pos x="1072" y="5582"/>
              </a:cxn>
              <a:cxn ang="0">
                <a:pos x="1546" y="5208"/>
              </a:cxn>
              <a:cxn ang="0">
                <a:pos x="2082" y="4924"/>
              </a:cxn>
              <a:cxn ang="0">
                <a:pos x="2668" y="4741"/>
              </a:cxn>
              <a:cxn ang="0">
                <a:pos x="3015" y="4212"/>
              </a:cxn>
              <a:cxn ang="0">
                <a:pos x="3225" y="3295"/>
              </a:cxn>
              <a:cxn ang="0">
                <a:pos x="3597" y="2453"/>
              </a:cxn>
              <a:cxn ang="0">
                <a:pos x="4113" y="1704"/>
              </a:cxn>
              <a:cxn ang="0">
                <a:pos x="4754" y="1069"/>
              </a:cxn>
              <a:cxn ang="0">
                <a:pos x="5503" y="565"/>
              </a:cxn>
              <a:cxn ang="0">
                <a:pos x="6342" y="211"/>
              </a:cxn>
              <a:cxn ang="0">
                <a:pos x="7250" y="25"/>
              </a:cxn>
              <a:cxn ang="0">
                <a:pos x="9148" y="9515"/>
              </a:cxn>
              <a:cxn ang="0">
                <a:pos x="9106" y="9484"/>
              </a:cxn>
              <a:cxn ang="0">
                <a:pos x="9023" y="9509"/>
              </a:cxn>
              <a:cxn ang="0">
                <a:pos x="9156" y="9528"/>
              </a:cxn>
              <a:cxn ang="0">
                <a:pos x="6408" y="9503"/>
              </a:cxn>
              <a:cxn ang="0">
                <a:pos x="6368" y="9519"/>
              </a:cxn>
            </a:cxnLst>
            <a:rect l="0" t="0" r="r" b="b"/>
            <a:pathLst>
              <a:path w="16443" h="11487">
                <a:moveTo>
                  <a:pt x="7726" y="0"/>
                </a:moveTo>
                <a:lnTo>
                  <a:pt x="7928" y="4"/>
                </a:lnTo>
                <a:lnTo>
                  <a:pt x="8127" y="17"/>
                </a:lnTo>
                <a:lnTo>
                  <a:pt x="8324" y="38"/>
                </a:lnTo>
                <a:lnTo>
                  <a:pt x="8519" y="68"/>
                </a:lnTo>
                <a:lnTo>
                  <a:pt x="8711" y="105"/>
                </a:lnTo>
                <a:lnTo>
                  <a:pt x="8900" y="150"/>
                </a:lnTo>
                <a:lnTo>
                  <a:pt x="9087" y="203"/>
                </a:lnTo>
                <a:lnTo>
                  <a:pt x="9270" y="263"/>
                </a:lnTo>
                <a:lnTo>
                  <a:pt x="9450" y="331"/>
                </a:lnTo>
                <a:lnTo>
                  <a:pt x="9626" y="406"/>
                </a:lnTo>
                <a:lnTo>
                  <a:pt x="9799" y="487"/>
                </a:lnTo>
                <a:lnTo>
                  <a:pt x="9969" y="576"/>
                </a:lnTo>
                <a:lnTo>
                  <a:pt x="10133" y="670"/>
                </a:lnTo>
                <a:lnTo>
                  <a:pt x="10294" y="772"/>
                </a:lnTo>
                <a:lnTo>
                  <a:pt x="10451" y="880"/>
                </a:lnTo>
                <a:lnTo>
                  <a:pt x="10604" y="994"/>
                </a:lnTo>
                <a:lnTo>
                  <a:pt x="10751" y="1113"/>
                </a:lnTo>
                <a:lnTo>
                  <a:pt x="10893" y="1239"/>
                </a:lnTo>
                <a:lnTo>
                  <a:pt x="11031" y="1370"/>
                </a:lnTo>
                <a:lnTo>
                  <a:pt x="11164" y="1507"/>
                </a:lnTo>
                <a:lnTo>
                  <a:pt x="11291" y="1648"/>
                </a:lnTo>
                <a:lnTo>
                  <a:pt x="11412" y="1795"/>
                </a:lnTo>
                <a:lnTo>
                  <a:pt x="11529" y="1947"/>
                </a:lnTo>
                <a:lnTo>
                  <a:pt x="11640" y="2102"/>
                </a:lnTo>
                <a:lnTo>
                  <a:pt x="11743" y="2264"/>
                </a:lnTo>
                <a:lnTo>
                  <a:pt x="11842" y="2429"/>
                </a:lnTo>
                <a:lnTo>
                  <a:pt x="11934" y="2598"/>
                </a:lnTo>
                <a:lnTo>
                  <a:pt x="12019" y="2772"/>
                </a:lnTo>
                <a:lnTo>
                  <a:pt x="12097" y="2948"/>
                </a:lnTo>
                <a:lnTo>
                  <a:pt x="12169" y="3129"/>
                </a:lnTo>
                <a:lnTo>
                  <a:pt x="12234" y="3314"/>
                </a:lnTo>
                <a:lnTo>
                  <a:pt x="12291" y="3501"/>
                </a:lnTo>
                <a:lnTo>
                  <a:pt x="12320" y="3499"/>
                </a:lnTo>
                <a:lnTo>
                  <a:pt x="12349" y="3498"/>
                </a:lnTo>
                <a:lnTo>
                  <a:pt x="12378" y="3497"/>
                </a:lnTo>
                <a:lnTo>
                  <a:pt x="12407" y="3496"/>
                </a:lnTo>
                <a:lnTo>
                  <a:pt x="12437" y="3495"/>
                </a:lnTo>
                <a:lnTo>
                  <a:pt x="12466" y="3494"/>
                </a:lnTo>
                <a:lnTo>
                  <a:pt x="12496" y="3494"/>
                </a:lnTo>
                <a:lnTo>
                  <a:pt x="12524" y="3494"/>
                </a:lnTo>
                <a:lnTo>
                  <a:pt x="12726" y="3499"/>
                </a:lnTo>
                <a:lnTo>
                  <a:pt x="12924" y="3515"/>
                </a:lnTo>
                <a:lnTo>
                  <a:pt x="13119" y="3540"/>
                </a:lnTo>
                <a:lnTo>
                  <a:pt x="13313" y="3575"/>
                </a:lnTo>
                <a:lnTo>
                  <a:pt x="13502" y="3621"/>
                </a:lnTo>
                <a:lnTo>
                  <a:pt x="13688" y="3674"/>
                </a:lnTo>
                <a:lnTo>
                  <a:pt x="13870" y="3738"/>
                </a:lnTo>
                <a:lnTo>
                  <a:pt x="14047" y="3809"/>
                </a:lnTo>
                <a:lnTo>
                  <a:pt x="14221" y="3889"/>
                </a:lnTo>
                <a:lnTo>
                  <a:pt x="14390" y="3977"/>
                </a:lnTo>
                <a:lnTo>
                  <a:pt x="14554" y="4074"/>
                </a:lnTo>
                <a:lnTo>
                  <a:pt x="14712" y="4179"/>
                </a:lnTo>
                <a:lnTo>
                  <a:pt x="14867" y="4290"/>
                </a:lnTo>
                <a:lnTo>
                  <a:pt x="15015" y="4409"/>
                </a:lnTo>
                <a:lnTo>
                  <a:pt x="15156" y="4535"/>
                </a:lnTo>
                <a:lnTo>
                  <a:pt x="15293" y="4667"/>
                </a:lnTo>
                <a:lnTo>
                  <a:pt x="15423" y="4806"/>
                </a:lnTo>
                <a:lnTo>
                  <a:pt x="15546" y="4951"/>
                </a:lnTo>
                <a:lnTo>
                  <a:pt x="15663" y="5102"/>
                </a:lnTo>
                <a:lnTo>
                  <a:pt x="15772" y="5259"/>
                </a:lnTo>
                <a:lnTo>
                  <a:pt x="15875" y="5421"/>
                </a:lnTo>
                <a:lnTo>
                  <a:pt x="15969" y="5588"/>
                </a:lnTo>
                <a:lnTo>
                  <a:pt x="16056" y="5761"/>
                </a:lnTo>
                <a:lnTo>
                  <a:pt x="16134" y="5938"/>
                </a:lnTo>
                <a:lnTo>
                  <a:pt x="16205" y="6119"/>
                </a:lnTo>
                <a:lnTo>
                  <a:pt x="16266" y="6305"/>
                </a:lnTo>
                <a:lnTo>
                  <a:pt x="16320" y="6494"/>
                </a:lnTo>
                <a:lnTo>
                  <a:pt x="16363" y="6687"/>
                </a:lnTo>
                <a:lnTo>
                  <a:pt x="16398" y="6884"/>
                </a:lnTo>
                <a:lnTo>
                  <a:pt x="16422" y="7083"/>
                </a:lnTo>
                <a:lnTo>
                  <a:pt x="16438" y="7286"/>
                </a:lnTo>
                <a:lnTo>
                  <a:pt x="16443" y="7490"/>
                </a:lnTo>
                <a:lnTo>
                  <a:pt x="16438" y="7688"/>
                </a:lnTo>
                <a:lnTo>
                  <a:pt x="16425" y="7883"/>
                </a:lnTo>
                <a:lnTo>
                  <a:pt x="16401" y="8075"/>
                </a:lnTo>
                <a:lnTo>
                  <a:pt x="16369" y="8264"/>
                </a:lnTo>
                <a:lnTo>
                  <a:pt x="16328" y="8451"/>
                </a:lnTo>
                <a:lnTo>
                  <a:pt x="16280" y="8634"/>
                </a:lnTo>
                <a:lnTo>
                  <a:pt x="16222" y="8813"/>
                </a:lnTo>
                <a:lnTo>
                  <a:pt x="16156" y="8989"/>
                </a:lnTo>
                <a:lnTo>
                  <a:pt x="16083" y="9161"/>
                </a:lnTo>
                <a:lnTo>
                  <a:pt x="16003" y="9328"/>
                </a:lnTo>
                <a:lnTo>
                  <a:pt x="15915" y="9491"/>
                </a:lnTo>
                <a:lnTo>
                  <a:pt x="15820" y="9649"/>
                </a:lnTo>
                <a:lnTo>
                  <a:pt x="15717" y="9802"/>
                </a:lnTo>
                <a:lnTo>
                  <a:pt x="15610" y="9950"/>
                </a:lnTo>
                <a:lnTo>
                  <a:pt x="15494" y="10093"/>
                </a:lnTo>
                <a:lnTo>
                  <a:pt x="15373" y="10230"/>
                </a:lnTo>
                <a:lnTo>
                  <a:pt x="15246" y="10361"/>
                </a:lnTo>
                <a:lnTo>
                  <a:pt x="15113" y="10487"/>
                </a:lnTo>
                <a:lnTo>
                  <a:pt x="14974" y="10606"/>
                </a:lnTo>
                <a:lnTo>
                  <a:pt x="14831" y="10718"/>
                </a:lnTo>
                <a:lnTo>
                  <a:pt x="14682" y="10824"/>
                </a:lnTo>
                <a:lnTo>
                  <a:pt x="14527" y="10923"/>
                </a:lnTo>
                <a:lnTo>
                  <a:pt x="14369" y="11014"/>
                </a:lnTo>
                <a:lnTo>
                  <a:pt x="14206" y="11098"/>
                </a:lnTo>
                <a:lnTo>
                  <a:pt x="14039" y="11176"/>
                </a:lnTo>
                <a:lnTo>
                  <a:pt x="13868" y="11244"/>
                </a:lnTo>
                <a:lnTo>
                  <a:pt x="13693" y="11305"/>
                </a:lnTo>
                <a:lnTo>
                  <a:pt x="13514" y="11357"/>
                </a:lnTo>
                <a:lnTo>
                  <a:pt x="13332" y="11401"/>
                </a:lnTo>
                <a:lnTo>
                  <a:pt x="13147" y="11436"/>
                </a:lnTo>
                <a:lnTo>
                  <a:pt x="12960" y="11462"/>
                </a:lnTo>
                <a:lnTo>
                  <a:pt x="12770" y="11479"/>
                </a:lnTo>
                <a:lnTo>
                  <a:pt x="12770" y="11487"/>
                </a:lnTo>
                <a:lnTo>
                  <a:pt x="12524" y="11487"/>
                </a:lnTo>
                <a:lnTo>
                  <a:pt x="3341" y="11487"/>
                </a:lnTo>
                <a:lnTo>
                  <a:pt x="3079" y="11487"/>
                </a:lnTo>
                <a:lnTo>
                  <a:pt x="3079" y="11477"/>
                </a:lnTo>
                <a:lnTo>
                  <a:pt x="2919" y="11459"/>
                </a:lnTo>
                <a:lnTo>
                  <a:pt x="2760" y="11436"/>
                </a:lnTo>
                <a:lnTo>
                  <a:pt x="2605" y="11404"/>
                </a:lnTo>
                <a:lnTo>
                  <a:pt x="2453" y="11365"/>
                </a:lnTo>
                <a:lnTo>
                  <a:pt x="2303" y="11318"/>
                </a:lnTo>
                <a:lnTo>
                  <a:pt x="2156" y="11265"/>
                </a:lnTo>
                <a:lnTo>
                  <a:pt x="2013" y="11205"/>
                </a:lnTo>
                <a:lnTo>
                  <a:pt x="1872" y="11139"/>
                </a:lnTo>
                <a:lnTo>
                  <a:pt x="1736" y="11067"/>
                </a:lnTo>
                <a:lnTo>
                  <a:pt x="1603" y="10987"/>
                </a:lnTo>
                <a:lnTo>
                  <a:pt x="1474" y="10903"/>
                </a:lnTo>
                <a:lnTo>
                  <a:pt x="1349" y="10813"/>
                </a:lnTo>
                <a:lnTo>
                  <a:pt x="1229" y="10716"/>
                </a:lnTo>
                <a:lnTo>
                  <a:pt x="1113" y="10615"/>
                </a:lnTo>
                <a:lnTo>
                  <a:pt x="1001" y="10508"/>
                </a:lnTo>
                <a:lnTo>
                  <a:pt x="895" y="10396"/>
                </a:lnTo>
                <a:lnTo>
                  <a:pt x="793" y="10280"/>
                </a:lnTo>
                <a:lnTo>
                  <a:pt x="697" y="10159"/>
                </a:lnTo>
                <a:lnTo>
                  <a:pt x="606" y="10033"/>
                </a:lnTo>
                <a:lnTo>
                  <a:pt x="521" y="9903"/>
                </a:lnTo>
                <a:lnTo>
                  <a:pt x="441" y="9769"/>
                </a:lnTo>
                <a:lnTo>
                  <a:pt x="368" y="9631"/>
                </a:lnTo>
                <a:lnTo>
                  <a:pt x="300" y="9490"/>
                </a:lnTo>
                <a:lnTo>
                  <a:pt x="239" y="9345"/>
                </a:lnTo>
                <a:lnTo>
                  <a:pt x="185" y="9197"/>
                </a:lnTo>
                <a:lnTo>
                  <a:pt x="137" y="9044"/>
                </a:lnTo>
                <a:lnTo>
                  <a:pt x="96" y="8890"/>
                </a:lnTo>
                <a:lnTo>
                  <a:pt x="62" y="8733"/>
                </a:lnTo>
                <a:lnTo>
                  <a:pt x="35" y="8573"/>
                </a:lnTo>
                <a:lnTo>
                  <a:pt x="15" y="8410"/>
                </a:lnTo>
                <a:lnTo>
                  <a:pt x="4" y="8246"/>
                </a:lnTo>
                <a:lnTo>
                  <a:pt x="0" y="8079"/>
                </a:lnTo>
                <a:lnTo>
                  <a:pt x="4" y="7916"/>
                </a:lnTo>
                <a:lnTo>
                  <a:pt x="15" y="7754"/>
                </a:lnTo>
                <a:lnTo>
                  <a:pt x="34" y="7596"/>
                </a:lnTo>
                <a:lnTo>
                  <a:pt x="60" y="7439"/>
                </a:lnTo>
                <a:lnTo>
                  <a:pt x="92" y="7284"/>
                </a:lnTo>
                <a:lnTo>
                  <a:pt x="132" y="7132"/>
                </a:lnTo>
                <a:lnTo>
                  <a:pt x="178" y="6983"/>
                </a:lnTo>
                <a:lnTo>
                  <a:pt x="230" y="6837"/>
                </a:lnTo>
                <a:lnTo>
                  <a:pt x="289" y="6694"/>
                </a:lnTo>
                <a:lnTo>
                  <a:pt x="354" y="6556"/>
                </a:lnTo>
                <a:lnTo>
                  <a:pt x="424" y="6420"/>
                </a:lnTo>
                <a:lnTo>
                  <a:pt x="502" y="6287"/>
                </a:lnTo>
                <a:lnTo>
                  <a:pt x="584" y="6159"/>
                </a:lnTo>
                <a:lnTo>
                  <a:pt x="671" y="6034"/>
                </a:lnTo>
                <a:lnTo>
                  <a:pt x="765" y="5914"/>
                </a:lnTo>
                <a:lnTo>
                  <a:pt x="862" y="5799"/>
                </a:lnTo>
                <a:lnTo>
                  <a:pt x="965" y="5688"/>
                </a:lnTo>
                <a:lnTo>
                  <a:pt x="1072" y="5582"/>
                </a:lnTo>
                <a:lnTo>
                  <a:pt x="1184" y="5480"/>
                </a:lnTo>
                <a:lnTo>
                  <a:pt x="1301" y="5384"/>
                </a:lnTo>
                <a:lnTo>
                  <a:pt x="1421" y="5293"/>
                </a:lnTo>
                <a:lnTo>
                  <a:pt x="1546" y="5208"/>
                </a:lnTo>
                <a:lnTo>
                  <a:pt x="1675" y="5128"/>
                </a:lnTo>
                <a:lnTo>
                  <a:pt x="1807" y="5054"/>
                </a:lnTo>
                <a:lnTo>
                  <a:pt x="1942" y="4986"/>
                </a:lnTo>
                <a:lnTo>
                  <a:pt x="2082" y="4924"/>
                </a:lnTo>
                <a:lnTo>
                  <a:pt x="2224" y="4869"/>
                </a:lnTo>
                <a:lnTo>
                  <a:pt x="2369" y="4819"/>
                </a:lnTo>
                <a:lnTo>
                  <a:pt x="2517" y="4777"/>
                </a:lnTo>
                <a:lnTo>
                  <a:pt x="2668" y="4741"/>
                </a:lnTo>
                <a:lnTo>
                  <a:pt x="2821" y="4713"/>
                </a:lnTo>
                <a:lnTo>
                  <a:pt x="2976" y="4692"/>
                </a:lnTo>
                <a:lnTo>
                  <a:pt x="2990" y="4450"/>
                </a:lnTo>
                <a:lnTo>
                  <a:pt x="3015" y="4212"/>
                </a:lnTo>
                <a:lnTo>
                  <a:pt x="3051" y="3976"/>
                </a:lnTo>
                <a:lnTo>
                  <a:pt x="3098" y="3744"/>
                </a:lnTo>
                <a:lnTo>
                  <a:pt x="3156" y="3517"/>
                </a:lnTo>
                <a:lnTo>
                  <a:pt x="3225" y="3295"/>
                </a:lnTo>
                <a:lnTo>
                  <a:pt x="3303" y="3076"/>
                </a:lnTo>
                <a:lnTo>
                  <a:pt x="3391" y="2863"/>
                </a:lnTo>
                <a:lnTo>
                  <a:pt x="3489" y="2655"/>
                </a:lnTo>
                <a:lnTo>
                  <a:pt x="3597" y="2453"/>
                </a:lnTo>
                <a:lnTo>
                  <a:pt x="3713" y="2256"/>
                </a:lnTo>
                <a:lnTo>
                  <a:pt x="3837" y="2065"/>
                </a:lnTo>
                <a:lnTo>
                  <a:pt x="3971" y="1882"/>
                </a:lnTo>
                <a:lnTo>
                  <a:pt x="4113" y="1704"/>
                </a:lnTo>
                <a:lnTo>
                  <a:pt x="4262" y="1535"/>
                </a:lnTo>
                <a:lnTo>
                  <a:pt x="4419" y="1371"/>
                </a:lnTo>
                <a:lnTo>
                  <a:pt x="4583" y="1216"/>
                </a:lnTo>
                <a:lnTo>
                  <a:pt x="4754" y="1069"/>
                </a:lnTo>
                <a:lnTo>
                  <a:pt x="4932" y="930"/>
                </a:lnTo>
                <a:lnTo>
                  <a:pt x="5117" y="800"/>
                </a:lnTo>
                <a:lnTo>
                  <a:pt x="5307" y="677"/>
                </a:lnTo>
                <a:lnTo>
                  <a:pt x="5503" y="565"/>
                </a:lnTo>
                <a:lnTo>
                  <a:pt x="5705" y="462"/>
                </a:lnTo>
                <a:lnTo>
                  <a:pt x="5912" y="368"/>
                </a:lnTo>
                <a:lnTo>
                  <a:pt x="6124" y="284"/>
                </a:lnTo>
                <a:lnTo>
                  <a:pt x="6342" y="211"/>
                </a:lnTo>
                <a:lnTo>
                  <a:pt x="6563" y="147"/>
                </a:lnTo>
                <a:lnTo>
                  <a:pt x="6788" y="95"/>
                </a:lnTo>
                <a:lnTo>
                  <a:pt x="7018" y="54"/>
                </a:lnTo>
                <a:lnTo>
                  <a:pt x="7250" y="25"/>
                </a:lnTo>
                <a:lnTo>
                  <a:pt x="7487" y="6"/>
                </a:lnTo>
                <a:lnTo>
                  <a:pt x="7726" y="0"/>
                </a:lnTo>
                <a:close/>
                <a:moveTo>
                  <a:pt x="9156" y="9528"/>
                </a:moveTo>
                <a:lnTo>
                  <a:pt x="9148" y="9515"/>
                </a:lnTo>
                <a:lnTo>
                  <a:pt x="9141" y="9503"/>
                </a:lnTo>
                <a:lnTo>
                  <a:pt x="9134" y="9491"/>
                </a:lnTo>
                <a:lnTo>
                  <a:pt x="9127" y="9478"/>
                </a:lnTo>
                <a:lnTo>
                  <a:pt x="9106" y="9484"/>
                </a:lnTo>
                <a:lnTo>
                  <a:pt x="9086" y="9491"/>
                </a:lnTo>
                <a:lnTo>
                  <a:pt x="9065" y="9498"/>
                </a:lnTo>
                <a:lnTo>
                  <a:pt x="9045" y="9503"/>
                </a:lnTo>
                <a:lnTo>
                  <a:pt x="9023" y="9509"/>
                </a:lnTo>
                <a:lnTo>
                  <a:pt x="9003" y="9515"/>
                </a:lnTo>
                <a:lnTo>
                  <a:pt x="8982" y="9521"/>
                </a:lnTo>
                <a:lnTo>
                  <a:pt x="8961" y="9528"/>
                </a:lnTo>
                <a:lnTo>
                  <a:pt x="9156" y="9528"/>
                </a:lnTo>
                <a:close/>
                <a:moveTo>
                  <a:pt x="6492" y="9528"/>
                </a:moveTo>
                <a:lnTo>
                  <a:pt x="6464" y="9519"/>
                </a:lnTo>
                <a:lnTo>
                  <a:pt x="6435" y="9511"/>
                </a:lnTo>
                <a:lnTo>
                  <a:pt x="6408" y="9503"/>
                </a:lnTo>
                <a:lnTo>
                  <a:pt x="6379" y="9495"/>
                </a:lnTo>
                <a:lnTo>
                  <a:pt x="6376" y="9503"/>
                </a:lnTo>
                <a:lnTo>
                  <a:pt x="6372" y="9511"/>
                </a:lnTo>
                <a:lnTo>
                  <a:pt x="6368" y="9519"/>
                </a:lnTo>
                <a:lnTo>
                  <a:pt x="6364" y="9528"/>
                </a:lnTo>
                <a:lnTo>
                  <a:pt x="6492" y="9528"/>
                </a:lnTo>
                <a:close/>
              </a:path>
            </a:pathLst>
          </a:custGeom>
          <a:noFill/>
          <a:ln w="19050" cap="rnd" cmpd="sng" algn="ctr">
            <a:solidFill>
              <a:schemeClr val="bg1">
                <a:lumMod val="50000"/>
              </a:schemeClr>
            </a:solidFill>
            <a:prstDash val="solid"/>
          </a:ln>
          <a:effectLst/>
        </p:spPr>
        <p:txBody>
          <a:bodyPr rot="0" spcFirstLastPara="0" vertOverflow="overflow" horzOverflow="overflow" vert="horz" wrap="square" lIns="79074" tIns="39537" rIns="79074" bIns="39537" numCol="1" spcCol="0" rtlCol="0" fromWordArt="0" anchor="ctr" anchorCtr="0" forceAA="0" compatLnSpc="1">
            <a:prstTxWarp prst="textNoShape">
              <a:avLst/>
            </a:prstTxWarp>
            <a:noAutofit/>
          </a:bodyPr>
          <a:lstStyle/>
          <a:p>
            <a:pPr algn="ctr" defTabSz="790669">
              <a:defRPr/>
            </a:pPr>
            <a:endParaRPr lang="zh-CN" altLang="en-US" sz="900" kern="0" dirty="0">
              <a:solidFill>
                <a:schemeClr val="bg1"/>
              </a:solidFill>
              <a:latin typeface="Arial"/>
              <a:ea typeface="微软雅黑"/>
            </a:endParaRPr>
          </a:p>
        </p:txBody>
      </p:sp>
      <p:sp>
        <p:nvSpPr>
          <p:cNvPr id="158" name="TextBox 124"/>
          <p:cNvSpPr txBox="1"/>
          <p:nvPr/>
        </p:nvSpPr>
        <p:spPr>
          <a:xfrm>
            <a:off x="6529070" y="5659207"/>
            <a:ext cx="453944" cy="415484"/>
          </a:xfrm>
          <a:prstGeom prst="rect">
            <a:avLst/>
          </a:prstGeom>
          <a:noFill/>
        </p:spPr>
        <p:txBody>
          <a:bodyPr wrap="none" lIns="91427" tIns="45713" rIns="91427" bIns="45713" rtlCol="0">
            <a:spAutoFit/>
          </a:bodyPr>
          <a:lstStyle/>
          <a:p>
            <a:r>
              <a:rPr lang="en-US" altLang="zh-CN" sz="2100" dirty="0">
                <a:solidFill>
                  <a:schemeClr val="bg1"/>
                </a:solidFill>
              </a:rPr>
              <a:t>…</a:t>
            </a:r>
            <a:endParaRPr lang="zh-CN" altLang="en-US" sz="2100" dirty="0">
              <a:solidFill>
                <a:schemeClr val="bg1"/>
              </a:solidFill>
            </a:endParaRPr>
          </a:p>
        </p:txBody>
      </p:sp>
      <p:sp>
        <p:nvSpPr>
          <p:cNvPr id="162" name="KSO_Shape"/>
          <p:cNvSpPr/>
          <p:nvPr/>
        </p:nvSpPr>
        <p:spPr bwMode="auto">
          <a:xfrm rot="10800000">
            <a:off x="6065218" y="5138542"/>
            <a:ext cx="927705" cy="474508"/>
          </a:xfrm>
          <a:custGeom>
            <a:avLst/>
            <a:gdLst>
              <a:gd name="connsiteX0" fmla="*/ 236286 w 472572"/>
              <a:gd name="connsiteY0" fmla="*/ 238384 h 335351"/>
              <a:gd name="connsiteX1" fmla="*/ 297849 w 472572"/>
              <a:gd name="connsiteY1" fmla="*/ 277381 h 335351"/>
              <a:gd name="connsiteX2" fmla="*/ 236286 w 472572"/>
              <a:gd name="connsiteY2" fmla="*/ 335351 h 335351"/>
              <a:gd name="connsiteX3" fmla="*/ 174722 w 472572"/>
              <a:gd name="connsiteY3" fmla="*/ 277381 h 335351"/>
              <a:gd name="connsiteX4" fmla="*/ 236286 w 472572"/>
              <a:gd name="connsiteY4" fmla="*/ 238384 h 335351"/>
              <a:gd name="connsiteX5" fmla="*/ 236286 w 472572"/>
              <a:gd name="connsiteY5" fmla="*/ 153779 h 335351"/>
              <a:gd name="connsiteX6" fmla="*/ 360886 w 472572"/>
              <a:gd name="connsiteY6" fmla="*/ 218025 h 335351"/>
              <a:gd name="connsiteX7" fmla="*/ 331907 w 472572"/>
              <a:gd name="connsiteY7" fmla="*/ 245311 h 335351"/>
              <a:gd name="connsiteX8" fmla="*/ 236286 w 472572"/>
              <a:gd name="connsiteY8" fmla="*/ 193327 h 335351"/>
              <a:gd name="connsiteX9" fmla="*/ 140664 w 472572"/>
              <a:gd name="connsiteY9" fmla="*/ 245311 h 335351"/>
              <a:gd name="connsiteX10" fmla="*/ 111686 w 472572"/>
              <a:gd name="connsiteY10" fmla="*/ 218025 h 335351"/>
              <a:gd name="connsiteX11" fmla="*/ 236286 w 472572"/>
              <a:gd name="connsiteY11" fmla="*/ 153779 h 335351"/>
              <a:gd name="connsiteX12" fmla="*/ 236285 w 472572"/>
              <a:gd name="connsiteY12" fmla="*/ 72334 h 335351"/>
              <a:gd name="connsiteX13" fmla="*/ 420037 w 472572"/>
              <a:gd name="connsiteY13" fmla="*/ 162327 h 335351"/>
              <a:gd name="connsiteX14" fmla="*/ 389766 w 472572"/>
              <a:gd name="connsiteY14" fmla="*/ 190830 h 335351"/>
              <a:gd name="connsiteX15" fmla="*/ 236285 w 472572"/>
              <a:gd name="connsiteY15" fmla="*/ 114013 h 335351"/>
              <a:gd name="connsiteX16" fmla="*/ 82804 w 472572"/>
              <a:gd name="connsiteY16" fmla="*/ 190829 h 335351"/>
              <a:gd name="connsiteX17" fmla="*/ 52534 w 472572"/>
              <a:gd name="connsiteY17" fmla="*/ 162327 h 335351"/>
              <a:gd name="connsiteX18" fmla="*/ 236285 w 472572"/>
              <a:gd name="connsiteY18" fmla="*/ 72334 h 335351"/>
              <a:gd name="connsiteX19" fmla="*/ 236286 w 472572"/>
              <a:gd name="connsiteY19" fmla="*/ 0 h 335351"/>
              <a:gd name="connsiteX20" fmla="*/ 472572 w 472572"/>
              <a:gd name="connsiteY20" fmla="*/ 112859 h 335351"/>
              <a:gd name="connsiteX21" fmla="*/ 443240 w 472572"/>
              <a:gd name="connsiteY21" fmla="*/ 140479 h 335351"/>
              <a:gd name="connsiteX22" fmla="*/ 236286 w 472572"/>
              <a:gd name="connsiteY22" fmla="*/ 40387 h 335351"/>
              <a:gd name="connsiteX23" fmla="*/ 29332 w 472572"/>
              <a:gd name="connsiteY23" fmla="*/ 140479 h 335351"/>
              <a:gd name="connsiteX24" fmla="*/ 0 w 472572"/>
              <a:gd name="connsiteY24" fmla="*/ 112859 h 335351"/>
              <a:gd name="connsiteX25" fmla="*/ 236286 w 472572"/>
              <a:gd name="connsiteY25" fmla="*/ 0 h 33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2572" h="335351">
                <a:moveTo>
                  <a:pt x="236286" y="238384"/>
                </a:moveTo>
                <a:cubicBezTo>
                  <a:pt x="263564" y="238384"/>
                  <a:pt x="287156" y="254165"/>
                  <a:pt x="297849" y="277381"/>
                </a:cubicBezTo>
                <a:lnTo>
                  <a:pt x="236286" y="335351"/>
                </a:lnTo>
                <a:lnTo>
                  <a:pt x="174722" y="277381"/>
                </a:lnTo>
                <a:cubicBezTo>
                  <a:pt x="185416" y="254165"/>
                  <a:pt x="209008" y="238384"/>
                  <a:pt x="236286" y="238384"/>
                </a:cubicBezTo>
                <a:close/>
                <a:moveTo>
                  <a:pt x="236286" y="153779"/>
                </a:moveTo>
                <a:cubicBezTo>
                  <a:pt x="287723" y="153779"/>
                  <a:pt x="333263" y="179027"/>
                  <a:pt x="360886" y="218025"/>
                </a:cubicBezTo>
                <a:lnTo>
                  <a:pt x="331907" y="245311"/>
                </a:lnTo>
                <a:cubicBezTo>
                  <a:pt x="311651" y="213977"/>
                  <a:pt x="276380" y="193327"/>
                  <a:pt x="236286" y="193327"/>
                </a:cubicBezTo>
                <a:cubicBezTo>
                  <a:pt x="196191" y="193327"/>
                  <a:pt x="160920" y="213977"/>
                  <a:pt x="140664" y="245311"/>
                </a:cubicBezTo>
                <a:lnTo>
                  <a:pt x="111686" y="218025"/>
                </a:lnTo>
                <a:cubicBezTo>
                  <a:pt x="139308" y="179027"/>
                  <a:pt x="184848" y="153779"/>
                  <a:pt x="236286" y="153779"/>
                </a:cubicBezTo>
                <a:close/>
                <a:moveTo>
                  <a:pt x="236285" y="72334"/>
                </a:moveTo>
                <a:cubicBezTo>
                  <a:pt x="311099" y="72334"/>
                  <a:pt x="377756" y="107256"/>
                  <a:pt x="420037" y="162327"/>
                </a:cubicBezTo>
                <a:lnTo>
                  <a:pt x="389766" y="190830"/>
                </a:lnTo>
                <a:cubicBezTo>
                  <a:pt x="354994" y="143968"/>
                  <a:pt x="299138" y="114013"/>
                  <a:pt x="236285" y="114013"/>
                </a:cubicBezTo>
                <a:cubicBezTo>
                  <a:pt x="173433" y="114013"/>
                  <a:pt x="117576" y="143967"/>
                  <a:pt x="82804" y="190829"/>
                </a:cubicBezTo>
                <a:lnTo>
                  <a:pt x="52534" y="162327"/>
                </a:lnTo>
                <a:cubicBezTo>
                  <a:pt x="94815" y="107256"/>
                  <a:pt x="161472" y="72334"/>
                  <a:pt x="236285" y="72334"/>
                </a:cubicBezTo>
                <a:close/>
                <a:moveTo>
                  <a:pt x="236286" y="0"/>
                </a:moveTo>
                <a:cubicBezTo>
                  <a:pt x="331854" y="0"/>
                  <a:pt x="417244" y="43584"/>
                  <a:pt x="472572" y="112859"/>
                </a:cubicBezTo>
                <a:lnTo>
                  <a:pt x="443240" y="140479"/>
                </a:lnTo>
                <a:cubicBezTo>
                  <a:pt x="395198" y="79129"/>
                  <a:pt x="320266" y="40387"/>
                  <a:pt x="236286" y="40387"/>
                </a:cubicBezTo>
                <a:cubicBezTo>
                  <a:pt x="152305" y="40387"/>
                  <a:pt x="77373" y="79129"/>
                  <a:pt x="29332" y="140479"/>
                </a:cubicBezTo>
                <a:lnTo>
                  <a:pt x="0" y="112859"/>
                </a:lnTo>
                <a:cubicBezTo>
                  <a:pt x="55328" y="43584"/>
                  <a:pt x="140717" y="0"/>
                  <a:pt x="236286" y="0"/>
                </a:cubicBez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anchor="ctr"/>
          <a:lstStyle/>
          <a:p>
            <a:pPr algn="ctr" defTabSz="1054542">
              <a:defRPr/>
            </a:pPr>
            <a:endParaRPr lang="zh-CN" altLang="en-US" sz="2100" dirty="0">
              <a:solidFill>
                <a:srgbClr val="FFFFFF"/>
              </a:solidFill>
            </a:endParaRPr>
          </a:p>
        </p:txBody>
      </p:sp>
      <p:sp>
        <p:nvSpPr>
          <p:cNvPr id="163" name="TextBox 134"/>
          <p:cNvSpPr txBox="1"/>
          <p:nvPr/>
        </p:nvSpPr>
        <p:spPr>
          <a:xfrm>
            <a:off x="3173133" y="4328925"/>
            <a:ext cx="1681011" cy="307762"/>
          </a:xfrm>
          <a:prstGeom prst="rect">
            <a:avLst/>
          </a:prstGeom>
          <a:noFill/>
        </p:spPr>
        <p:txBody>
          <a:bodyPr wrap="none" lIns="91427" tIns="45713" rIns="91427" bIns="45713" rtlCol="0">
            <a:spAutoFit/>
          </a:bodyPr>
          <a:lstStyle/>
          <a:p>
            <a:r>
              <a:rPr lang="en-US" altLang="zh-CN" sz="1400" dirty="0" err="1">
                <a:solidFill>
                  <a:schemeClr val="bg1"/>
                </a:solidFill>
              </a:rPr>
              <a:t>Uni</a:t>
            </a:r>
            <a:r>
              <a:rPr lang="en-US" altLang="zh-CN" sz="1400" dirty="0">
                <a:solidFill>
                  <a:schemeClr val="bg1"/>
                </a:solidFill>
              </a:rPr>
              <a:t>-cast diff FOTA </a:t>
            </a:r>
            <a:endParaRPr lang="zh-CN" altLang="en-US" sz="1400" dirty="0">
              <a:solidFill>
                <a:schemeClr val="bg1"/>
              </a:solidFill>
            </a:endParaRPr>
          </a:p>
        </p:txBody>
      </p:sp>
      <p:sp>
        <p:nvSpPr>
          <p:cNvPr id="164" name="TextBox 135"/>
          <p:cNvSpPr txBox="1"/>
          <p:nvPr/>
        </p:nvSpPr>
        <p:spPr>
          <a:xfrm>
            <a:off x="5585067" y="4328925"/>
            <a:ext cx="2294192" cy="307762"/>
          </a:xfrm>
          <a:prstGeom prst="rect">
            <a:avLst/>
          </a:prstGeom>
          <a:noFill/>
        </p:spPr>
        <p:txBody>
          <a:bodyPr wrap="none" lIns="91427" tIns="45713" rIns="91427" bIns="45713" rtlCol="0">
            <a:spAutoFit/>
          </a:bodyPr>
          <a:lstStyle/>
          <a:p>
            <a:r>
              <a:rPr lang="en-US" altLang="zh-CN" sz="1400" dirty="0">
                <a:solidFill>
                  <a:schemeClr val="bg1"/>
                </a:solidFill>
              </a:rPr>
              <a:t>Multi-cast FOTA diff FOTA </a:t>
            </a:r>
            <a:endParaRPr lang="zh-CN" altLang="en-US" sz="1400" dirty="0">
              <a:solidFill>
                <a:schemeClr val="bg1"/>
              </a:solidFill>
            </a:endParaRPr>
          </a:p>
        </p:txBody>
      </p:sp>
      <p:grpSp>
        <p:nvGrpSpPr>
          <p:cNvPr id="165" name="组合 138"/>
          <p:cNvGrpSpPr/>
          <p:nvPr/>
        </p:nvGrpSpPr>
        <p:grpSpPr>
          <a:xfrm rot="5400000">
            <a:off x="5513053" y="5148278"/>
            <a:ext cx="249774" cy="479415"/>
            <a:chOff x="5881459" y="4010837"/>
            <a:chExt cx="288796" cy="554315"/>
          </a:xfrm>
          <a:solidFill>
            <a:schemeClr val="bg1">
              <a:lumMod val="50000"/>
            </a:schemeClr>
          </a:solidFill>
        </p:grpSpPr>
        <p:sp>
          <p:nvSpPr>
            <p:cNvPr id="166" name="燕尾形 214"/>
            <p:cNvSpPr>
              <a:spLocks noChangeArrowheads="1"/>
            </p:cNvSpPr>
            <p:nvPr/>
          </p:nvSpPr>
          <p:spPr bwMode="auto">
            <a:xfrm rot="16200000">
              <a:off x="5867482" y="4262380"/>
              <a:ext cx="316749" cy="288796"/>
            </a:xfrm>
            <a:prstGeom prst="chevron">
              <a:avLst>
                <a:gd name="adj" fmla="val 50000"/>
              </a:avLst>
            </a:prstGeom>
            <a:grpFill/>
            <a:ln w="9525" algn="ctr">
              <a:noFill/>
              <a:round/>
              <a:headEnd/>
              <a:tailEnd/>
            </a:ln>
          </p:spPr>
          <p:txBody>
            <a:bodyPr/>
            <a:lstStyle/>
            <a:p>
              <a:pPr eaLnBrk="1" hangingPunct="1">
                <a:buClr>
                  <a:srgbClr val="CC9900"/>
                </a:buClr>
                <a:buNone/>
              </a:pPr>
              <a:endParaRPr lang="zh-CN" altLang="en-US" sz="2100" dirty="0">
                <a:latin typeface="+mj-ea"/>
                <a:ea typeface="+mj-ea"/>
              </a:endParaRPr>
            </a:p>
          </p:txBody>
        </p:sp>
        <p:sp>
          <p:nvSpPr>
            <p:cNvPr id="167" name="燕尾形 215"/>
            <p:cNvSpPr>
              <a:spLocks noChangeArrowheads="1"/>
            </p:cNvSpPr>
            <p:nvPr/>
          </p:nvSpPr>
          <p:spPr bwMode="auto">
            <a:xfrm rot="16200000">
              <a:off x="5867482" y="4024814"/>
              <a:ext cx="316749" cy="288796"/>
            </a:xfrm>
            <a:prstGeom prst="chevron">
              <a:avLst>
                <a:gd name="adj" fmla="val 50000"/>
              </a:avLst>
            </a:prstGeom>
            <a:grpFill/>
            <a:ln w="9525" algn="ctr">
              <a:noFill/>
              <a:round/>
              <a:headEnd/>
              <a:tailEnd/>
            </a:ln>
          </p:spPr>
          <p:txBody>
            <a:bodyPr/>
            <a:lstStyle/>
            <a:p>
              <a:pPr eaLnBrk="1" hangingPunct="1">
                <a:buClr>
                  <a:srgbClr val="CC9900"/>
                </a:buClr>
                <a:buNone/>
              </a:pPr>
              <a:endParaRPr lang="zh-CN" altLang="en-US" sz="2100" dirty="0">
                <a:latin typeface="+mj-ea"/>
                <a:ea typeface="+mj-ea"/>
              </a:endParaRPr>
            </a:p>
          </p:txBody>
        </p:sp>
      </p:grpSp>
      <p:sp>
        <p:nvSpPr>
          <p:cNvPr id="168" name="文本框 167"/>
          <p:cNvSpPr txBox="1"/>
          <p:nvPr/>
        </p:nvSpPr>
        <p:spPr>
          <a:xfrm>
            <a:off x="4456350" y="4827151"/>
            <a:ext cx="745272" cy="692483"/>
          </a:xfrm>
          <a:prstGeom prst="rect">
            <a:avLst/>
          </a:prstGeom>
          <a:noFill/>
        </p:spPr>
        <p:txBody>
          <a:bodyPr wrap="square" lIns="91427" tIns="45713" rIns="91427" bIns="45713" rtlCol="0">
            <a:spAutoFit/>
          </a:bodyPr>
          <a:lstStyle/>
          <a:p>
            <a:pPr algn="r"/>
            <a:r>
              <a:rPr lang="en-US" b="1" dirty="0">
                <a:solidFill>
                  <a:srgbClr val="FFC000"/>
                </a:solidFill>
              </a:rPr>
              <a:t>0.5 </a:t>
            </a:r>
            <a:r>
              <a:rPr lang="en-US" sz="1400" dirty="0">
                <a:solidFill>
                  <a:schemeClr val="bg1"/>
                </a:solidFill>
              </a:rPr>
              <a:t>days</a:t>
            </a:r>
          </a:p>
        </p:txBody>
      </p:sp>
      <p:sp>
        <p:nvSpPr>
          <p:cNvPr id="171" name="Freeform 27"/>
          <p:cNvSpPr>
            <a:spLocks noEditPoints="1"/>
          </p:cNvSpPr>
          <p:nvPr/>
        </p:nvSpPr>
        <p:spPr bwMode="auto">
          <a:xfrm>
            <a:off x="840445" y="4764875"/>
            <a:ext cx="617479" cy="345745"/>
          </a:xfrm>
          <a:custGeom>
            <a:avLst/>
            <a:gdLst/>
            <a:ahLst/>
            <a:cxnLst>
              <a:cxn ang="0">
                <a:pos x="8324" y="38"/>
              </a:cxn>
              <a:cxn ang="0">
                <a:pos x="9087" y="203"/>
              </a:cxn>
              <a:cxn ang="0">
                <a:pos x="9799" y="487"/>
              </a:cxn>
              <a:cxn ang="0">
                <a:pos x="10451" y="880"/>
              </a:cxn>
              <a:cxn ang="0">
                <a:pos x="11031" y="1370"/>
              </a:cxn>
              <a:cxn ang="0">
                <a:pos x="11529" y="1947"/>
              </a:cxn>
              <a:cxn ang="0">
                <a:pos x="11934" y="2598"/>
              </a:cxn>
              <a:cxn ang="0">
                <a:pos x="12234" y="3314"/>
              </a:cxn>
              <a:cxn ang="0">
                <a:pos x="12378" y="3497"/>
              </a:cxn>
              <a:cxn ang="0">
                <a:pos x="12496" y="3494"/>
              </a:cxn>
              <a:cxn ang="0">
                <a:pos x="13119" y="3540"/>
              </a:cxn>
              <a:cxn ang="0">
                <a:pos x="13870" y="3738"/>
              </a:cxn>
              <a:cxn ang="0">
                <a:pos x="14554" y="4074"/>
              </a:cxn>
              <a:cxn ang="0">
                <a:pos x="15156" y="4535"/>
              </a:cxn>
              <a:cxn ang="0">
                <a:pos x="15663" y="5102"/>
              </a:cxn>
              <a:cxn ang="0">
                <a:pos x="16056" y="5761"/>
              </a:cxn>
              <a:cxn ang="0">
                <a:pos x="16320" y="6494"/>
              </a:cxn>
              <a:cxn ang="0">
                <a:pos x="16438" y="7286"/>
              </a:cxn>
              <a:cxn ang="0">
                <a:pos x="16401" y="8075"/>
              </a:cxn>
              <a:cxn ang="0">
                <a:pos x="16222" y="8813"/>
              </a:cxn>
              <a:cxn ang="0">
                <a:pos x="15915" y="9491"/>
              </a:cxn>
              <a:cxn ang="0">
                <a:pos x="15494" y="10093"/>
              </a:cxn>
              <a:cxn ang="0">
                <a:pos x="14974" y="10606"/>
              </a:cxn>
              <a:cxn ang="0">
                <a:pos x="14369" y="11014"/>
              </a:cxn>
              <a:cxn ang="0">
                <a:pos x="13693" y="11305"/>
              </a:cxn>
              <a:cxn ang="0">
                <a:pos x="12960" y="11462"/>
              </a:cxn>
              <a:cxn ang="0">
                <a:pos x="3341" y="11487"/>
              </a:cxn>
              <a:cxn ang="0">
                <a:pos x="2760" y="11436"/>
              </a:cxn>
              <a:cxn ang="0">
                <a:pos x="2156" y="11265"/>
              </a:cxn>
              <a:cxn ang="0">
                <a:pos x="1603" y="10987"/>
              </a:cxn>
              <a:cxn ang="0">
                <a:pos x="1113" y="10615"/>
              </a:cxn>
              <a:cxn ang="0">
                <a:pos x="697" y="10159"/>
              </a:cxn>
              <a:cxn ang="0">
                <a:pos x="368" y="9631"/>
              </a:cxn>
              <a:cxn ang="0">
                <a:pos x="137" y="9044"/>
              </a:cxn>
              <a:cxn ang="0">
                <a:pos x="15" y="8410"/>
              </a:cxn>
              <a:cxn ang="0">
                <a:pos x="15" y="7754"/>
              </a:cxn>
              <a:cxn ang="0">
                <a:pos x="132" y="7132"/>
              </a:cxn>
              <a:cxn ang="0">
                <a:pos x="354" y="6556"/>
              </a:cxn>
              <a:cxn ang="0">
                <a:pos x="671" y="6034"/>
              </a:cxn>
              <a:cxn ang="0">
                <a:pos x="1072" y="5582"/>
              </a:cxn>
              <a:cxn ang="0">
                <a:pos x="1546" y="5208"/>
              </a:cxn>
              <a:cxn ang="0">
                <a:pos x="2082" y="4924"/>
              </a:cxn>
              <a:cxn ang="0">
                <a:pos x="2668" y="4741"/>
              </a:cxn>
              <a:cxn ang="0">
                <a:pos x="3015" y="4212"/>
              </a:cxn>
              <a:cxn ang="0">
                <a:pos x="3225" y="3295"/>
              </a:cxn>
              <a:cxn ang="0">
                <a:pos x="3597" y="2453"/>
              </a:cxn>
              <a:cxn ang="0">
                <a:pos x="4113" y="1704"/>
              </a:cxn>
              <a:cxn ang="0">
                <a:pos x="4754" y="1069"/>
              </a:cxn>
              <a:cxn ang="0">
                <a:pos x="5503" y="565"/>
              </a:cxn>
              <a:cxn ang="0">
                <a:pos x="6342" y="211"/>
              </a:cxn>
              <a:cxn ang="0">
                <a:pos x="7250" y="25"/>
              </a:cxn>
              <a:cxn ang="0">
                <a:pos x="9148" y="9515"/>
              </a:cxn>
              <a:cxn ang="0">
                <a:pos x="9106" y="9484"/>
              </a:cxn>
              <a:cxn ang="0">
                <a:pos x="9023" y="9509"/>
              </a:cxn>
              <a:cxn ang="0">
                <a:pos x="9156" y="9528"/>
              </a:cxn>
              <a:cxn ang="0">
                <a:pos x="6408" y="9503"/>
              </a:cxn>
              <a:cxn ang="0">
                <a:pos x="6368" y="9519"/>
              </a:cxn>
            </a:cxnLst>
            <a:rect l="0" t="0" r="r" b="b"/>
            <a:pathLst>
              <a:path w="16443" h="11487">
                <a:moveTo>
                  <a:pt x="7726" y="0"/>
                </a:moveTo>
                <a:lnTo>
                  <a:pt x="7928" y="4"/>
                </a:lnTo>
                <a:lnTo>
                  <a:pt x="8127" y="17"/>
                </a:lnTo>
                <a:lnTo>
                  <a:pt x="8324" y="38"/>
                </a:lnTo>
                <a:lnTo>
                  <a:pt x="8519" y="68"/>
                </a:lnTo>
                <a:lnTo>
                  <a:pt x="8711" y="105"/>
                </a:lnTo>
                <a:lnTo>
                  <a:pt x="8900" y="150"/>
                </a:lnTo>
                <a:lnTo>
                  <a:pt x="9087" y="203"/>
                </a:lnTo>
                <a:lnTo>
                  <a:pt x="9270" y="263"/>
                </a:lnTo>
                <a:lnTo>
                  <a:pt x="9450" y="331"/>
                </a:lnTo>
                <a:lnTo>
                  <a:pt x="9626" y="406"/>
                </a:lnTo>
                <a:lnTo>
                  <a:pt x="9799" y="487"/>
                </a:lnTo>
                <a:lnTo>
                  <a:pt x="9969" y="576"/>
                </a:lnTo>
                <a:lnTo>
                  <a:pt x="10133" y="670"/>
                </a:lnTo>
                <a:lnTo>
                  <a:pt x="10294" y="772"/>
                </a:lnTo>
                <a:lnTo>
                  <a:pt x="10451" y="880"/>
                </a:lnTo>
                <a:lnTo>
                  <a:pt x="10604" y="994"/>
                </a:lnTo>
                <a:lnTo>
                  <a:pt x="10751" y="1113"/>
                </a:lnTo>
                <a:lnTo>
                  <a:pt x="10893" y="1239"/>
                </a:lnTo>
                <a:lnTo>
                  <a:pt x="11031" y="1370"/>
                </a:lnTo>
                <a:lnTo>
                  <a:pt x="11164" y="1507"/>
                </a:lnTo>
                <a:lnTo>
                  <a:pt x="11291" y="1648"/>
                </a:lnTo>
                <a:lnTo>
                  <a:pt x="11412" y="1795"/>
                </a:lnTo>
                <a:lnTo>
                  <a:pt x="11529" y="1947"/>
                </a:lnTo>
                <a:lnTo>
                  <a:pt x="11640" y="2102"/>
                </a:lnTo>
                <a:lnTo>
                  <a:pt x="11743" y="2264"/>
                </a:lnTo>
                <a:lnTo>
                  <a:pt x="11842" y="2429"/>
                </a:lnTo>
                <a:lnTo>
                  <a:pt x="11934" y="2598"/>
                </a:lnTo>
                <a:lnTo>
                  <a:pt x="12019" y="2772"/>
                </a:lnTo>
                <a:lnTo>
                  <a:pt x="12097" y="2948"/>
                </a:lnTo>
                <a:lnTo>
                  <a:pt x="12169" y="3129"/>
                </a:lnTo>
                <a:lnTo>
                  <a:pt x="12234" y="3314"/>
                </a:lnTo>
                <a:lnTo>
                  <a:pt x="12291" y="3501"/>
                </a:lnTo>
                <a:lnTo>
                  <a:pt x="12320" y="3499"/>
                </a:lnTo>
                <a:lnTo>
                  <a:pt x="12349" y="3498"/>
                </a:lnTo>
                <a:lnTo>
                  <a:pt x="12378" y="3497"/>
                </a:lnTo>
                <a:lnTo>
                  <a:pt x="12407" y="3496"/>
                </a:lnTo>
                <a:lnTo>
                  <a:pt x="12437" y="3495"/>
                </a:lnTo>
                <a:lnTo>
                  <a:pt x="12466" y="3494"/>
                </a:lnTo>
                <a:lnTo>
                  <a:pt x="12496" y="3494"/>
                </a:lnTo>
                <a:lnTo>
                  <a:pt x="12524" y="3494"/>
                </a:lnTo>
                <a:lnTo>
                  <a:pt x="12726" y="3499"/>
                </a:lnTo>
                <a:lnTo>
                  <a:pt x="12924" y="3515"/>
                </a:lnTo>
                <a:lnTo>
                  <a:pt x="13119" y="3540"/>
                </a:lnTo>
                <a:lnTo>
                  <a:pt x="13313" y="3575"/>
                </a:lnTo>
                <a:lnTo>
                  <a:pt x="13502" y="3621"/>
                </a:lnTo>
                <a:lnTo>
                  <a:pt x="13688" y="3674"/>
                </a:lnTo>
                <a:lnTo>
                  <a:pt x="13870" y="3738"/>
                </a:lnTo>
                <a:lnTo>
                  <a:pt x="14047" y="3809"/>
                </a:lnTo>
                <a:lnTo>
                  <a:pt x="14221" y="3889"/>
                </a:lnTo>
                <a:lnTo>
                  <a:pt x="14390" y="3977"/>
                </a:lnTo>
                <a:lnTo>
                  <a:pt x="14554" y="4074"/>
                </a:lnTo>
                <a:lnTo>
                  <a:pt x="14712" y="4179"/>
                </a:lnTo>
                <a:lnTo>
                  <a:pt x="14867" y="4290"/>
                </a:lnTo>
                <a:lnTo>
                  <a:pt x="15015" y="4409"/>
                </a:lnTo>
                <a:lnTo>
                  <a:pt x="15156" y="4535"/>
                </a:lnTo>
                <a:lnTo>
                  <a:pt x="15293" y="4667"/>
                </a:lnTo>
                <a:lnTo>
                  <a:pt x="15423" y="4806"/>
                </a:lnTo>
                <a:lnTo>
                  <a:pt x="15546" y="4951"/>
                </a:lnTo>
                <a:lnTo>
                  <a:pt x="15663" y="5102"/>
                </a:lnTo>
                <a:lnTo>
                  <a:pt x="15772" y="5259"/>
                </a:lnTo>
                <a:lnTo>
                  <a:pt x="15875" y="5421"/>
                </a:lnTo>
                <a:lnTo>
                  <a:pt x="15969" y="5588"/>
                </a:lnTo>
                <a:lnTo>
                  <a:pt x="16056" y="5761"/>
                </a:lnTo>
                <a:lnTo>
                  <a:pt x="16134" y="5938"/>
                </a:lnTo>
                <a:lnTo>
                  <a:pt x="16205" y="6119"/>
                </a:lnTo>
                <a:lnTo>
                  <a:pt x="16266" y="6305"/>
                </a:lnTo>
                <a:lnTo>
                  <a:pt x="16320" y="6494"/>
                </a:lnTo>
                <a:lnTo>
                  <a:pt x="16363" y="6687"/>
                </a:lnTo>
                <a:lnTo>
                  <a:pt x="16398" y="6884"/>
                </a:lnTo>
                <a:lnTo>
                  <a:pt x="16422" y="7083"/>
                </a:lnTo>
                <a:lnTo>
                  <a:pt x="16438" y="7286"/>
                </a:lnTo>
                <a:lnTo>
                  <a:pt x="16443" y="7490"/>
                </a:lnTo>
                <a:lnTo>
                  <a:pt x="16438" y="7688"/>
                </a:lnTo>
                <a:lnTo>
                  <a:pt x="16425" y="7883"/>
                </a:lnTo>
                <a:lnTo>
                  <a:pt x="16401" y="8075"/>
                </a:lnTo>
                <a:lnTo>
                  <a:pt x="16369" y="8264"/>
                </a:lnTo>
                <a:lnTo>
                  <a:pt x="16328" y="8451"/>
                </a:lnTo>
                <a:lnTo>
                  <a:pt x="16280" y="8634"/>
                </a:lnTo>
                <a:lnTo>
                  <a:pt x="16222" y="8813"/>
                </a:lnTo>
                <a:lnTo>
                  <a:pt x="16156" y="8989"/>
                </a:lnTo>
                <a:lnTo>
                  <a:pt x="16083" y="9161"/>
                </a:lnTo>
                <a:lnTo>
                  <a:pt x="16003" y="9328"/>
                </a:lnTo>
                <a:lnTo>
                  <a:pt x="15915" y="9491"/>
                </a:lnTo>
                <a:lnTo>
                  <a:pt x="15820" y="9649"/>
                </a:lnTo>
                <a:lnTo>
                  <a:pt x="15717" y="9802"/>
                </a:lnTo>
                <a:lnTo>
                  <a:pt x="15610" y="9950"/>
                </a:lnTo>
                <a:lnTo>
                  <a:pt x="15494" y="10093"/>
                </a:lnTo>
                <a:lnTo>
                  <a:pt x="15373" y="10230"/>
                </a:lnTo>
                <a:lnTo>
                  <a:pt x="15246" y="10361"/>
                </a:lnTo>
                <a:lnTo>
                  <a:pt x="15113" y="10487"/>
                </a:lnTo>
                <a:lnTo>
                  <a:pt x="14974" y="10606"/>
                </a:lnTo>
                <a:lnTo>
                  <a:pt x="14831" y="10718"/>
                </a:lnTo>
                <a:lnTo>
                  <a:pt x="14682" y="10824"/>
                </a:lnTo>
                <a:lnTo>
                  <a:pt x="14527" y="10923"/>
                </a:lnTo>
                <a:lnTo>
                  <a:pt x="14369" y="11014"/>
                </a:lnTo>
                <a:lnTo>
                  <a:pt x="14206" y="11098"/>
                </a:lnTo>
                <a:lnTo>
                  <a:pt x="14039" y="11176"/>
                </a:lnTo>
                <a:lnTo>
                  <a:pt x="13868" y="11244"/>
                </a:lnTo>
                <a:lnTo>
                  <a:pt x="13693" y="11305"/>
                </a:lnTo>
                <a:lnTo>
                  <a:pt x="13514" y="11357"/>
                </a:lnTo>
                <a:lnTo>
                  <a:pt x="13332" y="11401"/>
                </a:lnTo>
                <a:lnTo>
                  <a:pt x="13147" y="11436"/>
                </a:lnTo>
                <a:lnTo>
                  <a:pt x="12960" y="11462"/>
                </a:lnTo>
                <a:lnTo>
                  <a:pt x="12770" y="11479"/>
                </a:lnTo>
                <a:lnTo>
                  <a:pt x="12770" y="11487"/>
                </a:lnTo>
                <a:lnTo>
                  <a:pt x="12524" y="11487"/>
                </a:lnTo>
                <a:lnTo>
                  <a:pt x="3341" y="11487"/>
                </a:lnTo>
                <a:lnTo>
                  <a:pt x="3079" y="11487"/>
                </a:lnTo>
                <a:lnTo>
                  <a:pt x="3079" y="11477"/>
                </a:lnTo>
                <a:lnTo>
                  <a:pt x="2919" y="11459"/>
                </a:lnTo>
                <a:lnTo>
                  <a:pt x="2760" y="11436"/>
                </a:lnTo>
                <a:lnTo>
                  <a:pt x="2605" y="11404"/>
                </a:lnTo>
                <a:lnTo>
                  <a:pt x="2453" y="11365"/>
                </a:lnTo>
                <a:lnTo>
                  <a:pt x="2303" y="11318"/>
                </a:lnTo>
                <a:lnTo>
                  <a:pt x="2156" y="11265"/>
                </a:lnTo>
                <a:lnTo>
                  <a:pt x="2013" y="11205"/>
                </a:lnTo>
                <a:lnTo>
                  <a:pt x="1872" y="11139"/>
                </a:lnTo>
                <a:lnTo>
                  <a:pt x="1736" y="11067"/>
                </a:lnTo>
                <a:lnTo>
                  <a:pt x="1603" y="10987"/>
                </a:lnTo>
                <a:lnTo>
                  <a:pt x="1474" y="10903"/>
                </a:lnTo>
                <a:lnTo>
                  <a:pt x="1349" y="10813"/>
                </a:lnTo>
                <a:lnTo>
                  <a:pt x="1229" y="10716"/>
                </a:lnTo>
                <a:lnTo>
                  <a:pt x="1113" y="10615"/>
                </a:lnTo>
                <a:lnTo>
                  <a:pt x="1001" y="10508"/>
                </a:lnTo>
                <a:lnTo>
                  <a:pt x="895" y="10396"/>
                </a:lnTo>
                <a:lnTo>
                  <a:pt x="793" y="10280"/>
                </a:lnTo>
                <a:lnTo>
                  <a:pt x="697" y="10159"/>
                </a:lnTo>
                <a:lnTo>
                  <a:pt x="606" y="10033"/>
                </a:lnTo>
                <a:lnTo>
                  <a:pt x="521" y="9903"/>
                </a:lnTo>
                <a:lnTo>
                  <a:pt x="441" y="9769"/>
                </a:lnTo>
                <a:lnTo>
                  <a:pt x="368" y="9631"/>
                </a:lnTo>
                <a:lnTo>
                  <a:pt x="300" y="9490"/>
                </a:lnTo>
                <a:lnTo>
                  <a:pt x="239" y="9345"/>
                </a:lnTo>
                <a:lnTo>
                  <a:pt x="185" y="9197"/>
                </a:lnTo>
                <a:lnTo>
                  <a:pt x="137" y="9044"/>
                </a:lnTo>
                <a:lnTo>
                  <a:pt x="96" y="8890"/>
                </a:lnTo>
                <a:lnTo>
                  <a:pt x="62" y="8733"/>
                </a:lnTo>
                <a:lnTo>
                  <a:pt x="35" y="8573"/>
                </a:lnTo>
                <a:lnTo>
                  <a:pt x="15" y="8410"/>
                </a:lnTo>
                <a:lnTo>
                  <a:pt x="4" y="8246"/>
                </a:lnTo>
                <a:lnTo>
                  <a:pt x="0" y="8079"/>
                </a:lnTo>
                <a:lnTo>
                  <a:pt x="4" y="7916"/>
                </a:lnTo>
                <a:lnTo>
                  <a:pt x="15" y="7754"/>
                </a:lnTo>
                <a:lnTo>
                  <a:pt x="34" y="7596"/>
                </a:lnTo>
                <a:lnTo>
                  <a:pt x="60" y="7439"/>
                </a:lnTo>
                <a:lnTo>
                  <a:pt x="92" y="7284"/>
                </a:lnTo>
                <a:lnTo>
                  <a:pt x="132" y="7132"/>
                </a:lnTo>
                <a:lnTo>
                  <a:pt x="178" y="6983"/>
                </a:lnTo>
                <a:lnTo>
                  <a:pt x="230" y="6837"/>
                </a:lnTo>
                <a:lnTo>
                  <a:pt x="289" y="6694"/>
                </a:lnTo>
                <a:lnTo>
                  <a:pt x="354" y="6556"/>
                </a:lnTo>
                <a:lnTo>
                  <a:pt x="424" y="6420"/>
                </a:lnTo>
                <a:lnTo>
                  <a:pt x="502" y="6287"/>
                </a:lnTo>
                <a:lnTo>
                  <a:pt x="584" y="6159"/>
                </a:lnTo>
                <a:lnTo>
                  <a:pt x="671" y="6034"/>
                </a:lnTo>
                <a:lnTo>
                  <a:pt x="765" y="5914"/>
                </a:lnTo>
                <a:lnTo>
                  <a:pt x="862" y="5799"/>
                </a:lnTo>
                <a:lnTo>
                  <a:pt x="965" y="5688"/>
                </a:lnTo>
                <a:lnTo>
                  <a:pt x="1072" y="5582"/>
                </a:lnTo>
                <a:lnTo>
                  <a:pt x="1184" y="5480"/>
                </a:lnTo>
                <a:lnTo>
                  <a:pt x="1301" y="5384"/>
                </a:lnTo>
                <a:lnTo>
                  <a:pt x="1421" y="5293"/>
                </a:lnTo>
                <a:lnTo>
                  <a:pt x="1546" y="5208"/>
                </a:lnTo>
                <a:lnTo>
                  <a:pt x="1675" y="5128"/>
                </a:lnTo>
                <a:lnTo>
                  <a:pt x="1807" y="5054"/>
                </a:lnTo>
                <a:lnTo>
                  <a:pt x="1942" y="4986"/>
                </a:lnTo>
                <a:lnTo>
                  <a:pt x="2082" y="4924"/>
                </a:lnTo>
                <a:lnTo>
                  <a:pt x="2224" y="4869"/>
                </a:lnTo>
                <a:lnTo>
                  <a:pt x="2369" y="4819"/>
                </a:lnTo>
                <a:lnTo>
                  <a:pt x="2517" y="4777"/>
                </a:lnTo>
                <a:lnTo>
                  <a:pt x="2668" y="4741"/>
                </a:lnTo>
                <a:lnTo>
                  <a:pt x="2821" y="4713"/>
                </a:lnTo>
                <a:lnTo>
                  <a:pt x="2976" y="4692"/>
                </a:lnTo>
                <a:lnTo>
                  <a:pt x="2990" y="4450"/>
                </a:lnTo>
                <a:lnTo>
                  <a:pt x="3015" y="4212"/>
                </a:lnTo>
                <a:lnTo>
                  <a:pt x="3051" y="3976"/>
                </a:lnTo>
                <a:lnTo>
                  <a:pt x="3098" y="3744"/>
                </a:lnTo>
                <a:lnTo>
                  <a:pt x="3156" y="3517"/>
                </a:lnTo>
                <a:lnTo>
                  <a:pt x="3225" y="3295"/>
                </a:lnTo>
                <a:lnTo>
                  <a:pt x="3303" y="3076"/>
                </a:lnTo>
                <a:lnTo>
                  <a:pt x="3391" y="2863"/>
                </a:lnTo>
                <a:lnTo>
                  <a:pt x="3489" y="2655"/>
                </a:lnTo>
                <a:lnTo>
                  <a:pt x="3597" y="2453"/>
                </a:lnTo>
                <a:lnTo>
                  <a:pt x="3713" y="2256"/>
                </a:lnTo>
                <a:lnTo>
                  <a:pt x="3837" y="2065"/>
                </a:lnTo>
                <a:lnTo>
                  <a:pt x="3971" y="1882"/>
                </a:lnTo>
                <a:lnTo>
                  <a:pt x="4113" y="1704"/>
                </a:lnTo>
                <a:lnTo>
                  <a:pt x="4262" y="1535"/>
                </a:lnTo>
                <a:lnTo>
                  <a:pt x="4419" y="1371"/>
                </a:lnTo>
                <a:lnTo>
                  <a:pt x="4583" y="1216"/>
                </a:lnTo>
                <a:lnTo>
                  <a:pt x="4754" y="1069"/>
                </a:lnTo>
                <a:lnTo>
                  <a:pt x="4932" y="930"/>
                </a:lnTo>
                <a:lnTo>
                  <a:pt x="5117" y="800"/>
                </a:lnTo>
                <a:lnTo>
                  <a:pt x="5307" y="677"/>
                </a:lnTo>
                <a:lnTo>
                  <a:pt x="5503" y="565"/>
                </a:lnTo>
                <a:lnTo>
                  <a:pt x="5705" y="462"/>
                </a:lnTo>
                <a:lnTo>
                  <a:pt x="5912" y="368"/>
                </a:lnTo>
                <a:lnTo>
                  <a:pt x="6124" y="284"/>
                </a:lnTo>
                <a:lnTo>
                  <a:pt x="6342" y="211"/>
                </a:lnTo>
                <a:lnTo>
                  <a:pt x="6563" y="147"/>
                </a:lnTo>
                <a:lnTo>
                  <a:pt x="6788" y="95"/>
                </a:lnTo>
                <a:lnTo>
                  <a:pt x="7018" y="54"/>
                </a:lnTo>
                <a:lnTo>
                  <a:pt x="7250" y="25"/>
                </a:lnTo>
                <a:lnTo>
                  <a:pt x="7487" y="6"/>
                </a:lnTo>
                <a:lnTo>
                  <a:pt x="7726" y="0"/>
                </a:lnTo>
                <a:close/>
                <a:moveTo>
                  <a:pt x="9156" y="9528"/>
                </a:moveTo>
                <a:lnTo>
                  <a:pt x="9148" y="9515"/>
                </a:lnTo>
                <a:lnTo>
                  <a:pt x="9141" y="9503"/>
                </a:lnTo>
                <a:lnTo>
                  <a:pt x="9134" y="9491"/>
                </a:lnTo>
                <a:lnTo>
                  <a:pt x="9127" y="9478"/>
                </a:lnTo>
                <a:lnTo>
                  <a:pt x="9106" y="9484"/>
                </a:lnTo>
                <a:lnTo>
                  <a:pt x="9086" y="9491"/>
                </a:lnTo>
                <a:lnTo>
                  <a:pt x="9065" y="9498"/>
                </a:lnTo>
                <a:lnTo>
                  <a:pt x="9045" y="9503"/>
                </a:lnTo>
                <a:lnTo>
                  <a:pt x="9023" y="9509"/>
                </a:lnTo>
                <a:lnTo>
                  <a:pt x="9003" y="9515"/>
                </a:lnTo>
                <a:lnTo>
                  <a:pt x="8982" y="9521"/>
                </a:lnTo>
                <a:lnTo>
                  <a:pt x="8961" y="9528"/>
                </a:lnTo>
                <a:lnTo>
                  <a:pt x="9156" y="9528"/>
                </a:lnTo>
                <a:close/>
                <a:moveTo>
                  <a:pt x="6492" y="9528"/>
                </a:moveTo>
                <a:lnTo>
                  <a:pt x="6464" y="9519"/>
                </a:lnTo>
                <a:lnTo>
                  <a:pt x="6435" y="9511"/>
                </a:lnTo>
                <a:lnTo>
                  <a:pt x="6408" y="9503"/>
                </a:lnTo>
                <a:lnTo>
                  <a:pt x="6379" y="9495"/>
                </a:lnTo>
                <a:lnTo>
                  <a:pt x="6376" y="9503"/>
                </a:lnTo>
                <a:lnTo>
                  <a:pt x="6372" y="9511"/>
                </a:lnTo>
                <a:lnTo>
                  <a:pt x="6368" y="9519"/>
                </a:lnTo>
                <a:lnTo>
                  <a:pt x="6364" y="9528"/>
                </a:lnTo>
                <a:lnTo>
                  <a:pt x="6492" y="9528"/>
                </a:lnTo>
                <a:close/>
              </a:path>
            </a:pathLst>
          </a:custGeom>
          <a:noFill/>
          <a:ln w="19050" cap="rnd" cmpd="sng" algn="ctr">
            <a:solidFill>
              <a:schemeClr val="bg1">
                <a:lumMod val="50000"/>
              </a:schemeClr>
            </a:solidFill>
            <a:prstDash val="solid"/>
          </a:ln>
          <a:effectLst/>
        </p:spPr>
        <p:txBody>
          <a:bodyPr rot="0" spcFirstLastPara="0" vertOverflow="overflow" horzOverflow="overflow" vert="horz" wrap="square" lIns="79074" tIns="39537" rIns="79074" bIns="39537" numCol="1" spcCol="0" rtlCol="0" fromWordArt="0" anchor="ctr" anchorCtr="0" forceAA="0" compatLnSpc="1">
            <a:prstTxWarp prst="textNoShape">
              <a:avLst/>
            </a:prstTxWarp>
            <a:noAutofit/>
          </a:bodyPr>
          <a:lstStyle/>
          <a:p>
            <a:pPr algn="ctr" defTabSz="790669">
              <a:defRPr/>
            </a:pPr>
            <a:endParaRPr lang="zh-CN" altLang="en-US" sz="900" kern="0" dirty="0">
              <a:solidFill>
                <a:schemeClr val="bg1"/>
              </a:solidFill>
              <a:latin typeface="Arial"/>
              <a:ea typeface="微软雅黑"/>
            </a:endParaRPr>
          </a:p>
        </p:txBody>
      </p:sp>
      <p:sp>
        <p:nvSpPr>
          <p:cNvPr id="175" name="TextBox 119"/>
          <p:cNvSpPr txBox="1"/>
          <p:nvPr/>
        </p:nvSpPr>
        <p:spPr>
          <a:xfrm>
            <a:off x="1171946" y="5659207"/>
            <a:ext cx="453944" cy="415484"/>
          </a:xfrm>
          <a:prstGeom prst="rect">
            <a:avLst/>
          </a:prstGeom>
          <a:noFill/>
        </p:spPr>
        <p:txBody>
          <a:bodyPr wrap="none" lIns="91427" tIns="45713" rIns="91427" bIns="45713" rtlCol="0">
            <a:spAutoFit/>
          </a:bodyPr>
          <a:lstStyle/>
          <a:p>
            <a:r>
              <a:rPr lang="en-US" altLang="zh-CN" sz="2100" dirty="0">
                <a:solidFill>
                  <a:schemeClr val="bg1"/>
                </a:solidFill>
              </a:rPr>
              <a:t>…</a:t>
            </a:r>
            <a:endParaRPr lang="zh-CN" altLang="en-US" sz="2100" dirty="0">
              <a:solidFill>
                <a:schemeClr val="bg1"/>
              </a:solidFill>
            </a:endParaRPr>
          </a:p>
        </p:txBody>
      </p:sp>
      <p:cxnSp>
        <p:nvCxnSpPr>
          <p:cNvPr id="176" name="直接箭头连接符 175"/>
          <p:cNvCxnSpPr/>
          <p:nvPr/>
        </p:nvCxnSpPr>
        <p:spPr>
          <a:xfrm flipH="1">
            <a:off x="696430" y="5110617"/>
            <a:ext cx="238262" cy="474508"/>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7" name="直接箭头连接符 176"/>
          <p:cNvCxnSpPr/>
          <p:nvPr/>
        </p:nvCxnSpPr>
        <p:spPr>
          <a:xfrm>
            <a:off x="1053319" y="5110617"/>
            <a:ext cx="0" cy="474508"/>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7" name="直接箭头连接符 186"/>
          <p:cNvCxnSpPr/>
          <p:nvPr/>
        </p:nvCxnSpPr>
        <p:spPr>
          <a:xfrm>
            <a:off x="1344881" y="5130702"/>
            <a:ext cx="427137" cy="474508"/>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8" name="文本框 187"/>
          <p:cNvSpPr txBox="1"/>
          <p:nvPr/>
        </p:nvSpPr>
        <p:spPr>
          <a:xfrm>
            <a:off x="245811" y="6321828"/>
            <a:ext cx="5480961" cy="307762"/>
          </a:xfrm>
          <a:prstGeom prst="rect">
            <a:avLst/>
          </a:prstGeom>
          <a:noFill/>
        </p:spPr>
        <p:txBody>
          <a:bodyPr wrap="none" lIns="91427" tIns="45713" rIns="91427" bIns="45713" rtlCol="0">
            <a:spAutoFit/>
          </a:bodyPr>
          <a:lstStyle/>
          <a:p>
            <a:r>
              <a:rPr lang="en-US" sz="1400" i="1" dirty="0">
                <a:solidFill>
                  <a:schemeClr val="bg1"/>
                </a:solidFill>
              </a:rPr>
              <a:t>Assumption: 100 </a:t>
            </a:r>
            <a:r>
              <a:rPr lang="en-US" altLang="zh-CN" sz="1400" i="1" dirty="0">
                <a:solidFill>
                  <a:schemeClr val="bg1"/>
                </a:solidFill>
              </a:rPr>
              <a:t>device, full package: 750KB, diff package: 100KB</a:t>
            </a:r>
            <a:endParaRPr lang="en-US" sz="1400" i="1" dirty="0">
              <a:solidFill>
                <a:schemeClr val="bg1"/>
              </a:solidFill>
            </a:endParaRPr>
          </a:p>
        </p:txBody>
      </p:sp>
      <p:sp>
        <p:nvSpPr>
          <p:cNvPr id="189" name="TextBox 134"/>
          <p:cNvSpPr txBox="1"/>
          <p:nvPr/>
        </p:nvSpPr>
        <p:spPr>
          <a:xfrm>
            <a:off x="577803" y="4328925"/>
            <a:ext cx="1674663" cy="307762"/>
          </a:xfrm>
          <a:prstGeom prst="rect">
            <a:avLst/>
          </a:prstGeom>
          <a:noFill/>
        </p:spPr>
        <p:txBody>
          <a:bodyPr wrap="none" lIns="91427" tIns="45713" rIns="91427" bIns="45713" rtlCol="0">
            <a:spAutoFit/>
          </a:bodyPr>
          <a:lstStyle/>
          <a:p>
            <a:r>
              <a:rPr lang="en-US" altLang="zh-CN" sz="1400" dirty="0" err="1">
                <a:solidFill>
                  <a:schemeClr val="bg1"/>
                </a:solidFill>
              </a:rPr>
              <a:t>Uni</a:t>
            </a:r>
            <a:r>
              <a:rPr lang="en-US" altLang="zh-CN" sz="1400" dirty="0">
                <a:solidFill>
                  <a:schemeClr val="bg1"/>
                </a:solidFill>
              </a:rPr>
              <a:t>-cast full FOTA </a:t>
            </a:r>
            <a:endParaRPr lang="zh-CN" altLang="en-US" sz="1400" dirty="0">
              <a:solidFill>
                <a:schemeClr val="bg1"/>
              </a:solidFill>
            </a:endParaRPr>
          </a:p>
        </p:txBody>
      </p:sp>
      <p:sp>
        <p:nvSpPr>
          <p:cNvPr id="122" name="文本框 121"/>
          <p:cNvSpPr txBox="1"/>
          <p:nvPr/>
        </p:nvSpPr>
        <p:spPr>
          <a:xfrm>
            <a:off x="1772190" y="4827151"/>
            <a:ext cx="822479" cy="692483"/>
          </a:xfrm>
          <a:prstGeom prst="rect">
            <a:avLst/>
          </a:prstGeom>
          <a:noFill/>
        </p:spPr>
        <p:txBody>
          <a:bodyPr wrap="square" lIns="91427" tIns="45713" rIns="91427" bIns="45713" rtlCol="0">
            <a:spAutoFit/>
          </a:bodyPr>
          <a:lstStyle/>
          <a:p>
            <a:pPr algn="ctr"/>
            <a:r>
              <a:rPr lang="en-US" b="1" dirty="0">
                <a:solidFill>
                  <a:srgbClr val="FFC000"/>
                </a:solidFill>
              </a:rPr>
              <a:t>3.3</a:t>
            </a:r>
            <a:r>
              <a:rPr lang="en-US" dirty="0">
                <a:solidFill>
                  <a:schemeClr val="bg1"/>
                </a:solidFill>
              </a:rPr>
              <a:t> </a:t>
            </a:r>
            <a:r>
              <a:rPr lang="en-US" sz="1400" dirty="0">
                <a:solidFill>
                  <a:schemeClr val="bg1"/>
                </a:solidFill>
              </a:rPr>
              <a:t>days</a:t>
            </a:r>
          </a:p>
        </p:txBody>
      </p:sp>
      <p:grpSp>
        <p:nvGrpSpPr>
          <p:cNvPr id="6" name="组合 5"/>
          <p:cNvGrpSpPr/>
          <p:nvPr/>
        </p:nvGrpSpPr>
        <p:grpSpPr>
          <a:xfrm>
            <a:off x="458906" y="5636769"/>
            <a:ext cx="324687" cy="519935"/>
            <a:chOff x="-2058554" y="4484203"/>
            <a:chExt cx="375413" cy="601165"/>
          </a:xfrm>
        </p:grpSpPr>
        <p:sp>
          <p:nvSpPr>
            <p:cNvPr id="132" name="同侧圆角矩形 131"/>
            <p:cNvSpPr/>
            <p:nvPr/>
          </p:nvSpPr>
          <p:spPr bwMode="auto">
            <a:xfrm>
              <a:off x="-2058554" y="4976296"/>
              <a:ext cx="86242" cy="109072"/>
            </a:xfrm>
            <a:prstGeom prst="round2SameRect">
              <a:avLst>
                <a:gd name="adj1" fmla="val 31994"/>
                <a:gd name="adj2" fmla="val 0"/>
              </a:avLst>
            </a:prstGeom>
            <a:solidFill>
              <a:schemeClr val="bg1">
                <a:alpha val="8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105467" tIns="52733" rIns="105467" bIns="52733" anchor="ctr"/>
            <a:lstStyle/>
            <a:p>
              <a:pPr algn="ctr" defTabSz="1054542">
                <a:defRPr/>
              </a:pPr>
              <a:endParaRPr lang="zh-CN" altLang="en-US" sz="1200" dirty="0"/>
            </a:p>
          </p:txBody>
        </p:sp>
        <p:grpSp>
          <p:nvGrpSpPr>
            <p:cNvPr id="133" name="组合 173"/>
            <p:cNvGrpSpPr>
              <a:grpSpLocks/>
            </p:cNvGrpSpPr>
            <p:nvPr/>
          </p:nvGrpSpPr>
          <p:grpSpPr bwMode="auto">
            <a:xfrm>
              <a:off x="-1943113" y="4562646"/>
              <a:ext cx="179888" cy="122162"/>
              <a:chOff x="6648917" y="4846561"/>
              <a:chExt cx="281747" cy="240972"/>
            </a:xfrm>
          </p:grpSpPr>
          <p:sp>
            <p:nvSpPr>
              <p:cNvPr id="139" name="同侧圆角矩形 138"/>
              <p:cNvSpPr/>
              <p:nvPr/>
            </p:nvSpPr>
            <p:spPr>
              <a:xfrm>
                <a:off x="6650861" y="4967025"/>
                <a:ext cx="278098" cy="120086"/>
              </a:xfrm>
              <a:prstGeom prst="round2SameRect">
                <a:avLst/>
              </a:prstGeom>
              <a:solidFill>
                <a:schemeClr val="bg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1054542">
                  <a:defRPr/>
                </a:pPr>
                <a:endParaRPr lang="zh-CN" altLang="en-US" sz="1200" dirty="0"/>
              </a:p>
            </p:txBody>
          </p:sp>
          <p:grpSp>
            <p:nvGrpSpPr>
              <p:cNvPr id="140" name="组合 285"/>
              <p:cNvGrpSpPr>
                <a:grpSpLocks/>
              </p:cNvGrpSpPr>
              <p:nvPr/>
            </p:nvGrpSpPr>
            <p:grpSpPr bwMode="auto">
              <a:xfrm>
                <a:off x="6722731" y="4846561"/>
                <a:ext cx="141264" cy="134610"/>
                <a:chOff x="1814698" y="3685128"/>
                <a:chExt cx="154114" cy="146856"/>
              </a:xfrm>
            </p:grpSpPr>
            <p:grpSp>
              <p:nvGrpSpPr>
                <p:cNvPr id="142" name="组合 287"/>
                <p:cNvGrpSpPr/>
                <p:nvPr/>
              </p:nvGrpSpPr>
              <p:grpSpPr>
                <a:xfrm>
                  <a:off x="1814698" y="3685128"/>
                  <a:ext cx="154114" cy="146856"/>
                  <a:chOff x="3445912" y="3744115"/>
                  <a:chExt cx="149397" cy="188080"/>
                </a:xfrm>
                <a:solidFill>
                  <a:srgbClr val="0070C0"/>
                </a:solidFill>
              </p:grpSpPr>
              <p:sp>
                <p:nvSpPr>
                  <p:cNvPr id="144" name="矩形 143"/>
                  <p:cNvSpPr/>
                  <p:nvPr/>
                </p:nvSpPr>
                <p:spPr>
                  <a:xfrm>
                    <a:off x="3445912" y="3880212"/>
                    <a:ext cx="149397" cy="51983"/>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1054542">
                      <a:defRPr/>
                    </a:pPr>
                    <a:endParaRPr lang="zh-CN" altLang="en-US" sz="1200" dirty="0"/>
                  </a:p>
                </p:txBody>
              </p:sp>
              <p:sp>
                <p:nvSpPr>
                  <p:cNvPr id="145" name="梯形 144"/>
                  <p:cNvSpPr/>
                  <p:nvPr/>
                </p:nvSpPr>
                <p:spPr>
                  <a:xfrm>
                    <a:off x="3448602" y="3789834"/>
                    <a:ext cx="144016" cy="120818"/>
                  </a:xfrm>
                  <a:prstGeom prst="trapezoid">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1054542">
                      <a:defRPr/>
                    </a:pPr>
                    <a:endParaRPr lang="zh-CN" altLang="en-US" sz="1200" dirty="0"/>
                  </a:p>
                </p:txBody>
              </p:sp>
              <p:sp>
                <p:nvSpPr>
                  <p:cNvPr id="146" name="椭圆 145"/>
                  <p:cNvSpPr/>
                  <p:nvPr/>
                </p:nvSpPr>
                <p:spPr>
                  <a:xfrm>
                    <a:off x="3497751" y="3744115"/>
                    <a:ext cx="45719" cy="45719"/>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1054542">
                      <a:defRPr/>
                    </a:pPr>
                    <a:endParaRPr lang="zh-CN" altLang="en-US" sz="1200" dirty="0"/>
                  </a:p>
                </p:txBody>
              </p:sp>
              <p:sp>
                <p:nvSpPr>
                  <p:cNvPr id="147" name="流程图: 摘录 146"/>
                  <p:cNvSpPr/>
                  <p:nvPr/>
                </p:nvSpPr>
                <p:spPr>
                  <a:xfrm>
                    <a:off x="3477410" y="3744115"/>
                    <a:ext cx="86400" cy="45719"/>
                  </a:xfrm>
                  <a:prstGeom prst="flowChartExtra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1054542">
                      <a:defRPr/>
                    </a:pPr>
                    <a:endParaRPr lang="zh-CN" altLang="en-US" sz="1200" dirty="0"/>
                  </a:p>
                </p:txBody>
              </p:sp>
            </p:grpSp>
            <p:sp>
              <p:nvSpPr>
                <p:cNvPr id="143" name="矩形 142"/>
                <p:cNvSpPr>
                  <a:spLocks/>
                </p:cNvSpPr>
                <p:nvPr/>
              </p:nvSpPr>
              <p:spPr>
                <a:xfrm>
                  <a:off x="1853314" y="3723750"/>
                  <a:ext cx="73682" cy="32753"/>
                </a:xfrm>
                <a:prstGeom prst="rect">
                  <a:avLst/>
                </a:prstGeom>
                <a:solidFill>
                  <a:srgbClr val="1D2F4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1054542">
                    <a:defRPr/>
                  </a:pPr>
                  <a:endParaRPr lang="zh-CN" altLang="en-US" sz="1200" dirty="0"/>
                </a:p>
              </p:txBody>
            </p:sp>
          </p:grpSp>
          <p:sp>
            <p:nvSpPr>
              <p:cNvPr id="141" name="同侧圆角矩形 140"/>
              <p:cNvSpPr/>
              <p:nvPr/>
            </p:nvSpPr>
            <p:spPr>
              <a:xfrm>
                <a:off x="6674698" y="5042077"/>
                <a:ext cx="230424" cy="40029"/>
              </a:xfrm>
              <a:prstGeom prst="round2SameRect">
                <a:avLst/>
              </a:prstGeom>
              <a:solidFill>
                <a:schemeClr val="bg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1054542">
                  <a:defRPr/>
                </a:pPr>
                <a:endParaRPr lang="zh-CN" altLang="en-US" sz="1200" dirty="0"/>
              </a:p>
            </p:txBody>
          </p:sp>
        </p:grpSp>
        <p:sp>
          <p:nvSpPr>
            <p:cNvPr id="134" name="圆角右箭头 133"/>
            <p:cNvSpPr/>
            <p:nvPr/>
          </p:nvSpPr>
          <p:spPr bwMode="auto">
            <a:xfrm>
              <a:off x="-2038260" y="4644007"/>
              <a:ext cx="93853" cy="334827"/>
            </a:xfrm>
            <a:prstGeom prst="bentArrow">
              <a:avLst>
                <a:gd name="adj1" fmla="val 40078"/>
                <a:gd name="adj2" fmla="val 20039"/>
                <a:gd name="adj3" fmla="val 0"/>
                <a:gd name="adj4" fmla="val 63592"/>
              </a:avLst>
            </a:prstGeom>
            <a:solidFill>
              <a:schemeClr val="bg1">
                <a:alpha val="8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105467" tIns="52733" rIns="105467" bIns="52733" anchor="ctr"/>
            <a:lstStyle/>
            <a:p>
              <a:pPr algn="ctr" defTabSz="1054542">
                <a:defRPr/>
              </a:pPr>
              <a:endParaRPr lang="zh-CN" altLang="en-US" sz="1200" dirty="0"/>
            </a:p>
          </p:txBody>
        </p:sp>
        <p:sp>
          <p:nvSpPr>
            <p:cNvPr id="135" name="KSO_Shape"/>
            <p:cNvSpPr/>
            <p:nvPr/>
          </p:nvSpPr>
          <p:spPr bwMode="auto">
            <a:xfrm rot="2407692">
              <a:off x="-1822654" y="4484203"/>
              <a:ext cx="139513" cy="93853"/>
            </a:xfrm>
            <a:custGeom>
              <a:avLst/>
              <a:gdLst>
                <a:gd name="connsiteX0" fmla="*/ 236286 w 472572"/>
                <a:gd name="connsiteY0" fmla="*/ 238384 h 335351"/>
                <a:gd name="connsiteX1" fmla="*/ 297849 w 472572"/>
                <a:gd name="connsiteY1" fmla="*/ 277381 h 335351"/>
                <a:gd name="connsiteX2" fmla="*/ 236286 w 472572"/>
                <a:gd name="connsiteY2" fmla="*/ 335351 h 335351"/>
                <a:gd name="connsiteX3" fmla="*/ 174722 w 472572"/>
                <a:gd name="connsiteY3" fmla="*/ 277381 h 335351"/>
                <a:gd name="connsiteX4" fmla="*/ 236286 w 472572"/>
                <a:gd name="connsiteY4" fmla="*/ 238384 h 335351"/>
                <a:gd name="connsiteX5" fmla="*/ 236286 w 472572"/>
                <a:gd name="connsiteY5" fmla="*/ 153779 h 335351"/>
                <a:gd name="connsiteX6" fmla="*/ 360886 w 472572"/>
                <a:gd name="connsiteY6" fmla="*/ 218025 h 335351"/>
                <a:gd name="connsiteX7" fmla="*/ 331907 w 472572"/>
                <a:gd name="connsiteY7" fmla="*/ 245311 h 335351"/>
                <a:gd name="connsiteX8" fmla="*/ 236286 w 472572"/>
                <a:gd name="connsiteY8" fmla="*/ 193327 h 335351"/>
                <a:gd name="connsiteX9" fmla="*/ 140664 w 472572"/>
                <a:gd name="connsiteY9" fmla="*/ 245311 h 335351"/>
                <a:gd name="connsiteX10" fmla="*/ 111686 w 472572"/>
                <a:gd name="connsiteY10" fmla="*/ 218025 h 335351"/>
                <a:gd name="connsiteX11" fmla="*/ 236286 w 472572"/>
                <a:gd name="connsiteY11" fmla="*/ 153779 h 335351"/>
                <a:gd name="connsiteX12" fmla="*/ 236285 w 472572"/>
                <a:gd name="connsiteY12" fmla="*/ 72334 h 335351"/>
                <a:gd name="connsiteX13" fmla="*/ 420037 w 472572"/>
                <a:gd name="connsiteY13" fmla="*/ 162327 h 335351"/>
                <a:gd name="connsiteX14" fmla="*/ 389766 w 472572"/>
                <a:gd name="connsiteY14" fmla="*/ 190830 h 335351"/>
                <a:gd name="connsiteX15" fmla="*/ 236285 w 472572"/>
                <a:gd name="connsiteY15" fmla="*/ 114013 h 335351"/>
                <a:gd name="connsiteX16" fmla="*/ 82804 w 472572"/>
                <a:gd name="connsiteY16" fmla="*/ 190829 h 335351"/>
                <a:gd name="connsiteX17" fmla="*/ 52534 w 472572"/>
                <a:gd name="connsiteY17" fmla="*/ 162327 h 335351"/>
                <a:gd name="connsiteX18" fmla="*/ 236285 w 472572"/>
                <a:gd name="connsiteY18" fmla="*/ 72334 h 335351"/>
                <a:gd name="connsiteX19" fmla="*/ 236286 w 472572"/>
                <a:gd name="connsiteY19" fmla="*/ 0 h 335351"/>
                <a:gd name="connsiteX20" fmla="*/ 472572 w 472572"/>
                <a:gd name="connsiteY20" fmla="*/ 112859 h 335351"/>
                <a:gd name="connsiteX21" fmla="*/ 443240 w 472572"/>
                <a:gd name="connsiteY21" fmla="*/ 140479 h 335351"/>
                <a:gd name="connsiteX22" fmla="*/ 236286 w 472572"/>
                <a:gd name="connsiteY22" fmla="*/ 40387 h 335351"/>
                <a:gd name="connsiteX23" fmla="*/ 29332 w 472572"/>
                <a:gd name="connsiteY23" fmla="*/ 140479 h 335351"/>
                <a:gd name="connsiteX24" fmla="*/ 0 w 472572"/>
                <a:gd name="connsiteY24" fmla="*/ 112859 h 335351"/>
                <a:gd name="connsiteX25" fmla="*/ 236286 w 472572"/>
                <a:gd name="connsiteY25" fmla="*/ 0 h 33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2572" h="335351">
                  <a:moveTo>
                    <a:pt x="236286" y="238384"/>
                  </a:moveTo>
                  <a:cubicBezTo>
                    <a:pt x="263564" y="238384"/>
                    <a:pt x="287156" y="254165"/>
                    <a:pt x="297849" y="277381"/>
                  </a:cubicBezTo>
                  <a:lnTo>
                    <a:pt x="236286" y="335351"/>
                  </a:lnTo>
                  <a:lnTo>
                    <a:pt x="174722" y="277381"/>
                  </a:lnTo>
                  <a:cubicBezTo>
                    <a:pt x="185416" y="254165"/>
                    <a:pt x="209008" y="238384"/>
                    <a:pt x="236286" y="238384"/>
                  </a:cubicBezTo>
                  <a:close/>
                  <a:moveTo>
                    <a:pt x="236286" y="153779"/>
                  </a:moveTo>
                  <a:cubicBezTo>
                    <a:pt x="287723" y="153779"/>
                    <a:pt x="333263" y="179027"/>
                    <a:pt x="360886" y="218025"/>
                  </a:cubicBezTo>
                  <a:lnTo>
                    <a:pt x="331907" y="245311"/>
                  </a:lnTo>
                  <a:cubicBezTo>
                    <a:pt x="311651" y="213977"/>
                    <a:pt x="276380" y="193327"/>
                    <a:pt x="236286" y="193327"/>
                  </a:cubicBezTo>
                  <a:cubicBezTo>
                    <a:pt x="196191" y="193327"/>
                    <a:pt x="160920" y="213977"/>
                    <a:pt x="140664" y="245311"/>
                  </a:cubicBezTo>
                  <a:lnTo>
                    <a:pt x="111686" y="218025"/>
                  </a:lnTo>
                  <a:cubicBezTo>
                    <a:pt x="139308" y="179027"/>
                    <a:pt x="184848" y="153779"/>
                    <a:pt x="236286" y="153779"/>
                  </a:cubicBezTo>
                  <a:close/>
                  <a:moveTo>
                    <a:pt x="236285" y="72334"/>
                  </a:moveTo>
                  <a:cubicBezTo>
                    <a:pt x="311099" y="72334"/>
                    <a:pt x="377756" y="107256"/>
                    <a:pt x="420037" y="162327"/>
                  </a:cubicBezTo>
                  <a:lnTo>
                    <a:pt x="389766" y="190830"/>
                  </a:lnTo>
                  <a:cubicBezTo>
                    <a:pt x="354994" y="143968"/>
                    <a:pt x="299138" y="114013"/>
                    <a:pt x="236285" y="114013"/>
                  </a:cubicBezTo>
                  <a:cubicBezTo>
                    <a:pt x="173433" y="114013"/>
                    <a:pt x="117576" y="143967"/>
                    <a:pt x="82804" y="190829"/>
                  </a:cubicBezTo>
                  <a:lnTo>
                    <a:pt x="52534" y="162327"/>
                  </a:lnTo>
                  <a:cubicBezTo>
                    <a:pt x="94815" y="107256"/>
                    <a:pt x="161472" y="72334"/>
                    <a:pt x="236285" y="72334"/>
                  </a:cubicBezTo>
                  <a:close/>
                  <a:moveTo>
                    <a:pt x="236286" y="0"/>
                  </a:moveTo>
                  <a:cubicBezTo>
                    <a:pt x="331854" y="0"/>
                    <a:pt x="417244" y="43584"/>
                    <a:pt x="472572" y="112859"/>
                  </a:cubicBezTo>
                  <a:lnTo>
                    <a:pt x="443240" y="140479"/>
                  </a:lnTo>
                  <a:cubicBezTo>
                    <a:pt x="395198" y="79129"/>
                    <a:pt x="320266" y="40387"/>
                    <a:pt x="236286" y="40387"/>
                  </a:cubicBezTo>
                  <a:cubicBezTo>
                    <a:pt x="152305" y="40387"/>
                    <a:pt x="77373" y="79129"/>
                    <a:pt x="29332" y="140479"/>
                  </a:cubicBezTo>
                  <a:lnTo>
                    <a:pt x="0" y="112859"/>
                  </a:lnTo>
                  <a:cubicBezTo>
                    <a:pt x="55328" y="43584"/>
                    <a:pt x="140717" y="0"/>
                    <a:pt x="236286"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54542">
                <a:defRPr/>
              </a:pPr>
              <a:endParaRPr lang="zh-CN" altLang="en-US" sz="1600" dirty="0">
                <a:solidFill>
                  <a:srgbClr val="FFFFFF"/>
                </a:solidFill>
              </a:endParaRPr>
            </a:p>
          </p:txBody>
        </p:sp>
      </p:grpSp>
      <p:grpSp>
        <p:nvGrpSpPr>
          <p:cNvPr id="207" name="组合 206"/>
          <p:cNvGrpSpPr/>
          <p:nvPr/>
        </p:nvGrpSpPr>
        <p:grpSpPr>
          <a:xfrm>
            <a:off x="875899" y="5636769"/>
            <a:ext cx="324687" cy="519935"/>
            <a:chOff x="-2058554" y="4484203"/>
            <a:chExt cx="375413" cy="601165"/>
          </a:xfrm>
        </p:grpSpPr>
        <p:sp>
          <p:nvSpPr>
            <p:cNvPr id="208" name="同侧圆角矩形 207"/>
            <p:cNvSpPr/>
            <p:nvPr/>
          </p:nvSpPr>
          <p:spPr bwMode="auto">
            <a:xfrm>
              <a:off x="-2058554" y="4976296"/>
              <a:ext cx="86242" cy="109072"/>
            </a:xfrm>
            <a:prstGeom prst="round2SameRect">
              <a:avLst>
                <a:gd name="adj1" fmla="val 31994"/>
                <a:gd name="adj2" fmla="val 0"/>
              </a:avLst>
            </a:prstGeom>
            <a:solidFill>
              <a:schemeClr val="bg1">
                <a:alpha val="8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105467" tIns="52733" rIns="105467" bIns="52733" anchor="ctr"/>
            <a:lstStyle/>
            <a:p>
              <a:pPr algn="ctr" defTabSz="1054542">
                <a:defRPr/>
              </a:pPr>
              <a:endParaRPr lang="zh-CN" altLang="en-US" sz="1200" dirty="0"/>
            </a:p>
          </p:txBody>
        </p:sp>
        <p:grpSp>
          <p:nvGrpSpPr>
            <p:cNvPr id="209" name="组合 173"/>
            <p:cNvGrpSpPr>
              <a:grpSpLocks/>
            </p:cNvGrpSpPr>
            <p:nvPr/>
          </p:nvGrpSpPr>
          <p:grpSpPr bwMode="auto">
            <a:xfrm>
              <a:off x="-1943113" y="4562646"/>
              <a:ext cx="179888" cy="122162"/>
              <a:chOff x="6648917" y="4846561"/>
              <a:chExt cx="281747" cy="240972"/>
            </a:xfrm>
          </p:grpSpPr>
          <p:sp>
            <p:nvSpPr>
              <p:cNvPr id="212" name="同侧圆角矩形 211"/>
              <p:cNvSpPr/>
              <p:nvPr/>
            </p:nvSpPr>
            <p:spPr>
              <a:xfrm>
                <a:off x="6650861" y="4967025"/>
                <a:ext cx="278098" cy="120086"/>
              </a:xfrm>
              <a:prstGeom prst="round2SameRect">
                <a:avLst/>
              </a:prstGeom>
              <a:solidFill>
                <a:schemeClr val="bg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1054542">
                  <a:defRPr/>
                </a:pPr>
                <a:endParaRPr lang="zh-CN" altLang="en-US" sz="1200" dirty="0"/>
              </a:p>
            </p:txBody>
          </p:sp>
          <p:grpSp>
            <p:nvGrpSpPr>
              <p:cNvPr id="213" name="组合 285"/>
              <p:cNvGrpSpPr>
                <a:grpSpLocks/>
              </p:cNvGrpSpPr>
              <p:nvPr/>
            </p:nvGrpSpPr>
            <p:grpSpPr bwMode="auto">
              <a:xfrm>
                <a:off x="6722731" y="4846561"/>
                <a:ext cx="141264" cy="134610"/>
                <a:chOff x="1814698" y="3685128"/>
                <a:chExt cx="154114" cy="146856"/>
              </a:xfrm>
            </p:grpSpPr>
            <p:grpSp>
              <p:nvGrpSpPr>
                <p:cNvPr id="215" name="组合 287"/>
                <p:cNvGrpSpPr/>
                <p:nvPr/>
              </p:nvGrpSpPr>
              <p:grpSpPr>
                <a:xfrm>
                  <a:off x="1814698" y="3685128"/>
                  <a:ext cx="154114" cy="146856"/>
                  <a:chOff x="3445912" y="3744115"/>
                  <a:chExt cx="149397" cy="188080"/>
                </a:xfrm>
                <a:solidFill>
                  <a:srgbClr val="0070C0"/>
                </a:solidFill>
              </p:grpSpPr>
              <p:sp>
                <p:nvSpPr>
                  <p:cNvPr id="217" name="矩形 216"/>
                  <p:cNvSpPr/>
                  <p:nvPr/>
                </p:nvSpPr>
                <p:spPr>
                  <a:xfrm>
                    <a:off x="3445912" y="3880212"/>
                    <a:ext cx="149397" cy="51983"/>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1054542">
                      <a:defRPr/>
                    </a:pPr>
                    <a:endParaRPr lang="zh-CN" altLang="en-US" sz="1200" dirty="0"/>
                  </a:p>
                </p:txBody>
              </p:sp>
              <p:sp>
                <p:nvSpPr>
                  <p:cNvPr id="218" name="梯形 217"/>
                  <p:cNvSpPr/>
                  <p:nvPr/>
                </p:nvSpPr>
                <p:spPr>
                  <a:xfrm>
                    <a:off x="3448602" y="3789834"/>
                    <a:ext cx="144016" cy="120818"/>
                  </a:xfrm>
                  <a:prstGeom prst="trapezoid">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1054542">
                      <a:defRPr/>
                    </a:pPr>
                    <a:endParaRPr lang="zh-CN" altLang="en-US" sz="1200" dirty="0"/>
                  </a:p>
                </p:txBody>
              </p:sp>
              <p:sp>
                <p:nvSpPr>
                  <p:cNvPr id="219" name="椭圆 218"/>
                  <p:cNvSpPr/>
                  <p:nvPr/>
                </p:nvSpPr>
                <p:spPr>
                  <a:xfrm>
                    <a:off x="3497751" y="3744115"/>
                    <a:ext cx="45719" cy="45719"/>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1054542">
                      <a:defRPr/>
                    </a:pPr>
                    <a:endParaRPr lang="zh-CN" altLang="en-US" sz="1200" dirty="0"/>
                  </a:p>
                </p:txBody>
              </p:sp>
              <p:sp>
                <p:nvSpPr>
                  <p:cNvPr id="220" name="流程图: 摘录 219"/>
                  <p:cNvSpPr/>
                  <p:nvPr/>
                </p:nvSpPr>
                <p:spPr>
                  <a:xfrm>
                    <a:off x="3477410" y="3744115"/>
                    <a:ext cx="86400" cy="45719"/>
                  </a:xfrm>
                  <a:prstGeom prst="flowChartExtra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1054542">
                      <a:defRPr/>
                    </a:pPr>
                    <a:endParaRPr lang="zh-CN" altLang="en-US" sz="1200" dirty="0"/>
                  </a:p>
                </p:txBody>
              </p:sp>
            </p:grpSp>
            <p:sp>
              <p:nvSpPr>
                <p:cNvPr id="216" name="矩形 215"/>
                <p:cNvSpPr>
                  <a:spLocks/>
                </p:cNvSpPr>
                <p:nvPr/>
              </p:nvSpPr>
              <p:spPr>
                <a:xfrm>
                  <a:off x="1853314" y="3723750"/>
                  <a:ext cx="73682" cy="32753"/>
                </a:xfrm>
                <a:prstGeom prst="rect">
                  <a:avLst/>
                </a:prstGeom>
                <a:solidFill>
                  <a:srgbClr val="1D2F4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1054542">
                    <a:defRPr/>
                  </a:pPr>
                  <a:endParaRPr lang="zh-CN" altLang="en-US" sz="1200" dirty="0"/>
                </a:p>
              </p:txBody>
            </p:sp>
          </p:grpSp>
          <p:sp>
            <p:nvSpPr>
              <p:cNvPr id="214" name="同侧圆角矩形 213"/>
              <p:cNvSpPr/>
              <p:nvPr/>
            </p:nvSpPr>
            <p:spPr>
              <a:xfrm>
                <a:off x="6674698" y="5042077"/>
                <a:ext cx="230424" cy="40029"/>
              </a:xfrm>
              <a:prstGeom prst="round2SameRect">
                <a:avLst/>
              </a:prstGeom>
              <a:solidFill>
                <a:schemeClr val="bg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1054542">
                  <a:defRPr/>
                </a:pPr>
                <a:endParaRPr lang="zh-CN" altLang="en-US" sz="1200" dirty="0"/>
              </a:p>
            </p:txBody>
          </p:sp>
        </p:grpSp>
        <p:sp>
          <p:nvSpPr>
            <p:cNvPr id="210" name="圆角右箭头 209"/>
            <p:cNvSpPr/>
            <p:nvPr/>
          </p:nvSpPr>
          <p:spPr bwMode="auto">
            <a:xfrm>
              <a:off x="-2038260" y="4644007"/>
              <a:ext cx="93853" cy="334827"/>
            </a:xfrm>
            <a:prstGeom prst="bentArrow">
              <a:avLst>
                <a:gd name="adj1" fmla="val 40078"/>
                <a:gd name="adj2" fmla="val 20039"/>
                <a:gd name="adj3" fmla="val 0"/>
                <a:gd name="adj4" fmla="val 63592"/>
              </a:avLst>
            </a:prstGeom>
            <a:solidFill>
              <a:schemeClr val="bg1">
                <a:alpha val="8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105467" tIns="52733" rIns="105467" bIns="52733" anchor="ctr"/>
            <a:lstStyle/>
            <a:p>
              <a:pPr algn="ctr" defTabSz="1054542">
                <a:defRPr/>
              </a:pPr>
              <a:endParaRPr lang="zh-CN" altLang="en-US" sz="1200" dirty="0"/>
            </a:p>
          </p:txBody>
        </p:sp>
        <p:sp>
          <p:nvSpPr>
            <p:cNvPr id="211" name="KSO_Shape"/>
            <p:cNvSpPr/>
            <p:nvPr/>
          </p:nvSpPr>
          <p:spPr bwMode="auto">
            <a:xfrm rot="2407692">
              <a:off x="-1822654" y="4484203"/>
              <a:ext cx="139513" cy="93853"/>
            </a:xfrm>
            <a:custGeom>
              <a:avLst/>
              <a:gdLst>
                <a:gd name="connsiteX0" fmla="*/ 236286 w 472572"/>
                <a:gd name="connsiteY0" fmla="*/ 238384 h 335351"/>
                <a:gd name="connsiteX1" fmla="*/ 297849 w 472572"/>
                <a:gd name="connsiteY1" fmla="*/ 277381 h 335351"/>
                <a:gd name="connsiteX2" fmla="*/ 236286 w 472572"/>
                <a:gd name="connsiteY2" fmla="*/ 335351 h 335351"/>
                <a:gd name="connsiteX3" fmla="*/ 174722 w 472572"/>
                <a:gd name="connsiteY3" fmla="*/ 277381 h 335351"/>
                <a:gd name="connsiteX4" fmla="*/ 236286 w 472572"/>
                <a:gd name="connsiteY4" fmla="*/ 238384 h 335351"/>
                <a:gd name="connsiteX5" fmla="*/ 236286 w 472572"/>
                <a:gd name="connsiteY5" fmla="*/ 153779 h 335351"/>
                <a:gd name="connsiteX6" fmla="*/ 360886 w 472572"/>
                <a:gd name="connsiteY6" fmla="*/ 218025 h 335351"/>
                <a:gd name="connsiteX7" fmla="*/ 331907 w 472572"/>
                <a:gd name="connsiteY7" fmla="*/ 245311 h 335351"/>
                <a:gd name="connsiteX8" fmla="*/ 236286 w 472572"/>
                <a:gd name="connsiteY8" fmla="*/ 193327 h 335351"/>
                <a:gd name="connsiteX9" fmla="*/ 140664 w 472572"/>
                <a:gd name="connsiteY9" fmla="*/ 245311 h 335351"/>
                <a:gd name="connsiteX10" fmla="*/ 111686 w 472572"/>
                <a:gd name="connsiteY10" fmla="*/ 218025 h 335351"/>
                <a:gd name="connsiteX11" fmla="*/ 236286 w 472572"/>
                <a:gd name="connsiteY11" fmla="*/ 153779 h 335351"/>
                <a:gd name="connsiteX12" fmla="*/ 236285 w 472572"/>
                <a:gd name="connsiteY12" fmla="*/ 72334 h 335351"/>
                <a:gd name="connsiteX13" fmla="*/ 420037 w 472572"/>
                <a:gd name="connsiteY13" fmla="*/ 162327 h 335351"/>
                <a:gd name="connsiteX14" fmla="*/ 389766 w 472572"/>
                <a:gd name="connsiteY14" fmla="*/ 190830 h 335351"/>
                <a:gd name="connsiteX15" fmla="*/ 236285 w 472572"/>
                <a:gd name="connsiteY15" fmla="*/ 114013 h 335351"/>
                <a:gd name="connsiteX16" fmla="*/ 82804 w 472572"/>
                <a:gd name="connsiteY16" fmla="*/ 190829 h 335351"/>
                <a:gd name="connsiteX17" fmla="*/ 52534 w 472572"/>
                <a:gd name="connsiteY17" fmla="*/ 162327 h 335351"/>
                <a:gd name="connsiteX18" fmla="*/ 236285 w 472572"/>
                <a:gd name="connsiteY18" fmla="*/ 72334 h 335351"/>
                <a:gd name="connsiteX19" fmla="*/ 236286 w 472572"/>
                <a:gd name="connsiteY19" fmla="*/ 0 h 335351"/>
                <a:gd name="connsiteX20" fmla="*/ 472572 w 472572"/>
                <a:gd name="connsiteY20" fmla="*/ 112859 h 335351"/>
                <a:gd name="connsiteX21" fmla="*/ 443240 w 472572"/>
                <a:gd name="connsiteY21" fmla="*/ 140479 h 335351"/>
                <a:gd name="connsiteX22" fmla="*/ 236286 w 472572"/>
                <a:gd name="connsiteY22" fmla="*/ 40387 h 335351"/>
                <a:gd name="connsiteX23" fmla="*/ 29332 w 472572"/>
                <a:gd name="connsiteY23" fmla="*/ 140479 h 335351"/>
                <a:gd name="connsiteX24" fmla="*/ 0 w 472572"/>
                <a:gd name="connsiteY24" fmla="*/ 112859 h 335351"/>
                <a:gd name="connsiteX25" fmla="*/ 236286 w 472572"/>
                <a:gd name="connsiteY25" fmla="*/ 0 h 33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2572" h="335351">
                  <a:moveTo>
                    <a:pt x="236286" y="238384"/>
                  </a:moveTo>
                  <a:cubicBezTo>
                    <a:pt x="263564" y="238384"/>
                    <a:pt x="287156" y="254165"/>
                    <a:pt x="297849" y="277381"/>
                  </a:cubicBezTo>
                  <a:lnTo>
                    <a:pt x="236286" y="335351"/>
                  </a:lnTo>
                  <a:lnTo>
                    <a:pt x="174722" y="277381"/>
                  </a:lnTo>
                  <a:cubicBezTo>
                    <a:pt x="185416" y="254165"/>
                    <a:pt x="209008" y="238384"/>
                    <a:pt x="236286" y="238384"/>
                  </a:cubicBezTo>
                  <a:close/>
                  <a:moveTo>
                    <a:pt x="236286" y="153779"/>
                  </a:moveTo>
                  <a:cubicBezTo>
                    <a:pt x="287723" y="153779"/>
                    <a:pt x="333263" y="179027"/>
                    <a:pt x="360886" y="218025"/>
                  </a:cubicBezTo>
                  <a:lnTo>
                    <a:pt x="331907" y="245311"/>
                  </a:lnTo>
                  <a:cubicBezTo>
                    <a:pt x="311651" y="213977"/>
                    <a:pt x="276380" y="193327"/>
                    <a:pt x="236286" y="193327"/>
                  </a:cubicBezTo>
                  <a:cubicBezTo>
                    <a:pt x="196191" y="193327"/>
                    <a:pt x="160920" y="213977"/>
                    <a:pt x="140664" y="245311"/>
                  </a:cubicBezTo>
                  <a:lnTo>
                    <a:pt x="111686" y="218025"/>
                  </a:lnTo>
                  <a:cubicBezTo>
                    <a:pt x="139308" y="179027"/>
                    <a:pt x="184848" y="153779"/>
                    <a:pt x="236286" y="153779"/>
                  </a:cubicBezTo>
                  <a:close/>
                  <a:moveTo>
                    <a:pt x="236285" y="72334"/>
                  </a:moveTo>
                  <a:cubicBezTo>
                    <a:pt x="311099" y="72334"/>
                    <a:pt x="377756" y="107256"/>
                    <a:pt x="420037" y="162327"/>
                  </a:cubicBezTo>
                  <a:lnTo>
                    <a:pt x="389766" y="190830"/>
                  </a:lnTo>
                  <a:cubicBezTo>
                    <a:pt x="354994" y="143968"/>
                    <a:pt x="299138" y="114013"/>
                    <a:pt x="236285" y="114013"/>
                  </a:cubicBezTo>
                  <a:cubicBezTo>
                    <a:pt x="173433" y="114013"/>
                    <a:pt x="117576" y="143967"/>
                    <a:pt x="82804" y="190829"/>
                  </a:cubicBezTo>
                  <a:lnTo>
                    <a:pt x="52534" y="162327"/>
                  </a:lnTo>
                  <a:cubicBezTo>
                    <a:pt x="94815" y="107256"/>
                    <a:pt x="161472" y="72334"/>
                    <a:pt x="236285" y="72334"/>
                  </a:cubicBezTo>
                  <a:close/>
                  <a:moveTo>
                    <a:pt x="236286" y="0"/>
                  </a:moveTo>
                  <a:cubicBezTo>
                    <a:pt x="331854" y="0"/>
                    <a:pt x="417244" y="43584"/>
                    <a:pt x="472572" y="112859"/>
                  </a:cubicBezTo>
                  <a:lnTo>
                    <a:pt x="443240" y="140479"/>
                  </a:lnTo>
                  <a:cubicBezTo>
                    <a:pt x="395198" y="79129"/>
                    <a:pt x="320266" y="40387"/>
                    <a:pt x="236286" y="40387"/>
                  </a:cubicBezTo>
                  <a:cubicBezTo>
                    <a:pt x="152305" y="40387"/>
                    <a:pt x="77373" y="79129"/>
                    <a:pt x="29332" y="140479"/>
                  </a:cubicBezTo>
                  <a:lnTo>
                    <a:pt x="0" y="112859"/>
                  </a:lnTo>
                  <a:cubicBezTo>
                    <a:pt x="55328" y="43584"/>
                    <a:pt x="140717" y="0"/>
                    <a:pt x="236286"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54542">
                <a:defRPr/>
              </a:pPr>
              <a:endParaRPr lang="zh-CN" altLang="en-US" sz="1600" dirty="0">
                <a:solidFill>
                  <a:srgbClr val="FFFFFF"/>
                </a:solidFill>
              </a:endParaRPr>
            </a:p>
          </p:txBody>
        </p:sp>
      </p:grpSp>
      <p:grpSp>
        <p:nvGrpSpPr>
          <p:cNvPr id="221" name="组合 220"/>
          <p:cNvGrpSpPr/>
          <p:nvPr/>
        </p:nvGrpSpPr>
        <p:grpSpPr>
          <a:xfrm>
            <a:off x="1747794" y="5636769"/>
            <a:ext cx="324687" cy="519935"/>
            <a:chOff x="-2058554" y="4484203"/>
            <a:chExt cx="375413" cy="601165"/>
          </a:xfrm>
        </p:grpSpPr>
        <p:sp>
          <p:nvSpPr>
            <p:cNvPr id="222" name="同侧圆角矩形 221"/>
            <p:cNvSpPr/>
            <p:nvPr/>
          </p:nvSpPr>
          <p:spPr bwMode="auto">
            <a:xfrm>
              <a:off x="-2058554" y="4976296"/>
              <a:ext cx="86242" cy="109072"/>
            </a:xfrm>
            <a:prstGeom prst="round2SameRect">
              <a:avLst>
                <a:gd name="adj1" fmla="val 31994"/>
                <a:gd name="adj2" fmla="val 0"/>
              </a:avLst>
            </a:prstGeom>
            <a:solidFill>
              <a:schemeClr val="bg1">
                <a:alpha val="8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105467" tIns="52733" rIns="105467" bIns="52733" anchor="ctr"/>
            <a:lstStyle/>
            <a:p>
              <a:pPr algn="ctr" defTabSz="1054542">
                <a:defRPr/>
              </a:pPr>
              <a:endParaRPr lang="zh-CN" altLang="en-US" sz="1200" dirty="0"/>
            </a:p>
          </p:txBody>
        </p:sp>
        <p:grpSp>
          <p:nvGrpSpPr>
            <p:cNvPr id="223" name="组合 173"/>
            <p:cNvGrpSpPr>
              <a:grpSpLocks/>
            </p:cNvGrpSpPr>
            <p:nvPr/>
          </p:nvGrpSpPr>
          <p:grpSpPr bwMode="auto">
            <a:xfrm>
              <a:off x="-1943113" y="4562646"/>
              <a:ext cx="179888" cy="122162"/>
              <a:chOff x="6648917" y="4846561"/>
              <a:chExt cx="281747" cy="240972"/>
            </a:xfrm>
          </p:grpSpPr>
          <p:sp>
            <p:nvSpPr>
              <p:cNvPr id="226" name="同侧圆角矩形 225"/>
              <p:cNvSpPr/>
              <p:nvPr/>
            </p:nvSpPr>
            <p:spPr>
              <a:xfrm>
                <a:off x="6650861" y="4967025"/>
                <a:ext cx="278098" cy="120086"/>
              </a:xfrm>
              <a:prstGeom prst="round2SameRect">
                <a:avLst/>
              </a:prstGeom>
              <a:solidFill>
                <a:schemeClr val="bg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1054542">
                  <a:defRPr/>
                </a:pPr>
                <a:endParaRPr lang="zh-CN" altLang="en-US" sz="1200" dirty="0"/>
              </a:p>
            </p:txBody>
          </p:sp>
          <p:grpSp>
            <p:nvGrpSpPr>
              <p:cNvPr id="227" name="组合 285"/>
              <p:cNvGrpSpPr>
                <a:grpSpLocks/>
              </p:cNvGrpSpPr>
              <p:nvPr/>
            </p:nvGrpSpPr>
            <p:grpSpPr bwMode="auto">
              <a:xfrm>
                <a:off x="6722731" y="4846561"/>
                <a:ext cx="141264" cy="134610"/>
                <a:chOff x="1814698" y="3685128"/>
                <a:chExt cx="154114" cy="146856"/>
              </a:xfrm>
            </p:grpSpPr>
            <p:grpSp>
              <p:nvGrpSpPr>
                <p:cNvPr id="229" name="组合 287"/>
                <p:cNvGrpSpPr/>
                <p:nvPr/>
              </p:nvGrpSpPr>
              <p:grpSpPr>
                <a:xfrm>
                  <a:off x="1814698" y="3685128"/>
                  <a:ext cx="154114" cy="146856"/>
                  <a:chOff x="3445912" y="3744115"/>
                  <a:chExt cx="149397" cy="188080"/>
                </a:xfrm>
                <a:solidFill>
                  <a:srgbClr val="0070C0"/>
                </a:solidFill>
              </p:grpSpPr>
              <p:sp>
                <p:nvSpPr>
                  <p:cNvPr id="231" name="矩形 230"/>
                  <p:cNvSpPr/>
                  <p:nvPr/>
                </p:nvSpPr>
                <p:spPr>
                  <a:xfrm>
                    <a:off x="3445912" y="3880212"/>
                    <a:ext cx="149397" cy="51983"/>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1054542">
                      <a:defRPr/>
                    </a:pPr>
                    <a:endParaRPr lang="zh-CN" altLang="en-US" sz="1200" dirty="0"/>
                  </a:p>
                </p:txBody>
              </p:sp>
              <p:sp>
                <p:nvSpPr>
                  <p:cNvPr id="232" name="梯形 231"/>
                  <p:cNvSpPr/>
                  <p:nvPr/>
                </p:nvSpPr>
                <p:spPr>
                  <a:xfrm>
                    <a:off x="3448602" y="3789834"/>
                    <a:ext cx="144016" cy="120818"/>
                  </a:xfrm>
                  <a:prstGeom prst="trapezoid">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1054542">
                      <a:defRPr/>
                    </a:pPr>
                    <a:endParaRPr lang="zh-CN" altLang="en-US" sz="1200" dirty="0"/>
                  </a:p>
                </p:txBody>
              </p:sp>
              <p:sp>
                <p:nvSpPr>
                  <p:cNvPr id="233" name="椭圆 232"/>
                  <p:cNvSpPr/>
                  <p:nvPr/>
                </p:nvSpPr>
                <p:spPr>
                  <a:xfrm>
                    <a:off x="3497751" y="3744115"/>
                    <a:ext cx="45719" cy="45719"/>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1054542">
                      <a:defRPr/>
                    </a:pPr>
                    <a:endParaRPr lang="zh-CN" altLang="en-US" sz="1200" dirty="0"/>
                  </a:p>
                </p:txBody>
              </p:sp>
              <p:sp>
                <p:nvSpPr>
                  <p:cNvPr id="234" name="流程图: 摘录 233"/>
                  <p:cNvSpPr/>
                  <p:nvPr/>
                </p:nvSpPr>
                <p:spPr>
                  <a:xfrm>
                    <a:off x="3477410" y="3744115"/>
                    <a:ext cx="86400" cy="45719"/>
                  </a:xfrm>
                  <a:prstGeom prst="flowChartExtra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1054542">
                      <a:defRPr/>
                    </a:pPr>
                    <a:endParaRPr lang="zh-CN" altLang="en-US" sz="1200" dirty="0"/>
                  </a:p>
                </p:txBody>
              </p:sp>
            </p:grpSp>
            <p:sp>
              <p:nvSpPr>
                <p:cNvPr id="230" name="矩形 229"/>
                <p:cNvSpPr>
                  <a:spLocks/>
                </p:cNvSpPr>
                <p:nvPr/>
              </p:nvSpPr>
              <p:spPr>
                <a:xfrm>
                  <a:off x="1853314" y="3723750"/>
                  <a:ext cx="73682" cy="32753"/>
                </a:xfrm>
                <a:prstGeom prst="rect">
                  <a:avLst/>
                </a:prstGeom>
                <a:solidFill>
                  <a:srgbClr val="1D2F4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1054542">
                    <a:defRPr/>
                  </a:pPr>
                  <a:endParaRPr lang="zh-CN" altLang="en-US" sz="1200" dirty="0"/>
                </a:p>
              </p:txBody>
            </p:sp>
          </p:grpSp>
          <p:sp>
            <p:nvSpPr>
              <p:cNvPr id="228" name="同侧圆角矩形 227"/>
              <p:cNvSpPr/>
              <p:nvPr/>
            </p:nvSpPr>
            <p:spPr>
              <a:xfrm>
                <a:off x="6674698" y="5042077"/>
                <a:ext cx="230424" cy="40029"/>
              </a:xfrm>
              <a:prstGeom prst="round2SameRect">
                <a:avLst/>
              </a:prstGeom>
              <a:solidFill>
                <a:schemeClr val="bg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1054542">
                  <a:defRPr/>
                </a:pPr>
                <a:endParaRPr lang="zh-CN" altLang="en-US" sz="1200" dirty="0"/>
              </a:p>
            </p:txBody>
          </p:sp>
        </p:grpSp>
        <p:sp>
          <p:nvSpPr>
            <p:cNvPr id="224" name="圆角右箭头 223"/>
            <p:cNvSpPr/>
            <p:nvPr/>
          </p:nvSpPr>
          <p:spPr bwMode="auto">
            <a:xfrm>
              <a:off x="-2038260" y="4644007"/>
              <a:ext cx="93853" cy="334827"/>
            </a:xfrm>
            <a:prstGeom prst="bentArrow">
              <a:avLst>
                <a:gd name="adj1" fmla="val 40078"/>
                <a:gd name="adj2" fmla="val 20039"/>
                <a:gd name="adj3" fmla="val 0"/>
                <a:gd name="adj4" fmla="val 63592"/>
              </a:avLst>
            </a:prstGeom>
            <a:solidFill>
              <a:schemeClr val="bg1">
                <a:alpha val="8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105467" tIns="52733" rIns="105467" bIns="52733" anchor="ctr"/>
            <a:lstStyle/>
            <a:p>
              <a:pPr algn="ctr" defTabSz="1054542">
                <a:defRPr/>
              </a:pPr>
              <a:endParaRPr lang="zh-CN" altLang="en-US" sz="1200" dirty="0"/>
            </a:p>
          </p:txBody>
        </p:sp>
        <p:sp>
          <p:nvSpPr>
            <p:cNvPr id="225" name="KSO_Shape"/>
            <p:cNvSpPr/>
            <p:nvPr/>
          </p:nvSpPr>
          <p:spPr bwMode="auto">
            <a:xfrm rot="2407692">
              <a:off x="-1822654" y="4484203"/>
              <a:ext cx="139513" cy="93853"/>
            </a:xfrm>
            <a:custGeom>
              <a:avLst/>
              <a:gdLst>
                <a:gd name="connsiteX0" fmla="*/ 236286 w 472572"/>
                <a:gd name="connsiteY0" fmla="*/ 238384 h 335351"/>
                <a:gd name="connsiteX1" fmla="*/ 297849 w 472572"/>
                <a:gd name="connsiteY1" fmla="*/ 277381 h 335351"/>
                <a:gd name="connsiteX2" fmla="*/ 236286 w 472572"/>
                <a:gd name="connsiteY2" fmla="*/ 335351 h 335351"/>
                <a:gd name="connsiteX3" fmla="*/ 174722 w 472572"/>
                <a:gd name="connsiteY3" fmla="*/ 277381 h 335351"/>
                <a:gd name="connsiteX4" fmla="*/ 236286 w 472572"/>
                <a:gd name="connsiteY4" fmla="*/ 238384 h 335351"/>
                <a:gd name="connsiteX5" fmla="*/ 236286 w 472572"/>
                <a:gd name="connsiteY5" fmla="*/ 153779 h 335351"/>
                <a:gd name="connsiteX6" fmla="*/ 360886 w 472572"/>
                <a:gd name="connsiteY6" fmla="*/ 218025 h 335351"/>
                <a:gd name="connsiteX7" fmla="*/ 331907 w 472572"/>
                <a:gd name="connsiteY7" fmla="*/ 245311 h 335351"/>
                <a:gd name="connsiteX8" fmla="*/ 236286 w 472572"/>
                <a:gd name="connsiteY8" fmla="*/ 193327 h 335351"/>
                <a:gd name="connsiteX9" fmla="*/ 140664 w 472572"/>
                <a:gd name="connsiteY9" fmla="*/ 245311 h 335351"/>
                <a:gd name="connsiteX10" fmla="*/ 111686 w 472572"/>
                <a:gd name="connsiteY10" fmla="*/ 218025 h 335351"/>
                <a:gd name="connsiteX11" fmla="*/ 236286 w 472572"/>
                <a:gd name="connsiteY11" fmla="*/ 153779 h 335351"/>
                <a:gd name="connsiteX12" fmla="*/ 236285 w 472572"/>
                <a:gd name="connsiteY12" fmla="*/ 72334 h 335351"/>
                <a:gd name="connsiteX13" fmla="*/ 420037 w 472572"/>
                <a:gd name="connsiteY13" fmla="*/ 162327 h 335351"/>
                <a:gd name="connsiteX14" fmla="*/ 389766 w 472572"/>
                <a:gd name="connsiteY14" fmla="*/ 190830 h 335351"/>
                <a:gd name="connsiteX15" fmla="*/ 236285 w 472572"/>
                <a:gd name="connsiteY15" fmla="*/ 114013 h 335351"/>
                <a:gd name="connsiteX16" fmla="*/ 82804 w 472572"/>
                <a:gd name="connsiteY16" fmla="*/ 190829 h 335351"/>
                <a:gd name="connsiteX17" fmla="*/ 52534 w 472572"/>
                <a:gd name="connsiteY17" fmla="*/ 162327 h 335351"/>
                <a:gd name="connsiteX18" fmla="*/ 236285 w 472572"/>
                <a:gd name="connsiteY18" fmla="*/ 72334 h 335351"/>
                <a:gd name="connsiteX19" fmla="*/ 236286 w 472572"/>
                <a:gd name="connsiteY19" fmla="*/ 0 h 335351"/>
                <a:gd name="connsiteX20" fmla="*/ 472572 w 472572"/>
                <a:gd name="connsiteY20" fmla="*/ 112859 h 335351"/>
                <a:gd name="connsiteX21" fmla="*/ 443240 w 472572"/>
                <a:gd name="connsiteY21" fmla="*/ 140479 h 335351"/>
                <a:gd name="connsiteX22" fmla="*/ 236286 w 472572"/>
                <a:gd name="connsiteY22" fmla="*/ 40387 h 335351"/>
                <a:gd name="connsiteX23" fmla="*/ 29332 w 472572"/>
                <a:gd name="connsiteY23" fmla="*/ 140479 h 335351"/>
                <a:gd name="connsiteX24" fmla="*/ 0 w 472572"/>
                <a:gd name="connsiteY24" fmla="*/ 112859 h 335351"/>
                <a:gd name="connsiteX25" fmla="*/ 236286 w 472572"/>
                <a:gd name="connsiteY25" fmla="*/ 0 h 33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2572" h="335351">
                  <a:moveTo>
                    <a:pt x="236286" y="238384"/>
                  </a:moveTo>
                  <a:cubicBezTo>
                    <a:pt x="263564" y="238384"/>
                    <a:pt x="287156" y="254165"/>
                    <a:pt x="297849" y="277381"/>
                  </a:cubicBezTo>
                  <a:lnTo>
                    <a:pt x="236286" y="335351"/>
                  </a:lnTo>
                  <a:lnTo>
                    <a:pt x="174722" y="277381"/>
                  </a:lnTo>
                  <a:cubicBezTo>
                    <a:pt x="185416" y="254165"/>
                    <a:pt x="209008" y="238384"/>
                    <a:pt x="236286" y="238384"/>
                  </a:cubicBezTo>
                  <a:close/>
                  <a:moveTo>
                    <a:pt x="236286" y="153779"/>
                  </a:moveTo>
                  <a:cubicBezTo>
                    <a:pt x="287723" y="153779"/>
                    <a:pt x="333263" y="179027"/>
                    <a:pt x="360886" y="218025"/>
                  </a:cubicBezTo>
                  <a:lnTo>
                    <a:pt x="331907" y="245311"/>
                  </a:lnTo>
                  <a:cubicBezTo>
                    <a:pt x="311651" y="213977"/>
                    <a:pt x="276380" y="193327"/>
                    <a:pt x="236286" y="193327"/>
                  </a:cubicBezTo>
                  <a:cubicBezTo>
                    <a:pt x="196191" y="193327"/>
                    <a:pt x="160920" y="213977"/>
                    <a:pt x="140664" y="245311"/>
                  </a:cubicBezTo>
                  <a:lnTo>
                    <a:pt x="111686" y="218025"/>
                  </a:lnTo>
                  <a:cubicBezTo>
                    <a:pt x="139308" y="179027"/>
                    <a:pt x="184848" y="153779"/>
                    <a:pt x="236286" y="153779"/>
                  </a:cubicBezTo>
                  <a:close/>
                  <a:moveTo>
                    <a:pt x="236285" y="72334"/>
                  </a:moveTo>
                  <a:cubicBezTo>
                    <a:pt x="311099" y="72334"/>
                    <a:pt x="377756" y="107256"/>
                    <a:pt x="420037" y="162327"/>
                  </a:cubicBezTo>
                  <a:lnTo>
                    <a:pt x="389766" y="190830"/>
                  </a:lnTo>
                  <a:cubicBezTo>
                    <a:pt x="354994" y="143968"/>
                    <a:pt x="299138" y="114013"/>
                    <a:pt x="236285" y="114013"/>
                  </a:cubicBezTo>
                  <a:cubicBezTo>
                    <a:pt x="173433" y="114013"/>
                    <a:pt x="117576" y="143967"/>
                    <a:pt x="82804" y="190829"/>
                  </a:cubicBezTo>
                  <a:lnTo>
                    <a:pt x="52534" y="162327"/>
                  </a:lnTo>
                  <a:cubicBezTo>
                    <a:pt x="94815" y="107256"/>
                    <a:pt x="161472" y="72334"/>
                    <a:pt x="236285" y="72334"/>
                  </a:cubicBezTo>
                  <a:close/>
                  <a:moveTo>
                    <a:pt x="236286" y="0"/>
                  </a:moveTo>
                  <a:cubicBezTo>
                    <a:pt x="331854" y="0"/>
                    <a:pt x="417244" y="43584"/>
                    <a:pt x="472572" y="112859"/>
                  </a:cubicBezTo>
                  <a:lnTo>
                    <a:pt x="443240" y="140479"/>
                  </a:lnTo>
                  <a:cubicBezTo>
                    <a:pt x="395198" y="79129"/>
                    <a:pt x="320266" y="40387"/>
                    <a:pt x="236286" y="40387"/>
                  </a:cubicBezTo>
                  <a:cubicBezTo>
                    <a:pt x="152305" y="40387"/>
                    <a:pt x="77373" y="79129"/>
                    <a:pt x="29332" y="140479"/>
                  </a:cubicBezTo>
                  <a:lnTo>
                    <a:pt x="0" y="112859"/>
                  </a:lnTo>
                  <a:cubicBezTo>
                    <a:pt x="55328" y="43584"/>
                    <a:pt x="140717" y="0"/>
                    <a:pt x="236286"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54542">
                <a:defRPr/>
              </a:pPr>
              <a:endParaRPr lang="zh-CN" altLang="en-US" sz="1600" dirty="0">
                <a:solidFill>
                  <a:srgbClr val="FFFFFF"/>
                </a:solidFill>
              </a:endParaRPr>
            </a:p>
          </p:txBody>
        </p:sp>
      </p:grpSp>
      <p:sp>
        <p:nvSpPr>
          <p:cNvPr id="235" name="Freeform 27"/>
          <p:cNvSpPr>
            <a:spLocks noEditPoints="1"/>
          </p:cNvSpPr>
          <p:nvPr/>
        </p:nvSpPr>
        <p:spPr bwMode="auto">
          <a:xfrm>
            <a:off x="3586883" y="4764875"/>
            <a:ext cx="617479" cy="345745"/>
          </a:xfrm>
          <a:custGeom>
            <a:avLst/>
            <a:gdLst/>
            <a:ahLst/>
            <a:cxnLst>
              <a:cxn ang="0">
                <a:pos x="8324" y="38"/>
              </a:cxn>
              <a:cxn ang="0">
                <a:pos x="9087" y="203"/>
              </a:cxn>
              <a:cxn ang="0">
                <a:pos x="9799" y="487"/>
              </a:cxn>
              <a:cxn ang="0">
                <a:pos x="10451" y="880"/>
              </a:cxn>
              <a:cxn ang="0">
                <a:pos x="11031" y="1370"/>
              </a:cxn>
              <a:cxn ang="0">
                <a:pos x="11529" y="1947"/>
              </a:cxn>
              <a:cxn ang="0">
                <a:pos x="11934" y="2598"/>
              </a:cxn>
              <a:cxn ang="0">
                <a:pos x="12234" y="3314"/>
              </a:cxn>
              <a:cxn ang="0">
                <a:pos x="12378" y="3497"/>
              </a:cxn>
              <a:cxn ang="0">
                <a:pos x="12496" y="3494"/>
              </a:cxn>
              <a:cxn ang="0">
                <a:pos x="13119" y="3540"/>
              </a:cxn>
              <a:cxn ang="0">
                <a:pos x="13870" y="3738"/>
              </a:cxn>
              <a:cxn ang="0">
                <a:pos x="14554" y="4074"/>
              </a:cxn>
              <a:cxn ang="0">
                <a:pos x="15156" y="4535"/>
              </a:cxn>
              <a:cxn ang="0">
                <a:pos x="15663" y="5102"/>
              </a:cxn>
              <a:cxn ang="0">
                <a:pos x="16056" y="5761"/>
              </a:cxn>
              <a:cxn ang="0">
                <a:pos x="16320" y="6494"/>
              </a:cxn>
              <a:cxn ang="0">
                <a:pos x="16438" y="7286"/>
              </a:cxn>
              <a:cxn ang="0">
                <a:pos x="16401" y="8075"/>
              </a:cxn>
              <a:cxn ang="0">
                <a:pos x="16222" y="8813"/>
              </a:cxn>
              <a:cxn ang="0">
                <a:pos x="15915" y="9491"/>
              </a:cxn>
              <a:cxn ang="0">
                <a:pos x="15494" y="10093"/>
              </a:cxn>
              <a:cxn ang="0">
                <a:pos x="14974" y="10606"/>
              </a:cxn>
              <a:cxn ang="0">
                <a:pos x="14369" y="11014"/>
              </a:cxn>
              <a:cxn ang="0">
                <a:pos x="13693" y="11305"/>
              </a:cxn>
              <a:cxn ang="0">
                <a:pos x="12960" y="11462"/>
              </a:cxn>
              <a:cxn ang="0">
                <a:pos x="3341" y="11487"/>
              </a:cxn>
              <a:cxn ang="0">
                <a:pos x="2760" y="11436"/>
              </a:cxn>
              <a:cxn ang="0">
                <a:pos x="2156" y="11265"/>
              </a:cxn>
              <a:cxn ang="0">
                <a:pos x="1603" y="10987"/>
              </a:cxn>
              <a:cxn ang="0">
                <a:pos x="1113" y="10615"/>
              </a:cxn>
              <a:cxn ang="0">
                <a:pos x="697" y="10159"/>
              </a:cxn>
              <a:cxn ang="0">
                <a:pos x="368" y="9631"/>
              </a:cxn>
              <a:cxn ang="0">
                <a:pos x="137" y="9044"/>
              </a:cxn>
              <a:cxn ang="0">
                <a:pos x="15" y="8410"/>
              </a:cxn>
              <a:cxn ang="0">
                <a:pos x="15" y="7754"/>
              </a:cxn>
              <a:cxn ang="0">
                <a:pos x="132" y="7132"/>
              </a:cxn>
              <a:cxn ang="0">
                <a:pos x="354" y="6556"/>
              </a:cxn>
              <a:cxn ang="0">
                <a:pos x="671" y="6034"/>
              </a:cxn>
              <a:cxn ang="0">
                <a:pos x="1072" y="5582"/>
              </a:cxn>
              <a:cxn ang="0">
                <a:pos x="1546" y="5208"/>
              </a:cxn>
              <a:cxn ang="0">
                <a:pos x="2082" y="4924"/>
              </a:cxn>
              <a:cxn ang="0">
                <a:pos x="2668" y="4741"/>
              </a:cxn>
              <a:cxn ang="0">
                <a:pos x="3015" y="4212"/>
              </a:cxn>
              <a:cxn ang="0">
                <a:pos x="3225" y="3295"/>
              </a:cxn>
              <a:cxn ang="0">
                <a:pos x="3597" y="2453"/>
              </a:cxn>
              <a:cxn ang="0">
                <a:pos x="4113" y="1704"/>
              </a:cxn>
              <a:cxn ang="0">
                <a:pos x="4754" y="1069"/>
              </a:cxn>
              <a:cxn ang="0">
                <a:pos x="5503" y="565"/>
              </a:cxn>
              <a:cxn ang="0">
                <a:pos x="6342" y="211"/>
              </a:cxn>
              <a:cxn ang="0">
                <a:pos x="7250" y="25"/>
              </a:cxn>
              <a:cxn ang="0">
                <a:pos x="9148" y="9515"/>
              </a:cxn>
              <a:cxn ang="0">
                <a:pos x="9106" y="9484"/>
              </a:cxn>
              <a:cxn ang="0">
                <a:pos x="9023" y="9509"/>
              </a:cxn>
              <a:cxn ang="0">
                <a:pos x="9156" y="9528"/>
              </a:cxn>
              <a:cxn ang="0">
                <a:pos x="6408" y="9503"/>
              </a:cxn>
              <a:cxn ang="0">
                <a:pos x="6368" y="9519"/>
              </a:cxn>
            </a:cxnLst>
            <a:rect l="0" t="0" r="r" b="b"/>
            <a:pathLst>
              <a:path w="16443" h="11487">
                <a:moveTo>
                  <a:pt x="7726" y="0"/>
                </a:moveTo>
                <a:lnTo>
                  <a:pt x="7928" y="4"/>
                </a:lnTo>
                <a:lnTo>
                  <a:pt x="8127" y="17"/>
                </a:lnTo>
                <a:lnTo>
                  <a:pt x="8324" y="38"/>
                </a:lnTo>
                <a:lnTo>
                  <a:pt x="8519" y="68"/>
                </a:lnTo>
                <a:lnTo>
                  <a:pt x="8711" y="105"/>
                </a:lnTo>
                <a:lnTo>
                  <a:pt x="8900" y="150"/>
                </a:lnTo>
                <a:lnTo>
                  <a:pt x="9087" y="203"/>
                </a:lnTo>
                <a:lnTo>
                  <a:pt x="9270" y="263"/>
                </a:lnTo>
                <a:lnTo>
                  <a:pt x="9450" y="331"/>
                </a:lnTo>
                <a:lnTo>
                  <a:pt x="9626" y="406"/>
                </a:lnTo>
                <a:lnTo>
                  <a:pt x="9799" y="487"/>
                </a:lnTo>
                <a:lnTo>
                  <a:pt x="9969" y="576"/>
                </a:lnTo>
                <a:lnTo>
                  <a:pt x="10133" y="670"/>
                </a:lnTo>
                <a:lnTo>
                  <a:pt x="10294" y="772"/>
                </a:lnTo>
                <a:lnTo>
                  <a:pt x="10451" y="880"/>
                </a:lnTo>
                <a:lnTo>
                  <a:pt x="10604" y="994"/>
                </a:lnTo>
                <a:lnTo>
                  <a:pt x="10751" y="1113"/>
                </a:lnTo>
                <a:lnTo>
                  <a:pt x="10893" y="1239"/>
                </a:lnTo>
                <a:lnTo>
                  <a:pt x="11031" y="1370"/>
                </a:lnTo>
                <a:lnTo>
                  <a:pt x="11164" y="1507"/>
                </a:lnTo>
                <a:lnTo>
                  <a:pt x="11291" y="1648"/>
                </a:lnTo>
                <a:lnTo>
                  <a:pt x="11412" y="1795"/>
                </a:lnTo>
                <a:lnTo>
                  <a:pt x="11529" y="1947"/>
                </a:lnTo>
                <a:lnTo>
                  <a:pt x="11640" y="2102"/>
                </a:lnTo>
                <a:lnTo>
                  <a:pt x="11743" y="2264"/>
                </a:lnTo>
                <a:lnTo>
                  <a:pt x="11842" y="2429"/>
                </a:lnTo>
                <a:lnTo>
                  <a:pt x="11934" y="2598"/>
                </a:lnTo>
                <a:lnTo>
                  <a:pt x="12019" y="2772"/>
                </a:lnTo>
                <a:lnTo>
                  <a:pt x="12097" y="2948"/>
                </a:lnTo>
                <a:lnTo>
                  <a:pt x="12169" y="3129"/>
                </a:lnTo>
                <a:lnTo>
                  <a:pt x="12234" y="3314"/>
                </a:lnTo>
                <a:lnTo>
                  <a:pt x="12291" y="3501"/>
                </a:lnTo>
                <a:lnTo>
                  <a:pt x="12320" y="3499"/>
                </a:lnTo>
                <a:lnTo>
                  <a:pt x="12349" y="3498"/>
                </a:lnTo>
                <a:lnTo>
                  <a:pt x="12378" y="3497"/>
                </a:lnTo>
                <a:lnTo>
                  <a:pt x="12407" y="3496"/>
                </a:lnTo>
                <a:lnTo>
                  <a:pt x="12437" y="3495"/>
                </a:lnTo>
                <a:lnTo>
                  <a:pt x="12466" y="3494"/>
                </a:lnTo>
                <a:lnTo>
                  <a:pt x="12496" y="3494"/>
                </a:lnTo>
                <a:lnTo>
                  <a:pt x="12524" y="3494"/>
                </a:lnTo>
                <a:lnTo>
                  <a:pt x="12726" y="3499"/>
                </a:lnTo>
                <a:lnTo>
                  <a:pt x="12924" y="3515"/>
                </a:lnTo>
                <a:lnTo>
                  <a:pt x="13119" y="3540"/>
                </a:lnTo>
                <a:lnTo>
                  <a:pt x="13313" y="3575"/>
                </a:lnTo>
                <a:lnTo>
                  <a:pt x="13502" y="3621"/>
                </a:lnTo>
                <a:lnTo>
                  <a:pt x="13688" y="3674"/>
                </a:lnTo>
                <a:lnTo>
                  <a:pt x="13870" y="3738"/>
                </a:lnTo>
                <a:lnTo>
                  <a:pt x="14047" y="3809"/>
                </a:lnTo>
                <a:lnTo>
                  <a:pt x="14221" y="3889"/>
                </a:lnTo>
                <a:lnTo>
                  <a:pt x="14390" y="3977"/>
                </a:lnTo>
                <a:lnTo>
                  <a:pt x="14554" y="4074"/>
                </a:lnTo>
                <a:lnTo>
                  <a:pt x="14712" y="4179"/>
                </a:lnTo>
                <a:lnTo>
                  <a:pt x="14867" y="4290"/>
                </a:lnTo>
                <a:lnTo>
                  <a:pt x="15015" y="4409"/>
                </a:lnTo>
                <a:lnTo>
                  <a:pt x="15156" y="4535"/>
                </a:lnTo>
                <a:lnTo>
                  <a:pt x="15293" y="4667"/>
                </a:lnTo>
                <a:lnTo>
                  <a:pt x="15423" y="4806"/>
                </a:lnTo>
                <a:lnTo>
                  <a:pt x="15546" y="4951"/>
                </a:lnTo>
                <a:lnTo>
                  <a:pt x="15663" y="5102"/>
                </a:lnTo>
                <a:lnTo>
                  <a:pt x="15772" y="5259"/>
                </a:lnTo>
                <a:lnTo>
                  <a:pt x="15875" y="5421"/>
                </a:lnTo>
                <a:lnTo>
                  <a:pt x="15969" y="5588"/>
                </a:lnTo>
                <a:lnTo>
                  <a:pt x="16056" y="5761"/>
                </a:lnTo>
                <a:lnTo>
                  <a:pt x="16134" y="5938"/>
                </a:lnTo>
                <a:lnTo>
                  <a:pt x="16205" y="6119"/>
                </a:lnTo>
                <a:lnTo>
                  <a:pt x="16266" y="6305"/>
                </a:lnTo>
                <a:lnTo>
                  <a:pt x="16320" y="6494"/>
                </a:lnTo>
                <a:lnTo>
                  <a:pt x="16363" y="6687"/>
                </a:lnTo>
                <a:lnTo>
                  <a:pt x="16398" y="6884"/>
                </a:lnTo>
                <a:lnTo>
                  <a:pt x="16422" y="7083"/>
                </a:lnTo>
                <a:lnTo>
                  <a:pt x="16438" y="7286"/>
                </a:lnTo>
                <a:lnTo>
                  <a:pt x="16443" y="7490"/>
                </a:lnTo>
                <a:lnTo>
                  <a:pt x="16438" y="7688"/>
                </a:lnTo>
                <a:lnTo>
                  <a:pt x="16425" y="7883"/>
                </a:lnTo>
                <a:lnTo>
                  <a:pt x="16401" y="8075"/>
                </a:lnTo>
                <a:lnTo>
                  <a:pt x="16369" y="8264"/>
                </a:lnTo>
                <a:lnTo>
                  <a:pt x="16328" y="8451"/>
                </a:lnTo>
                <a:lnTo>
                  <a:pt x="16280" y="8634"/>
                </a:lnTo>
                <a:lnTo>
                  <a:pt x="16222" y="8813"/>
                </a:lnTo>
                <a:lnTo>
                  <a:pt x="16156" y="8989"/>
                </a:lnTo>
                <a:lnTo>
                  <a:pt x="16083" y="9161"/>
                </a:lnTo>
                <a:lnTo>
                  <a:pt x="16003" y="9328"/>
                </a:lnTo>
                <a:lnTo>
                  <a:pt x="15915" y="9491"/>
                </a:lnTo>
                <a:lnTo>
                  <a:pt x="15820" y="9649"/>
                </a:lnTo>
                <a:lnTo>
                  <a:pt x="15717" y="9802"/>
                </a:lnTo>
                <a:lnTo>
                  <a:pt x="15610" y="9950"/>
                </a:lnTo>
                <a:lnTo>
                  <a:pt x="15494" y="10093"/>
                </a:lnTo>
                <a:lnTo>
                  <a:pt x="15373" y="10230"/>
                </a:lnTo>
                <a:lnTo>
                  <a:pt x="15246" y="10361"/>
                </a:lnTo>
                <a:lnTo>
                  <a:pt x="15113" y="10487"/>
                </a:lnTo>
                <a:lnTo>
                  <a:pt x="14974" y="10606"/>
                </a:lnTo>
                <a:lnTo>
                  <a:pt x="14831" y="10718"/>
                </a:lnTo>
                <a:lnTo>
                  <a:pt x="14682" y="10824"/>
                </a:lnTo>
                <a:lnTo>
                  <a:pt x="14527" y="10923"/>
                </a:lnTo>
                <a:lnTo>
                  <a:pt x="14369" y="11014"/>
                </a:lnTo>
                <a:lnTo>
                  <a:pt x="14206" y="11098"/>
                </a:lnTo>
                <a:lnTo>
                  <a:pt x="14039" y="11176"/>
                </a:lnTo>
                <a:lnTo>
                  <a:pt x="13868" y="11244"/>
                </a:lnTo>
                <a:lnTo>
                  <a:pt x="13693" y="11305"/>
                </a:lnTo>
                <a:lnTo>
                  <a:pt x="13514" y="11357"/>
                </a:lnTo>
                <a:lnTo>
                  <a:pt x="13332" y="11401"/>
                </a:lnTo>
                <a:lnTo>
                  <a:pt x="13147" y="11436"/>
                </a:lnTo>
                <a:lnTo>
                  <a:pt x="12960" y="11462"/>
                </a:lnTo>
                <a:lnTo>
                  <a:pt x="12770" y="11479"/>
                </a:lnTo>
                <a:lnTo>
                  <a:pt x="12770" y="11487"/>
                </a:lnTo>
                <a:lnTo>
                  <a:pt x="12524" y="11487"/>
                </a:lnTo>
                <a:lnTo>
                  <a:pt x="3341" y="11487"/>
                </a:lnTo>
                <a:lnTo>
                  <a:pt x="3079" y="11487"/>
                </a:lnTo>
                <a:lnTo>
                  <a:pt x="3079" y="11477"/>
                </a:lnTo>
                <a:lnTo>
                  <a:pt x="2919" y="11459"/>
                </a:lnTo>
                <a:lnTo>
                  <a:pt x="2760" y="11436"/>
                </a:lnTo>
                <a:lnTo>
                  <a:pt x="2605" y="11404"/>
                </a:lnTo>
                <a:lnTo>
                  <a:pt x="2453" y="11365"/>
                </a:lnTo>
                <a:lnTo>
                  <a:pt x="2303" y="11318"/>
                </a:lnTo>
                <a:lnTo>
                  <a:pt x="2156" y="11265"/>
                </a:lnTo>
                <a:lnTo>
                  <a:pt x="2013" y="11205"/>
                </a:lnTo>
                <a:lnTo>
                  <a:pt x="1872" y="11139"/>
                </a:lnTo>
                <a:lnTo>
                  <a:pt x="1736" y="11067"/>
                </a:lnTo>
                <a:lnTo>
                  <a:pt x="1603" y="10987"/>
                </a:lnTo>
                <a:lnTo>
                  <a:pt x="1474" y="10903"/>
                </a:lnTo>
                <a:lnTo>
                  <a:pt x="1349" y="10813"/>
                </a:lnTo>
                <a:lnTo>
                  <a:pt x="1229" y="10716"/>
                </a:lnTo>
                <a:lnTo>
                  <a:pt x="1113" y="10615"/>
                </a:lnTo>
                <a:lnTo>
                  <a:pt x="1001" y="10508"/>
                </a:lnTo>
                <a:lnTo>
                  <a:pt x="895" y="10396"/>
                </a:lnTo>
                <a:lnTo>
                  <a:pt x="793" y="10280"/>
                </a:lnTo>
                <a:lnTo>
                  <a:pt x="697" y="10159"/>
                </a:lnTo>
                <a:lnTo>
                  <a:pt x="606" y="10033"/>
                </a:lnTo>
                <a:lnTo>
                  <a:pt x="521" y="9903"/>
                </a:lnTo>
                <a:lnTo>
                  <a:pt x="441" y="9769"/>
                </a:lnTo>
                <a:lnTo>
                  <a:pt x="368" y="9631"/>
                </a:lnTo>
                <a:lnTo>
                  <a:pt x="300" y="9490"/>
                </a:lnTo>
                <a:lnTo>
                  <a:pt x="239" y="9345"/>
                </a:lnTo>
                <a:lnTo>
                  <a:pt x="185" y="9197"/>
                </a:lnTo>
                <a:lnTo>
                  <a:pt x="137" y="9044"/>
                </a:lnTo>
                <a:lnTo>
                  <a:pt x="96" y="8890"/>
                </a:lnTo>
                <a:lnTo>
                  <a:pt x="62" y="8733"/>
                </a:lnTo>
                <a:lnTo>
                  <a:pt x="35" y="8573"/>
                </a:lnTo>
                <a:lnTo>
                  <a:pt x="15" y="8410"/>
                </a:lnTo>
                <a:lnTo>
                  <a:pt x="4" y="8246"/>
                </a:lnTo>
                <a:lnTo>
                  <a:pt x="0" y="8079"/>
                </a:lnTo>
                <a:lnTo>
                  <a:pt x="4" y="7916"/>
                </a:lnTo>
                <a:lnTo>
                  <a:pt x="15" y="7754"/>
                </a:lnTo>
                <a:lnTo>
                  <a:pt x="34" y="7596"/>
                </a:lnTo>
                <a:lnTo>
                  <a:pt x="60" y="7439"/>
                </a:lnTo>
                <a:lnTo>
                  <a:pt x="92" y="7284"/>
                </a:lnTo>
                <a:lnTo>
                  <a:pt x="132" y="7132"/>
                </a:lnTo>
                <a:lnTo>
                  <a:pt x="178" y="6983"/>
                </a:lnTo>
                <a:lnTo>
                  <a:pt x="230" y="6837"/>
                </a:lnTo>
                <a:lnTo>
                  <a:pt x="289" y="6694"/>
                </a:lnTo>
                <a:lnTo>
                  <a:pt x="354" y="6556"/>
                </a:lnTo>
                <a:lnTo>
                  <a:pt x="424" y="6420"/>
                </a:lnTo>
                <a:lnTo>
                  <a:pt x="502" y="6287"/>
                </a:lnTo>
                <a:lnTo>
                  <a:pt x="584" y="6159"/>
                </a:lnTo>
                <a:lnTo>
                  <a:pt x="671" y="6034"/>
                </a:lnTo>
                <a:lnTo>
                  <a:pt x="765" y="5914"/>
                </a:lnTo>
                <a:lnTo>
                  <a:pt x="862" y="5799"/>
                </a:lnTo>
                <a:lnTo>
                  <a:pt x="965" y="5688"/>
                </a:lnTo>
                <a:lnTo>
                  <a:pt x="1072" y="5582"/>
                </a:lnTo>
                <a:lnTo>
                  <a:pt x="1184" y="5480"/>
                </a:lnTo>
                <a:lnTo>
                  <a:pt x="1301" y="5384"/>
                </a:lnTo>
                <a:lnTo>
                  <a:pt x="1421" y="5293"/>
                </a:lnTo>
                <a:lnTo>
                  <a:pt x="1546" y="5208"/>
                </a:lnTo>
                <a:lnTo>
                  <a:pt x="1675" y="5128"/>
                </a:lnTo>
                <a:lnTo>
                  <a:pt x="1807" y="5054"/>
                </a:lnTo>
                <a:lnTo>
                  <a:pt x="1942" y="4986"/>
                </a:lnTo>
                <a:lnTo>
                  <a:pt x="2082" y="4924"/>
                </a:lnTo>
                <a:lnTo>
                  <a:pt x="2224" y="4869"/>
                </a:lnTo>
                <a:lnTo>
                  <a:pt x="2369" y="4819"/>
                </a:lnTo>
                <a:lnTo>
                  <a:pt x="2517" y="4777"/>
                </a:lnTo>
                <a:lnTo>
                  <a:pt x="2668" y="4741"/>
                </a:lnTo>
                <a:lnTo>
                  <a:pt x="2821" y="4713"/>
                </a:lnTo>
                <a:lnTo>
                  <a:pt x="2976" y="4692"/>
                </a:lnTo>
                <a:lnTo>
                  <a:pt x="2990" y="4450"/>
                </a:lnTo>
                <a:lnTo>
                  <a:pt x="3015" y="4212"/>
                </a:lnTo>
                <a:lnTo>
                  <a:pt x="3051" y="3976"/>
                </a:lnTo>
                <a:lnTo>
                  <a:pt x="3098" y="3744"/>
                </a:lnTo>
                <a:lnTo>
                  <a:pt x="3156" y="3517"/>
                </a:lnTo>
                <a:lnTo>
                  <a:pt x="3225" y="3295"/>
                </a:lnTo>
                <a:lnTo>
                  <a:pt x="3303" y="3076"/>
                </a:lnTo>
                <a:lnTo>
                  <a:pt x="3391" y="2863"/>
                </a:lnTo>
                <a:lnTo>
                  <a:pt x="3489" y="2655"/>
                </a:lnTo>
                <a:lnTo>
                  <a:pt x="3597" y="2453"/>
                </a:lnTo>
                <a:lnTo>
                  <a:pt x="3713" y="2256"/>
                </a:lnTo>
                <a:lnTo>
                  <a:pt x="3837" y="2065"/>
                </a:lnTo>
                <a:lnTo>
                  <a:pt x="3971" y="1882"/>
                </a:lnTo>
                <a:lnTo>
                  <a:pt x="4113" y="1704"/>
                </a:lnTo>
                <a:lnTo>
                  <a:pt x="4262" y="1535"/>
                </a:lnTo>
                <a:lnTo>
                  <a:pt x="4419" y="1371"/>
                </a:lnTo>
                <a:lnTo>
                  <a:pt x="4583" y="1216"/>
                </a:lnTo>
                <a:lnTo>
                  <a:pt x="4754" y="1069"/>
                </a:lnTo>
                <a:lnTo>
                  <a:pt x="4932" y="930"/>
                </a:lnTo>
                <a:lnTo>
                  <a:pt x="5117" y="800"/>
                </a:lnTo>
                <a:lnTo>
                  <a:pt x="5307" y="677"/>
                </a:lnTo>
                <a:lnTo>
                  <a:pt x="5503" y="565"/>
                </a:lnTo>
                <a:lnTo>
                  <a:pt x="5705" y="462"/>
                </a:lnTo>
                <a:lnTo>
                  <a:pt x="5912" y="368"/>
                </a:lnTo>
                <a:lnTo>
                  <a:pt x="6124" y="284"/>
                </a:lnTo>
                <a:lnTo>
                  <a:pt x="6342" y="211"/>
                </a:lnTo>
                <a:lnTo>
                  <a:pt x="6563" y="147"/>
                </a:lnTo>
                <a:lnTo>
                  <a:pt x="6788" y="95"/>
                </a:lnTo>
                <a:lnTo>
                  <a:pt x="7018" y="54"/>
                </a:lnTo>
                <a:lnTo>
                  <a:pt x="7250" y="25"/>
                </a:lnTo>
                <a:lnTo>
                  <a:pt x="7487" y="6"/>
                </a:lnTo>
                <a:lnTo>
                  <a:pt x="7726" y="0"/>
                </a:lnTo>
                <a:close/>
                <a:moveTo>
                  <a:pt x="9156" y="9528"/>
                </a:moveTo>
                <a:lnTo>
                  <a:pt x="9148" y="9515"/>
                </a:lnTo>
                <a:lnTo>
                  <a:pt x="9141" y="9503"/>
                </a:lnTo>
                <a:lnTo>
                  <a:pt x="9134" y="9491"/>
                </a:lnTo>
                <a:lnTo>
                  <a:pt x="9127" y="9478"/>
                </a:lnTo>
                <a:lnTo>
                  <a:pt x="9106" y="9484"/>
                </a:lnTo>
                <a:lnTo>
                  <a:pt x="9086" y="9491"/>
                </a:lnTo>
                <a:lnTo>
                  <a:pt x="9065" y="9498"/>
                </a:lnTo>
                <a:lnTo>
                  <a:pt x="9045" y="9503"/>
                </a:lnTo>
                <a:lnTo>
                  <a:pt x="9023" y="9509"/>
                </a:lnTo>
                <a:lnTo>
                  <a:pt x="9003" y="9515"/>
                </a:lnTo>
                <a:lnTo>
                  <a:pt x="8982" y="9521"/>
                </a:lnTo>
                <a:lnTo>
                  <a:pt x="8961" y="9528"/>
                </a:lnTo>
                <a:lnTo>
                  <a:pt x="9156" y="9528"/>
                </a:lnTo>
                <a:close/>
                <a:moveTo>
                  <a:pt x="6492" y="9528"/>
                </a:moveTo>
                <a:lnTo>
                  <a:pt x="6464" y="9519"/>
                </a:lnTo>
                <a:lnTo>
                  <a:pt x="6435" y="9511"/>
                </a:lnTo>
                <a:lnTo>
                  <a:pt x="6408" y="9503"/>
                </a:lnTo>
                <a:lnTo>
                  <a:pt x="6379" y="9495"/>
                </a:lnTo>
                <a:lnTo>
                  <a:pt x="6376" y="9503"/>
                </a:lnTo>
                <a:lnTo>
                  <a:pt x="6372" y="9511"/>
                </a:lnTo>
                <a:lnTo>
                  <a:pt x="6368" y="9519"/>
                </a:lnTo>
                <a:lnTo>
                  <a:pt x="6364" y="9528"/>
                </a:lnTo>
                <a:lnTo>
                  <a:pt x="6492" y="9528"/>
                </a:lnTo>
                <a:close/>
              </a:path>
            </a:pathLst>
          </a:custGeom>
          <a:noFill/>
          <a:ln w="19050" cap="rnd" cmpd="sng" algn="ctr">
            <a:solidFill>
              <a:schemeClr val="bg1">
                <a:lumMod val="50000"/>
              </a:schemeClr>
            </a:solidFill>
            <a:prstDash val="solid"/>
          </a:ln>
          <a:effectLst/>
        </p:spPr>
        <p:txBody>
          <a:bodyPr rot="0" spcFirstLastPara="0" vertOverflow="overflow" horzOverflow="overflow" vert="horz" wrap="square" lIns="79074" tIns="39537" rIns="79074" bIns="39537" numCol="1" spcCol="0" rtlCol="0" fromWordArt="0" anchor="ctr" anchorCtr="0" forceAA="0" compatLnSpc="1">
            <a:prstTxWarp prst="textNoShape">
              <a:avLst/>
            </a:prstTxWarp>
            <a:noAutofit/>
          </a:bodyPr>
          <a:lstStyle/>
          <a:p>
            <a:pPr algn="ctr" defTabSz="790669">
              <a:defRPr/>
            </a:pPr>
            <a:endParaRPr lang="zh-CN" altLang="en-US" sz="900" kern="0" dirty="0">
              <a:solidFill>
                <a:schemeClr val="bg1"/>
              </a:solidFill>
              <a:latin typeface="Arial"/>
              <a:ea typeface="微软雅黑"/>
            </a:endParaRPr>
          </a:p>
        </p:txBody>
      </p:sp>
      <p:sp>
        <p:nvSpPr>
          <p:cNvPr id="236" name="TextBox 119"/>
          <p:cNvSpPr txBox="1"/>
          <p:nvPr/>
        </p:nvSpPr>
        <p:spPr>
          <a:xfrm>
            <a:off x="3918385" y="5659207"/>
            <a:ext cx="453944" cy="415484"/>
          </a:xfrm>
          <a:prstGeom prst="rect">
            <a:avLst/>
          </a:prstGeom>
          <a:noFill/>
        </p:spPr>
        <p:txBody>
          <a:bodyPr wrap="none" lIns="91427" tIns="45713" rIns="91427" bIns="45713" rtlCol="0">
            <a:spAutoFit/>
          </a:bodyPr>
          <a:lstStyle/>
          <a:p>
            <a:r>
              <a:rPr lang="en-US" altLang="zh-CN" sz="2100" dirty="0">
                <a:solidFill>
                  <a:schemeClr val="bg1"/>
                </a:solidFill>
              </a:rPr>
              <a:t>…</a:t>
            </a:r>
            <a:endParaRPr lang="zh-CN" altLang="en-US" sz="2100" dirty="0">
              <a:solidFill>
                <a:schemeClr val="bg1"/>
              </a:solidFill>
            </a:endParaRPr>
          </a:p>
        </p:txBody>
      </p:sp>
      <p:cxnSp>
        <p:nvCxnSpPr>
          <p:cNvPr id="237" name="直接箭头连接符 236"/>
          <p:cNvCxnSpPr/>
          <p:nvPr/>
        </p:nvCxnSpPr>
        <p:spPr>
          <a:xfrm flipH="1">
            <a:off x="3442869" y="5110617"/>
            <a:ext cx="238262" cy="474508"/>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8" name="直接箭头连接符 237"/>
          <p:cNvCxnSpPr/>
          <p:nvPr/>
        </p:nvCxnSpPr>
        <p:spPr>
          <a:xfrm>
            <a:off x="3799757" y="5110617"/>
            <a:ext cx="0" cy="474508"/>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9" name="直接箭头连接符 238"/>
          <p:cNvCxnSpPr/>
          <p:nvPr/>
        </p:nvCxnSpPr>
        <p:spPr>
          <a:xfrm>
            <a:off x="4091320" y="5130702"/>
            <a:ext cx="427137" cy="474508"/>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240" name="组合 239"/>
          <p:cNvGrpSpPr/>
          <p:nvPr/>
        </p:nvGrpSpPr>
        <p:grpSpPr>
          <a:xfrm>
            <a:off x="3205344" y="5636769"/>
            <a:ext cx="324687" cy="519935"/>
            <a:chOff x="-2058554" y="4484203"/>
            <a:chExt cx="375413" cy="601165"/>
          </a:xfrm>
        </p:grpSpPr>
        <p:sp>
          <p:nvSpPr>
            <p:cNvPr id="241" name="同侧圆角矩形 240"/>
            <p:cNvSpPr/>
            <p:nvPr/>
          </p:nvSpPr>
          <p:spPr bwMode="auto">
            <a:xfrm>
              <a:off x="-2058554" y="4976296"/>
              <a:ext cx="86242" cy="109072"/>
            </a:xfrm>
            <a:prstGeom prst="round2SameRect">
              <a:avLst>
                <a:gd name="adj1" fmla="val 31994"/>
                <a:gd name="adj2" fmla="val 0"/>
              </a:avLst>
            </a:prstGeom>
            <a:solidFill>
              <a:schemeClr val="bg1">
                <a:alpha val="8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105467" tIns="52733" rIns="105467" bIns="52733" anchor="ctr"/>
            <a:lstStyle/>
            <a:p>
              <a:pPr algn="ctr" defTabSz="1054542">
                <a:defRPr/>
              </a:pPr>
              <a:endParaRPr lang="zh-CN" altLang="en-US" sz="1200" dirty="0"/>
            </a:p>
          </p:txBody>
        </p:sp>
        <p:grpSp>
          <p:nvGrpSpPr>
            <p:cNvPr id="242" name="组合 173"/>
            <p:cNvGrpSpPr>
              <a:grpSpLocks/>
            </p:cNvGrpSpPr>
            <p:nvPr/>
          </p:nvGrpSpPr>
          <p:grpSpPr bwMode="auto">
            <a:xfrm>
              <a:off x="-1943113" y="4562646"/>
              <a:ext cx="179888" cy="122162"/>
              <a:chOff x="6648917" y="4846561"/>
              <a:chExt cx="281747" cy="240972"/>
            </a:xfrm>
          </p:grpSpPr>
          <p:sp>
            <p:nvSpPr>
              <p:cNvPr id="245" name="同侧圆角矩形 244"/>
              <p:cNvSpPr/>
              <p:nvPr/>
            </p:nvSpPr>
            <p:spPr>
              <a:xfrm>
                <a:off x="6650861" y="4967025"/>
                <a:ext cx="278098" cy="120086"/>
              </a:xfrm>
              <a:prstGeom prst="round2SameRect">
                <a:avLst/>
              </a:prstGeom>
              <a:solidFill>
                <a:schemeClr val="bg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1054542">
                  <a:defRPr/>
                </a:pPr>
                <a:endParaRPr lang="zh-CN" altLang="en-US" sz="1200" dirty="0"/>
              </a:p>
            </p:txBody>
          </p:sp>
          <p:grpSp>
            <p:nvGrpSpPr>
              <p:cNvPr id="246" name="组合 285"/>
              <p:cNvGrpSpPr>
                <a:grpSpLocks/>
              </p:cNvGrpSpPr>
              <p:nvPr/>
            </p:nvGrpSpPr>
            <p:grpSpPr bwMode="auto">
              <a:xfrm>
                <a:off x="6722731" y="4846561"/>
                <a:ext cx="141264" cy="134610"/>
                <a:chOff x="1814698" y="3685128"/>
                <a:chExt cx="154114" cy="146856"/>
              </a:xfrm>
            </p:grpSpPr>
            <p:grpSp>
              <p:nvGrpSpPr>
                <p:cNvPr id="248" name="组合 287"/>
                <p:cNvGrpSpPr/>
                <p:nvPr/>
              </p:nvGrpSpPr>
              <p:grpSpPr>
                <a:xfrm>
                  <a:off x="1814698" y="3685128"/>
                  <a:ext cx="154114" cy="146856"/>
                  <a:chOff x="3445912" y="3744115"/>
                  <a:chExt cx="149397" cy="188080"/>
                </a:xfrm>
                <a:solidFill>
                  <a:srgbClr val="0070C0"/>
                </a:solidFill>
              </p:grpSpPr>
              <p:sp>
                <p:nvSpPr>
                  <p:cNvPr id="250" name="矩形 249"/>
                  <p:cNvSpPr/>
                  <p:nvPr/>
                </p:nvSpPr>
                <p:spPr>
                  <a:xfrm>
                    <a:off x="3445912" y="3880212"/>
                    <a:ext cx="149397" cy="51983"/>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1054542">
                      <a:defRPr/>
                    </a:pPr>
                    <a:endParaRPr lang="zh-CN" altLang="en-US" sz="1200" dirty="0"/>
                  </a:p>
                </p:txBody>
              </p:sp>
              <p:sp>
                <p:nvSpPr>
                  <p:cNvPr id="251" name="梯形 250"/>
                  <p:cNvSpPr/>
                  <p:nvPr/>
                </p:nvSpPr>
                <p:spPr>
                  <a:xfrm>
                    <a:off x="3448602" y="3789834"/>
                    <a:ext cx="144016" cy="120818"/>
                  </a:xfrm>
                  <a:prstGeom prst="trapezoid">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1054542">
                      <a:defRPr/>
                    </a:pPr>
                    <a:endParaRPr lang="zh-CN" altLang="en-US" sz="1200" dirty="0"/>
                  </a:p>
                </p:txBody>
              </p:sp>
              <p:sp>
                <p:nvSpPr>
                  <p:cNvPr id="252" name="椭圆 251"/>
                  <p:cNvSpPr/>
                  <p:nvPr/>
                </p:nvSpPr>
                <p:spPr>
                  <a:xfrm>
                    <a:off x="3497751" y="3744115"/>
                    <a:ext cx="45719" cy="45719"/>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1054542">
                      <a:defRPr/>
                    </a:pPr>
                    <a:endParaRPr lang="zh-CN" altLang="en-US" sz="1200" dirty="0"/>
                  </a:p>
                </p:txBody>
              </p:sp>
              <p:sp>
                <p:nvSpPr>
                  <p:cNvPr id="253" name="流程图: 摘录 252"/>
                  <p:cNvSpPr/>
                  <p:nvPr/>
                </p:nvSpPr>
                <p:spPr>
                  <a:xfrm>
                    <a:off x="3477410" y="3744115"/>
                    <a:ext cx="86400" cy="45719"/>
                  </a:xfrm>
                  <a:prstGeom prst="flowChartExtra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1054542">
                      <a:defRPr/>
                    </a:pPr>
                    <a:endParaRPr lang="zh-CN" altLang="en-US" sz="1200" dirty="0"/>
                  </a:p>
                </p:txBody>
              </p:sp>
            </p:grpSp>
            <p:sp>
              <p:nvSpPr>
                <p:cNvPr id="249" name="矩形 248"/>
                <p:cNvSpPr>
                  <a:spLocks/>
                </p:cNvSpPr>
                <p:nvPr/>
              </p:nvSpPr>
              <p:spPr>
                <a:xfrm>
                  <a:off x="1853314" y="3723750"/>
                  <a:ext cx="73682" cy="32753"/>
                </a:xfrm>
                <a:prstGeom prst="rect">
                  <a:avLst/>
                </a:prstGeom>
                <a:solidFill>
                  <a:srgbClr val="1D2F4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1054542">
                    <a:defRPr/>
                  </a:pPr>
                  <a:endParaRPr lang="zh-CN" altLang="en-US" sz="1200" dirty="0"/>
                </a:p>
              </p:txBody>
            </p:sp>
          </p:grpSp>
          <p:sp>
            <p:nvSpPr>
              <p:cNvPr id="247" name="同侧圆角矩形 246"/>
              <p:cNvSpPr/>
              <p:nvPr/>
            </p:nvSpPr>
            <p:spPr>
              <a:xfrm>
                <a:off x="6674698" y="5042077"/>
                <a:ext cx="230424" cy="40029"/>
              </a:xfrm>
              <a:prstGeom prst="round2SameRect">
                <a:avLst/>
              </a:prstGeom>
              <a:solidFill>
                <a:schemeClr val="bg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1054542">
                  <a:defRPr/>
                </a:pPr>
                <a:endParaRPr lang="zh-CN" altLang="en-US" sz="1200" dirty="0"/>
              </a:p>
            </p:txBody>
          </p:sp>
        </p:grpSp>
        <p:sp>
          <p:nvSpPr>
            <p:cNvPr id="243" name="圆角右箭头 242"/>
            <p:cNvSpPr/>
            <p:nvPr/>
          </p:nvSpPr>
          <p:spPr bwMode="auto">
            <a:xfrm>
              <a:off x="-2038260" y="4644007"/>
              <a:ext cx="93853" cy="334827"/>
            </a:xfrm>
            <a:prstGeom prst="bentArrow">
              <a:avLst>
                <a:gd name="adj1" fmla="val 40078"/>
                <a:gd name="adj2" fmla="val 20039"/>
                <a:gd name="adj3" fmla="val 0"/>
                <a:gd name="adj4" fmla="val 63592"/>
              </a:avLst>
            </a:prstGeom>
            <a:solidFill>
              <a:schemeClr val="bg1">
                <a:alpha val="8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105467" tIns="52733" rIns="105467" bIns="52733" anchor="ctr"/>
            <a:lstStyle/>
            <a:p>
              <a:pPr algn="ctr" defTabSz="1054542">
                <a:defRPr/>
              </a:pPr>
              <a:endParaRPr lang="zh-CN" altLang="en-US" sz="1200" dirty="0"/>
            </a:p>
          </p:txBody>
        </p:sp>
        <p:sp>
          <p:nvSpPr>
            <p:cNvPr id="244" name="KSO_Shape"/>
            <p:cNvSpPr/>
            <p:nvPr/>
          </p:nvSpPr>
          <p:spPr bwMode="auto">
            <a:xfrm rot="2407692">
              <a:off x="-1822654" y="4484203"/>
              <a:ext cx="139513" cy="93853"/>
            </a:xfrm>
            <a:custGeom>
              <a:avLst/>
              <a:gdLst>
                <a:gd name="connsiteX0" fmla="*/ 236286 w 472572"/>
                <a:gd name="connsiteY0" fmla="*/ 238384 h 335351"/>
                <a:gd name="connsiteX1" fmla="*/ 297849 w 472572"/>
                <a:gd name="connsiteY1" fmla="*/ 277381 h 335351"/>
                <a:gd name="connsiteX2" fmla="*/ 236286 w 472572"/>
                <a:gd name="connsiteY2" fmla="*/ 335351 h 335351"/>
                <a:gd name="connsiteX3" fmla="*/ 174722 w 472572"/>
                <a:gd name="connsiteY3" fmla="*/ 277381 h 335351"/>
                <a:gd name="connsiteX4" fmla="*/ 236286 w 472572"/>
                <a:gd name="connsiteY4" fmla="*/ 238384 h 335351"/>
                <a:gd name="connsiteX5" fmla="*/ 236286 w 472572"/>
                <a:gd name="connsiteY5" fmla="*/ 153779 h 335351"/>
                <a:gd name="connsiteX6" fmla="*/ 360886 w 472572"/>
                <a:gd name="connsiteY6" fmla="*/ 218025 h 335351"/>
                <a:gd name="connsiteX7" fmla="*/ 331907 w 472572"/>
                <a:gd name="connsiteY7" fmla="*/ 245311 h 335351"/>
                <a:gd name="connsiteX8" fmla="*/ 236286 w 472572"/>
                <a:gd name="connsiteY8" fmla="*/ 193327 h 335351"/>
                <a:gd name="connsiteX9" fmla="*/ 140664 w 472572"/>
                <a:gd name="connsiteY9" fmla="*/ 245311 h 335351"/>
                <a:gd name="connsiteX10" fmla="*/ 111686 w 472572"/>
                <a:gd name="connsiteY10" fmla="*/ 218025 h 335351"/>
                <a:gd name="connsiteX11" fmla="*/ 236286 w 472572"/>
                <a:gd name="connsiteY11" fmla="*/ 153779 h 335351"/>
                <a:gd name="connsiteX12" fmla="*/ 236285 w 472572"/>
                <a:gd name="connsiteY12" fmla="*/ 72334 h 335351"/>
                <a:gd name="connsiteX13" fmla="*/ 420037 w 472572"/>
                <a:gd name="connsiteY13" fmla="*/ 162327 h 335351"/>
                <a:gd name="connsiteX14" fmla="*/ 389766 w 472572"/>
                <a:gd name="connsiteY14" fmla="*/ 190830 h 335351"/>
                <a:gd name="connsiteX15" fmla="*/ 236285 w 472572"/>
                <a:gd name="connsiteY15" fmla="*/ 114013 h 335351"/>
                <a:gd name="connsiteX16" fmla="*/ 82804 w 472572"/>
                <a:gd name="connsiteY16" fmla="*/ 190829 h 335351"/>
                <a:gd name="connsiteX17" fmla="*/ 52534 w 472572"/>
                <a:gd name="connsiteY17" fmla="*/ 162327 h 335351"/>
                <a:gd name="connsiteX18" fmla="*/ 236285 w 472572"/>
                <a:gd name="connsiteY18" fmla="*/ 72334 h 335351"/>
                <a:gd name="connsiteX19" fmla="*/ 236286 w 472572"/>
                <a:gd name="connsiteY19" fmla="*/ 0 h 335351"/>
                <a:gd name="connsiteX20" fmla="*/ 472572 w 472572"/>
                <a:gd name="connsiteY20" fmla="*/ 112859 h 335351"/>
                <a:gd name="connsiteX21" fmla="*/ 443240 w 472572"/>
                <a:gd name="connsiteY21" fmla="*/ 140479 h 335351"/>
                <a:gd name="connsiteX22" fmla="*/ 236286 w 472572"/>
                <a:gd name="connsiteY22" fmla="*/ 40387 h 335351"/>
                <a:gd name="connsiteX23" fmla="*/ 29332 w 472572"/>
                <a:gd name="connsiteY23" fmla="*/ 140479 h 335351"/>
                <a:gd name="connsiteX24" fmla="*/ 0 w 472572"/>
                <a:gd name="connsiteY24" fmla="*/ 112859 h 335351"/>
                <a:gd name="connsiteX25" fmla="*/ 236286 w 472572"/>
                <a:gd name="connsiteY25" fmla="*/ 0 h 33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2572" h="335351">
                  <a:moveTo>
                    <a:pt x="236286" y="238384"/>
                  </a:moveTo>
                  <a:cubicBezTo>
                    <a:pt x="263564" y="238384"/>
                    <a:pt x="287156" y="254165"/>
                    <a:pt x="297849" y="277381"/>
                  </a:cubicBezTo>
                  <a:lnTo>
                    <a:pt x="236286" y="335351"/>
                  </a:lnTo>
                  <a:lnTo>
                    <a:pt x="174722" y="277381"/>
                  </a:lnTo>
                  <a:cubicBezTo>
                    <a:pt x="185416" y="254165"/>
                    <a:pt x="209008" y="238384"/>
                    <a:pt x="236286" y="238384"/>
                  </a:cubicBezTo>
                  <a:close/>
                  <a:moveTo>
                    <a:pt x="236286" y="153779"/>
                  </a:moveTo>
                  <a:cubicBezTo>
                    <a:pt x="287723" y="153779"/>
                    <a:pt x="333263" y="179027"/>
                    <a:pt x="360886" y="218025"/>
                  </a:cubicBezTo>
                  <a:lnTo>
                    <a:pt x="331907" y="245311"/>
                  </a:lnTo>
                  <a:cubicBezTo>
                    <a:pt x="311651" y="213977"/>
                    <a:pt x="276380" y="193327"/>
                    <a:pt x="236286" y="193327"/>
                  </a:cubicBezTo>
                  <a:cubicBezTo>
                    <a:pt x="196191" y="193327"/>
                    <a:pt x="160920" y="213977"/>
                    <a:pt x="140664" y="245311"/>
                  </a:cubicBezTo>
                  <a:lnTo>
                    <a:pt x="111686" y="218025"/>
                  </a:lnTo>
                  <a:cubicBezTo>
                    <a:pt x="139308" y="179027"/>
                    <a:pt x="184848" y="153779"/>
                    <a:pt x="236286" y="153779"/>
                  </a:cubicBezTo>
                  <a:close/>
                  <a:moveTo>
                    <a:pt x="236285" y="72334"/>
                  </a:moveTo>
                  <a:cubicBezTo>
                    <a:pt x="311099" y="72334"/>
                    <a:pt x="377756" y="107256"/>
                    <a:pt x="420037" y="162327"/>
                  </a:cubicBezTo>
                  <a:lnTo>
                    <a:pt x="389766" y="190830"/>
                  </a:lnTo>
                  <a:cubicBezTo>
                    <a:pt x="354994" y="143968"/>
                    <a:pt x="299138" y="114013"/>
                    <a:pt x="236285" y="114013"/>
                  </a:cubicBezTo>
                  <a:cubicBezTo>
                    <a:pt x="173433" y="114013"/>
                    <a:pt x="117576" y="143967"/>
                    <a:pt x="82804" y="190829"/>
                  </a:cubicBezTo>
                  <a:lnTo>
                    <a:pt x="52534" y="162327"/>
                  </a:lnTo>
                  <a:cubicBezTo>
                    <a:pt x="94815" y="107256"/>
                    <a:pt x="161472" y="72334"/>
                    <a:pt x="236285" y="72334"/>
                  </a:cubicBezTo>
                  <a:close/>
                  <a:moveTo>
                    <a:pt x="236286" y="0"/>
                  </a:moveTo>
                  <a:cubicBezTo>
                    <a:pt x="331854" y="0"/>
                    <a:pt x="417244" y="43584"/>
                    <a:pt x="472572" y="112859"/>
                  </a:cubicBezTo>
                  <a:lnTo>
                    <a:pt x="443240" y="140479"/>
                  </a:lnTo>
                  <a:cubicBezTo>
                    <a:pt x="395198" y="79129"/>
                    <a:pt x="320266" y="40387"/>
                    <a:pt x="236286" y="40387"/>
                  </a:cubicBezTo>
                  <a:cubicBezTo>
                    <a:pt x="152305" y="40387"/>
                    <a:pt x="77373" y="79129"/>
                    <a:pt x="29332" y="140479"/>
                  </a:cubicBezTo>
                  <a:lnTo>
                    <a:pt x="0" y="112859"/>
                  </a:lnTo>
                  <a:cubicBezTo>
                    <a:pt x="55328" y="43584"/>
                    <a:pt x="140717" y="0"/>
                    <a:pt x="236286"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54542">
                <a:defRPr/>
              </a:pPr>
              <a:endParaRPr lang="zh-CN" altLang="en-US" sz="1600" dirty="0">
                <a:solidFill>
                  <a:srgbClr val="FFFFFF"/>
                </a:solidFill>
              </a:endParaRPr>
            </a:p>
          </p:txBody>
        </p:sp>
      </p:grpSp>
      <p:grpSp>
        <p:nvGrpSpPr>
          <p:cNvPr id="254" name="组合 253"/>
          <p:cNvGrpSpPr/>
          <p:nvPr/>
        </p:nvGrpSpPr>
        <p:grpSpPr>
          <a:xfrm>
            <a:off x="3622338" y="5636769"/>
            <a:ext cx="324687" cy="519935"/>
            <a:chOff x="-2058554" y="4484203"/>
            <a:chExt cx="375413" cy="601165"/>
          </a:xfrm>
        </p:grpSpPr>
        <p:sp>
          <p:nvSpPr>
            <p:cNvPr id="255" name="同侧圆角矩形 254"/>
            <p:cNvSpPr/>
            <p:nvPr/>
          </p:nvSpPr>
          <p:spPr bwMode="auto">
            <a:xfrm>
              <a:off x="-2058554" y="4976296"/>
              <a:ext cx="86242" cy="109072"/>
            </a:xfrm>
            <a:prstGeom prst="round2SameRect">
              <a:avLst>
                <a:gd name="adj1" fmla="val 31994"/>
                <a:gd name="adj2" fmla="val 0"/>
              </a:avLst>
            </a:prstGeom>
            <a:solidFill>
              <a:schemeClr val="bg1">
                <a:alpha val="8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105467" tIns="52733" rIns="105467" bIns="52733" anchor="ctr"/>
            <a:lstStyle/>
            <a:p>
              <a:pPr algn="ctr" defTabSz="1054542">
                <a:defRPr/>
              </a:pPr>
              <a:endParaRPr lang="zh-CN" altLang="en-US" sz="1200" dirty="0"/>
            </a:p>
          </p:txBody>
        </p:sp>
        <p:grpSp>
          <p:nvGrpSpPr>
            <p:cNvPr id="256" name="组合 173"/>
            <p:cNvGrpSpPr>
              <a:grpSpLocks/>
            </p:cNvGrpSpPr>
            <p:nvPr/>
          </p:nvGrpSpPr>
          <p:grpSpPr bwMode="auto">
            <a:xfrm>
              <a:off x="-1943113" y="4562646"/>
              <a:ext cx="179888" cy="122162"/>
              <a:chOff x="6648917" y="4846561"/>
              <a:chExt cx="281747" cy="240972"/>
            </a:xfrm>
          </p:grpSpPr>
          <p:sp>
            <p:nvSpPr>
              <p:cNvPr id="259" name="同侧圆角矩形 258"/>
              <p:cNvSpPr/>
              <p:nvPr/>
            </p:nvSpPr>
            <p:spPr>
              <a:xfrm>
                <a:off x="6650861" y="4967025"/>
                <a:ext cx="278098" cy="120086"/>
              </a:xfrm>
              <a:prstGeom prst="round2SameRect">
                <a:avLst/>
              </a:prstGeom>
              <a:solidFill>
                <a:schemeClr val="bg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1054542">
                  <a:defRPr/>
                </a:pPr>
                <a:endParaRPr lang="zh-CN" altLang="en-US" sz="1200" dirty="0"/>
              </a:p>
            </p:txBody>
          </p:sp>
          <p:grpSp>
            <p:nvGrpSpPr>
              <p:cNvPr id="260" name="组合 285"/>
              <p:cNvGrpSpPr>
                <a:grpSpLocks/>
              </p:cNvGrpSpPr>
              <p:nvPr/>
            </p:nvGrpSpPr>
            <p:grpSpPr bwMode="auto">
              <a:xfrm>
                <a:off x="6722731" y="4846561"/>
                <a:ext cx="141264" cy="134610"/>
                <a:chOff x="1814698" y="3685128"/>
                <a:chExt cx="154114" cy="146856"/>
              </a:xfrm>
            </p:grpSpPr>
            <p:grpSp>
              <p:nvGrpSpPr>
                <p:cNvPr id="262" name="组合 287"/>
                <p:cNvGrpSpPr/>
                <p:nvPr/>
              </p:nvGrpSpPr>
              <p:grpSpPr>
                <a:xfrm>
                  <a:off x="1814698" y="3685128"/>
                  <a:ext cx="154114" cy="146856"/>
                  <a:chOff x="3445912" y="3744115"/>
                  <a:chExt cx="149397" cy="188080"/>
                </a:xfrm>
                <a:solidFill>
                  <a:srgbClr val="0070C0"/>
                </a:solidFill>
              </p:grpSpPr>
              <p:sp>
                <p:nvSpPr>
                  <p:cNvPr id="264" name="矩形 263"/>
                  <p:cNvSpPr/>
                  <p:nvPr/>
                </p:nvSpPr>
                <p:spPr>
                  <a:xfrm>
                    <a:off x="3445912" y="3880212"/>
                    <a:ext cx="149397" cy="51983"/>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1054542">
                      <a:defRPr/>
                    </a:pPr>
                    <a:endParaRPr lang="zh-CN" altLang="en-US" sz="1200" dirty="0"/>
                  </a:p>
                </p:txBody>
              </p:sp>
              <p:sp>
                <p:nvSpPr>
                  <p:cNvPr id="265" name="梯形 264"/>
                  <p:cNvSpPr/>
                  <p:nvPr/>
                </p:nvSpPr>
                <p:spPr>
                  <a:xfrm>
                    <a:off x="3448602" y="3789834"/>
                    <a:ext cx="144016" cy="120818"/>
                  </a:xfrm>
                  <a:prstGeom prst="trapezoid">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1054542">
                      <a:defRPr/>
                    </a:pPr>
                    <a:endParaRPr lang="zh-CN" altLang="en-US" sz="1200" dirty="0"/>
                  </a:p>
                </p:txBody>
              </p:sp>
              <p:sp>
                <p:nvSpPr>
                  <p:cNvPr id="266" name="椭圆 265"/>
                  <p:cNvSpPr/>
                  <p:nvPr/>
                </p:nvSpPr>
                <p:spPr>
                  <a:xfrm>
                    <a:off x="3497751" y="3744115"/>
                    <a:ext cx="45719" cy="45719"/>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1054542">
                      <a:defRPr/>
                    </a:pPr>
                    <a:endParaRPr lang="zh-CN" altLang="en-US" sz="1200" dirty="0"/>
                  </a:p>
                </p:txBody>
              </p:sp>
              <p:sp>
                <p:nvSpPr>
                  <p:cNvPr id="267" name="流程图: 摘录 266"/>
                  <p:cNvSpPr/>
                  <p:nvPr/>
                </p:nvSpPr>
                <p:spPr>
                  <a:xfrm>
                    <a:off x="3477410" y="3744115"/>
                    <a:ext cx="86400" cy="45719"/>
                  </a:xfrm>
                  <a:prstGeom prst="flowChartExtra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1054542">
                      <a:defRPr/>
                    </a:pPr>
                    <a:endParaRPr lang="zh-CN" altLang="en-US" sz="1200" dirty="0"/>
                  </a:p>
                </p:txBody>
              </p:sp>
            </p:grpSp>
            <p:sp>
              <p:nvSpPr>
                <p:cNvPr id="263" name="矩形 262"/>
                <p:cNvSpPr>
                  <a:spLocks/>
                </p:cNvSpPr>
                <p:nvPr/>
              </p:nvSpPr>
              <p:spPr>
                <a:xfrm>
                  <a:off x="1853314" y="3723750"/>
                  <a:ext cx="73682" cy="32753"/>
                </a:xfrm>
                <a:prstGeom prst="rect">
                  <a:avLst/>
                </a:prstGeom>
                <a:solidFill>
                  <a:srgbClr val="1D2F4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1054542">
                    <a:defRPr/>
                  </a:pPr>
                  <a:endParaRPr lang="zh-CN" altLang="en-US" sz="1200" dirty="0"/>
                </a:p>
              </p:txBody>
            </p:sp>
          </p:grpSp>
          <p:sp>
            <p:nvSpPr>
              <p:cNvPr id="261" name="同侧圆角矩形 260"/>
              <p:cNvSpPr/>
              <p:nvPr/>
            </p:nvSpPr>
            <p:spPr>
              <a:xfrm>
                <a:off x="6674698" y="5042077"/>
                <a:ext cx="230424" cy="40029"/>
              </a:xfrm>
              <a:prstGeom prst="round2SameRect">
                <a:avLst/>
              </a:prstGeom>
              <a:solidFill>
                <a:schemeClr val="bg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1054542">
                  <a:defRPr/>
                </a:pPr>
                <a:endParaRPr lang="zh-CN" altLang="en-US" sz="1200" dirty="0"/>
              </a:p>
            </p:txBody>
          </p:sp>
        </p:grpSp>
        <p:sp>
          <p:nvSpPr>
            <p:cNvPr id="257" name="圆角右箭头 256"/>
            <p:cNvSpPr/>
            <p:nvPr/>
          </p:nvSpPr>
          <p:spPr bwMode="auto">
            <a:xfrm>
              <a:off x="-2038260" y="4644007"/>
              <a:ext cx="93853" cy="334827"/>
            </a:xfrm>
            <a:prstGeom prst="bentArrow">
              <a:avLst>
                <a:gd name="adj1" fmla="val 40078"/>
                <a:gd name="adj2" fmla="val 20039"/>
                <a:gd name="adj3" fmla="val 0"/>
                <a:gd name="adj4" fmla="val 63592"/>
              </a:avLst>
            </a:prstGeom>
            <a:solidFill>
              <a:schemeClr val="bg1">
                <a:alpha val="8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105467" tIns="52733" rIns="105467" bIns="52733" anchor="ctr"/>
            <a:lstStyle/>
            <a:p>
              <a:pPr algn="ctr" defTabSz="1054542">
                <a:defRPr/>
              </a:pPr>
              <a:endParaRPr lang="zh-CN" altLang="en-US" sz="1200" dirty="0"/>
            </a:p>
          </p:txBody>
        </p:sp>
        <p:sp>
          <p:nvSpPr>
            <p:cNvPr id="258" name="KSO_Shape"/>
            <p:cNvSpPr/>
            <p:nvPr/>
          </p:nvSpPr>
          <p:spPr bwMode="auto">
            <a:xfrm rot="2407692">
              <a:off x="-1822654" y="4484203"/>
              <a:ext cx="139513" cy="93853"/>
            </a:xfrm>
            <a:custGeom>
              <a:avLst/>
              <a:gdLst>
                <a:gd name="connsiteX0" fmla="*/ 236286 w 472572"/>
                <a:gd name="connsiteY0" fmla="*/ 238384 h 335351"/>
                <a:gd name="connsiteX1" fmla="*/ 297849 w 472572"/>
                <a:gd name="connsiteY1" fmla="*/ 277381 h 335351"/>
                <a:gd name="connsiteX2" fmla="*/ 236286 w 472572"/>
                <a:gd name="connsiteY2" fmla="*/ 335351 h 335351"/>
                <a:gd name="connsiteX3" fmla="*/ 174722 w 472572"/>
                <a:gd name="connsiteY3" fmla="*/ 277381 h 335351"/>
                <a:gd name="connsiteX4" fmla="*/ 236286 w 472572"/>
                <a:gd name="connsiteY4" fmla="*/ 238384 h 335351"/>
                <a:gd name="connsiteX5" fmla="*/ 236286 w 472572"/>
                <a:gd name="connsiteY5" fmla="*/ 153779 h 335351"/>
                <a:gd name="connsiteX6" fmla="*/ 360886 w 472572"/>
                <a:gd name="connsiteY6" fmla="*/ 218025 h 335351"/>
                <a:gd name="connsiteX7" fmla="*/ 331907 w 472572"/>
                <a:gd name="connsiteY7" fmla="*/ 245311 h 335351"/>
                <a:gd name="connsiteX8" fmla="*/ 236286 w 472572"/>
                <a:gd name="connsiteY8" fmla="*/ 193327 h 335351"/>
                <a:gd name="connsiteX9" fmla="*/ 140664 w 472572"/>
                <a:gd name="connsiteY9" fmla="*/ 245311 h 335351"/>
                <a:gd name="connsiteX10" fmla="*/ 111686 w 472572"/>
                <a:gd name="connsiteY10" fmla="*/ 218025 h 335351"/>
                <a:gd name="connsiteX11" fmla="*/ 236286 w 472572"/>
                <a:gd name="connsiteY11" fmla="*/ 153779 h 335351"/>
                <a:gd name="connsiteX12" fmla="*/ 236285 w 472572"/>
                <a:gd name="connsiteY12" fmla="*/ 72334 h 335351"/>
                <a:gd name="connsiteX13" fmla="*/ 420037 w 472572"/>
                <a:gd name="connsiteY13" fmla="*/ 162327 h 335351"/>
                <a:gd name="connsiteX14" fmla="*/ 389766 w 472572"/>
                <a:gd name="connsiteY14" fmla="*/ 190830 h 335351"/>
                <a:gd name="connsiteX15" fmla="*/ 236285 w 472572"/>
                <a:gd name="connsiteY15" fmla="*/ 114013 h 335351"/>
                <a:gd name="connsiteX16" fmla="*/ 82804 w 472572"/>
                <a:gd name="connsiteY16" fmla="*/ 190829 h 335351"/>
                <a:gd name="connsiteX17" fmla="*/ 52534 w 472572"/>
                <a:gd name="connsiteY17" fmla="*/ 162327 h 335351"/>
                <a:gd name="connsiteX18" fmla="*/ 236285 w 472572"/>
                <a:gd name="connsiteY18" fmla="*/ 72334 h 335351"/>
                <a:gd name="connsiteX19" fmla="*/ 236286 w 472572"/>
                <a:gd name="connsiteY19" fmla="*/ 0 h 335351"/>
                <a:gd name="connsiteX20" fmla="*/ 472572 w 472572"/>
                <a:gd name="connsiteY20" fmla="*/ 112859 h 335351"/>
                <a:gd name="connsiteX21" fmla="*/ 443240 w 472572"/>
                <a:gd name="connsiteY21" fmla="*/ 140479 h 335351"/>
                <a:gd name="connsiteX22" fmla="*/ 236286 w 472572"/>
                <a:gd name="connsiteY22" fmla="*/ 40387 h 335351"/>
                <a:gd name="connsiteX23" fmla="*/ 29332 w 472572"/>
                <a:gd name="connsiteY23" fmla="*/ 140479 h 335351"/>
                <a:gd name="connsiteX24" fmla="*/ 0 w 472572"/>
                <a:gd name="connsiteY24" fmla="*/ 112859 h 335351"/>
                <a:gd name="connsiteX25" fmla="*/ 236286 w 472572"/>
                <a:gd name="connsiteY25" fmla="*/ 0 h 33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2572" h="335351">
                  <a:moveTo>
                    <a:pt x="236286" y="238384"/>
                  </a:moveTo>
                  <a:cubicBezTo>
                    <a:pt x="263564" y="238384"/>
                    <a:pt x="287156" y="254165"/>
                    <a:pt x="297849" y="277381"/>
                  </a:cubicBezTo>
                  <a:lnTo>
                    <a:pt x="236286" y="335351"/>
                  </a:lnTo>
                  <a:lnTo>
                    <a:pt x="174722" y="277381"/>
                  </a:lnTo>
                  <a:cubicBezTo>
                    <a:pt x="185416" y="254165"/>
                    <a:pt x="209008" y="238384"/>
                    <a:pt x="236286" y="238384"/>
                  </a:cubicBezTo>
                  <a:close/>
                  <a:moveTo>
                    <a:pt x="236286" y="153779"/>
                  </a:moveTo>
                  <a:cubicBezTo>
                    <a:pt x="287723" y="153779"/>
                    <a:pt x="333263" y="179027"/>
                    <a:pt x="360886" y="218025"/>
                  </a:cubicBezTo>
                  <a:lnTo>
                    <a:pt x="331907" y="245311"/>
                  </a:lnTo>
                  <a:cubicBezTo>
                    <a:pt x="311651" y="213977"/>
                    <a:pt x="276380" y="193327"/>
                    <a:pt x="236286" y="193327"/>
                  </a:cubicBezTo>
                  <a:cubicBezTo>
                    <a:pt x="196191" y="193327"/>
                    <a:pt x="160920" y="213977"/>
                    <a:pt x="140664" y="245311"/>
                  </a:cubicBezTo>
                  <a:lnTo>
                    <a:pt x="111686" y="218025"/>
                  </a:lnTo>
                  <a:cubicBezTo>
                    <a:pt x="139308" y="179027"/>
                    <a:pt x="184848" y="153779"/>
                    <a:pt x="236286" y="153779"/>
                  </a:cubicBezTo>
                  <a:close/>
                  <a:moveTo>
                    <a:pt x="236285" y="72334"/>
                  </a:moveTo>
                  <a:cubicBezTo>
                    <a:pt x="311099" y="72334"/>
                    <a:pt x="377756" y="107256"/>
                    <a:pt x="420037" y="162327"/>
                  </a:cubicBezTo>
                  <a:lnTo>
                    <a:pt x="389766" y="190830"/>
                  </a:lnTo>
                  <a:cubicBezTo>
                    <a:pt x="354994" y="143968"/>
                    <a:pt x="299138" y="114013"/>
                    <a:pt x="236285" y="114013"/>
                  </a:cubicBezTo>
                  <a:cubicBezTo>
                    <a:pt x="173433" y="114013"/>
                    <a:pt x="117576" y="143967"/>
                    <a:pt x="82804" y="190829"/>
                  </a:cubicBezTo>
                  <a:lnTo>
                    <a:pt x="52534" y="162327"/>
                  </a:lnTo>
                  <a:cubicBezTo>
                    <a:pt x="94815" y="107256"/>
                    <a:pt x="161472" y="72334"/>
                    <a:pt x="236285" y="72334"/>
                  </a:cubicBezTo>
                  <a:close/>
                  <a:moveTo>
                    <a:pt x="236286" y="0"/>
                  </a:moveTo>
                  <a:cubicBezTo>
                    <a:pt x="331854" y="0"/>
                    <a:pt x="417244" y="43584"/>
                    <a:pt x="472572" y="112859"/>
                  </a:cubicBezTo>
                  <a:lnTo>
                    <a:pt x="443240" y="140479"/>
                  </a:lnTo>
                  <a:cubicBezTo>
                    <a:pt x="395198" y="79129"/>
                    <a:pt x="320266" y="40387"/>
                    <a:pt x="236286" y="40387"/>
                  </a:cubicBezTo>
                  <a:cubicBezTo>
                    <a:pt x="152305" y="40387"/>
                    <a:pt x="77373" y="79129"/>
                    <a:pt x="29332" y="140479"/>
                  </a:cubicBezTo>
                  <a:lnTo>
                    <a:pt x="0" y="112859"/>
                  </a:lnTo>
                  <a:cubicBezTo>
                    <a:pt x="55328" y="43584"/>
                    <a:pt x="140717" y="0"/>
                    <a:pt x="236286"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54542">
                <a:defRPr/>
              </a:pPr>
              <a:endParaRPr lang="zh-CN" altLang="en-US" sz="1600" dirty="0">
                <a:solidFill>
                  <a:srgbClr val="FFFFFF"/>
                </a:solidFill>
              </a:endParaRPr>
            </a:p>
          </p:txBody>
        </p:sp>
      </p:grpSp>
      <p:grpSp>
        <p:nvGrpSpPr>
          <p:cNvPr id="268" name="组合 267"/>
          <p:cNvGrpSpPr/>
          <p:nvPr/>
        </p:nvGrpSpPr>
        <p:grpSpPr>
          <a:xfrm>
            <a:off x="4494233" y="5636769"/>
            <a:ext cx="324687" cy="519935"/>
            <a:chOff x="-2058554" y="4484203"/>
            <a:chExt cx="375413" cy="601165"/>
          </a:xfrm>
        </p:grpSpPr>
        <p:sp>
          <p:nvSpPr>
            <p:cNvPr id="269" name="同侧圆角矩形 268"/>
            <p:cNvSpPr/>
            <p:nvPr/>
          </p:nvSpPr>
          <p:spPr bwMode="auto">
            <a:xfrm>
              <a:off x="-2058554" y="4976296"/>
              <a:ext cx="86242" cy="109072"/>
            </a:xfrm>
            <a:prstGeom prst="round2SameRect">
              <a:avLst>
                <a:gd name="adj1" fmla="val 31994"/>
                <a:gd name="adj2" fmla="val 0"/>
              </a:avLst>
            </a:prstGeom>
            <a:solidFill>
              <a:schemeClr val="bg1">
                <a:alpha val="8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105467" tIns="52733" rIns="105467" bIns="52733" anchor="ctr"/>
            <a:lstStyle/>
            <a:p>
              <a:pPr algn="ctr" defTabSz="1054542">
                <a:defRPr/>
              </a:pPr>
              <a:endParaRPr lang="zh-CN" altLang="en-US" sz="1200" dirty="0"/>
            </a:p>
          </p:txBody>
        </p:sp>
        <p:grpSp>
          <p:nvGrpSpPr>
            <p:cNvPr id="270" name="组合 173"/>
            <p:cNvGrpSpPr>
              <a:grpSpLocks/>
            </p:cNvGrpSpPr>
            <p:nvPr/>
          </p:nvGrpSpPr>
          <p:grpSpPr bwMode="auto">
            <a:xfrm>
              <a:off x="-1943113" y="4562646"/>
              <a:ext cx="179888" cy="122162"/>
              <a:chOff x="6648917" y="4846561"/>
              <a:chExt cx="281747" cy="240972"/>
            </a:xfrm>
          </p:grpSpPr>
          <p:sp>
            <p:nvSpPr>
              <p:cNvPr id="273" name="同侧圆角矩形 272"/>
              <p:cNvSpPr/>
              <p:nvPr/>
            </p:nvSpPr>
            <p:spPr>
              <a:xfrm>
                <a:off x="6650861" y="4967025"/>
                <a:ext cx="278098" cy="120086"/>
              </a:xfrm>
              <a:prstGeom prst="round2SameRect">
                <a:avLst/>
              </a:prstGeom>
              <a:solidFill>
                <a:schemeClr val="bg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1054542">
                  <a:defRPr/>
                </a:pPr>
                <a:endParaRPr lang="zh-CN" altLang="en-US" sz="1200" dirty="0"/>
              </a:p>
            </p:txBody>
          </p:sp>
          <p:grpSp>
            <p:nvGrpSpPr>
              <p:cNvPr id="274" name="组合 285"/>
              <p:cNvGrpSpPr>
                <a:grpSpLocks/>
              </p:cNvGrpSpPr>
              <p:nvPr/>
            </p:nvGrpSpPr>
            <p:grpSpPr bwMode="auto">
              <a:xfrm>
                <a:off x="6722731" y="4846561"/>
                <a:ext cx="141264" cy="134610"/>
                <a:chOff x="1814698" y="3685128"/>
                <a:chExt cx="154114" cy="146856"/>
              </a:xfrm>
            </p:grpSpPr>
            <p:grpSp>
              <p:nvGrpSpPr>
                <p:cNvPr id="276" name="组合 287"/>
                <p:cNvGrpSpPr/>
                <p:nvPr/>
              </p:nvGrpSpPr>
              <p:grpSpPr>
                <a:xfrm>
                  <a:off x="1814698" y="3685128"/>
                  <a:ext cx="154114" cy="146856"/>
                  <a:chOff x="3445912" y="3744115"/>
                  <a:chExt cx="149397" cy="188080"/>
                </a:xfrm>
                <a:solidFill>
                  <a:srgbClr val="0070C0"/>
                </a:solidFill>
              </p:grpSpPr>
              <p:sp>
                <p:nvSpPr>
                  <p:cNvPr id="347" name="矩形 346"/>
                  <p:cNvSpPr/>
                  <p:nvPr/>
                </p:nvSpPr>
                <p:spPr>
                  <a:xfrm>
                    <a:off x="3445912" y="3880212"/>
                    <a:ext cx="149397" cy="51983"/>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1054542">
                      <a:defRPr/>
                    </a:pPr>
                    <a:endParaRPr lang="zh-CN" altLang="en-US" sz="1200" dirty="0"/>
                  </a:p>
                </p:txBody>
              </p:sp>
              <p:sp>
                <p:nvSpPr>
                  <p:cNvPr id="348" name="梯形 347"/>
                  <p:cNvSpPr/>
                  <p:nvPr/>
                </p:nvSpPr>
                <p:spPr>
                  <a:xfrm>
                    <a:off x="3448602" y="3789834"/>
                    <a:ext cx="144016" cy="120818"/>
                  </a:xfrm>
                  <a:prstGeom prst="trapezoid">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1054542">
                      <a:defRPr/>
                    </a:pPr>
                    <a:endParaRPr lang="zh-CN" altLang="en-US" sz="1200" dirty="0"/>
                  </a:p>
                </p:txBody>
              </p:sp>
              <p:sp>
                <p:nvSpPr>
                  <p:cNvPr id="349" name="椭圆 348"/>
                  <p:cNvSpPr/>
                  <p:nvPr/>
                </p:nvSpPr>
                <p:spPr>
                  <a:xfrm>
                    <a:off x="3497751" y="3744115"/>
                    <a:ext cx="45719" cy="45719"/>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1054542">
                      <a:defRPr/>
                    </a:pPr>
                    <a:endParaRPr lang="zh-CN" altLang="en-US" sz="1200" dirty="0"/>
                  </a:p>
                </p:txBody>
              </p:sp>
              <p:sp>
                <p:nvSpPr>
                  <p:cNvPr id="350" name="流程图: 摘录 349"/>
                  <p:cNvSpPr/>
                  <p:nvPr/>
                </p:nvSpPr>
                <p:spPr>
                  <a:xfrm>
                    <a:off x="3477410" y="3744115"/>
                    <a:ext cx="86400" cy="45719"/>
                  </a:xfrm>
                  <a:prstGeom prst="flowChartExtra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1054542">
                      <a:defRPr/>
                    </a:pPr>
                    <a:endParaRPr lang="zh-CN" altLang="en-US" sz="1200" dirty="0"/>
                  </a:p>
                </p:txBody>
              </p:sp>
            </p:grpSp>
            <p:sp>
              <p:nvSpPr>
                <p:cNvPr id="277" name="矩形 276"/>
                <p:cNvSpPr>
                  <a:spLocks/>
                </p:cNvSpPr>
                <p:nvPr/>
              </p:nvSpPr>
              <p:spPr>
                <a:xfrm>
                  <a:off x="1853314" y="3723750"/>
                  <a:ext cx="73682" cy="32753"/>
                </a:xfrm>
                <a:prstGeom prst="rect">
                  <a:avLst/>
                </a:prstGeom>
                <a:solidFill>
                  <a:srgbClr val="1D2F4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1054542">
                    <a:defRPr/>
                  </a:pPr>
                  <a:endParaRPr lang="zh-CN" altLang="en-US" sz="1200" dirty="0"/>
                </a:p>
              </p:txBody>
            </p:sp>
          </p:grpSp>
          <p:sp>
            <p:nvSpPr>
              <p:cNvPr id="275" name="同侧圆角矩形 274"/>
              <p:cNvSpPr/>
              <p:nvPr/>
            </p:nvSpPr>
            <p:spPr>
              <a:xfrm>
                <a:off x="6674698" y="5042077"/>
                <a:ext cx="230424" cy="40029"/>
              </a:xfrm>
              <a:prstGeom prst="round2SameRect">
                <a:avLst/>
              </a:prstGeom>
              <a:solidFill>
                <a:schemeClr val="bg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1054542">
                  <a:defRPr/>
                </a:pPr>
                <a:endParaRPr lang="zh-CN" altLang="en-US" sz="1200" dirty="0"/>
              </a:p>
            </p:txBody>
          </p:sp>
        </p:grpSp>
        <p:sp>
          <p:nvSpPr>
            <p:cNvPr id="271" name="圆角右箭头 270"/>
            <p:cNvSpPr/>
            <p:nvPr/>
          </p:nvSpPr>
          <p:spPr bwMode="auto">
            <a:xfrm>
              <a:off x="-2038260" y="4644007"/>
              <a:ext cx="93853" cy="334827"/>
            </a:xfrm>
            <a:prstGeom prst="bentArrow">
              <a:avLst>
                <a:gd name="adj1" fmla="val 40078"/>
                <a:gd name="adj2" fmla="val 20039"/>
                <a:gd name="adj3" fmla="val 0"/>
                <a:gd name="adj4" fmla="val 63592"/>
              </a:avLst>
            </a:prstGeom>
            <a:solidFill>
              <a:schemeClr val="bg1">
                <a:alpha val="8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105467" tIns="52733" rIns="105467" bIns="52733" anchor="ctr"/>
            <a:lstStyle/>
            <a:p>
              <a:pPr algn="ctr" defTabSz="1054542">
                <a:defRPr/>
              </a:pPr>
              <a:endParaRPr lang="zh-CN" altLang="en-US" sz="1200" dirty="0"/>
            </a:p>
          </p:txBody>
        </p:sp>
        <p:sp>
          <p:nvSpPr>
            <p:cNvPr id="272" name="KSO_Shape"/>
            <p:cNvSpPr/>
            <p:nvPr/>
          </p:nvSpPr>
          <p:spPr bwMode="auto">
            <a:xfrm rot="2407692">
              <a:off x="-1822654" y="4484203"/>
              <a:ext cx="139513" cy="93853"/>
            </a:xfrm>
            <a:custGeom>
              <a:avLst/>
              <a:gdLst>
                <a:gd name="connsiteX0" fmla="*/ 236286 w 472572"/>
                <a:gd name="connsiteY0" fmla="*/ 238384 h 335351"/>
                <a:gd name="connsiteX1" fmla="*/ 297849 w 472572"/>
                <a:gd name="connsiteY1" fmla="*/ 277381 h 335351"/>
                <a:gd name="connsiteX2" fmla="*/ 236286 w 472572"/>
                <a:gd name="connsiteY2" fmla="*/ 335351 h 335351"/>
                <a:gd name="connsiteX3" fmla="*/ 174722 w 472572"/>
                <a:gd name="connsiteY3" fmla="*/ 277381 h 335351"/>
                <a:gd name="connsiteX4" fmla="*/ 236286 w 472572"/>
                <a:gd name="connsiteY4" fmla="*/ 238384 h 335351"/>
                <a:gd name="connsiteX5" fmla="*/ 236286 w 472572"/>
                <a:gd name="connsiteY5" fmla="*/ 153779 h 335351"/>
                <a:gd name="connsiteX6" fmla="*/ 360886 w 472572"/>
                <a:gd name="connsiteY6" fmla="*/ 218025 h 335351"/>
                <a:gd name="connsiteX7" fmla="*/ 331907 w 472572"/>
                <a:gd name="connsiteY7" fmla="*/ 245311 h 335351"/>
                <a:gd name="connsiteX8" fmla="*/ 236286 w 472572"/>
                <a:gd name="connsiteY8" fmla="*/ 193327 h 335351"/>
                <a:gd name="connsiteX9" fmla="*/ 140664 w 472572"/>
                <a:gd name="connsiteY9" fmla="*/ 245311 h 335351"/>
                <a:gd name="connsiteX10" fmla="*/ 111686 w 472572"/>
                <a:gd name="connsiteY10" fmla="*/ 218025 h 335351"/>
                <a:gd name="connsiteX11" fmla="*/ 236286 w 472572"/>
                <a:gd name="connsiteY11" fmla="*/ 153779 h 335351"/>
                <a:gd name="connsiteX12" fmla="*/ 236285 w 472572"/>
                <a:gd name="connsiteY12" fmla="*/ 72334 h 335351"/>
                <a:gd name="connsiteX13" fmla="*/ 420037 w 472572"/>
                <a:gd name="connsiteY13" fmla="*/ 162327 h 335351"/>
                <a:gd name="connsiteX14" fmla="*/ 389766 w 472572"/>
                <a:gd name="connsiteY14" fmla="*/ 190830 h 335351"/>
                <a:gd name="connsiteX15" fmla="*/ 236285 w 472572"/>
                <a:gd name="connsiteY15" fmla="*/ 114013 h 335351"/>
                <a:gd name="connsiteX16" fmla="*/ 82804 w 472572"/>
                <a:gd name="connsiteY16" fmla="*/ 190829 h 335351"/>
                <a:gd name="connsiteX17" fmla="*/ 52534 w 472572"/>
                <a:gd name="connsiteY17" fmla="*/ 162327 h 335351"/>
                <a:gd name="connsiteX18" fmla="*/ 236285 w 472572"/>
                <a:gd name="connsiteY18" fmla="*/ 72334 h 335351"/>
                <a:gd name="connsiteX19" fmla="*/ 236286 w 472572"/>
                <a:gd name="connsiteY19" fmla="*/ 0 h 335351"/>
                <a:gd name="connsiteX20" fmla="*/ 472572 w 472572"/>
                <a:gd name="connsiteY20" fmla="*/ 112859 h 335351"/>
                <a:gd name="connsiteX21" fmla="*/ 443240 w 472572"/>
                <a:gd name="connsiteY21" fmla="*/ 140479 h 335351"/>
                <a:gd name="connsiteX22" fmla="*/ 236286 w 472572"/>
                <a:gd name="connsiteY22" fmla="*/ 40387 h 335351"/>
                <a:gd name="connsiteX23" fmla="*/ 29332 w 472572"/>
                <a:gd name="connsiteY23" fmla="*/ 140479 h 335351"/>
                <a:gd name="connsiteX24" fmla="*/ 0 w 472572"/>
                <a:gd name="connsiteY24" fmla="*/ 112859 h 335351"/>
                <a:gd name="connsiteX25" fmla="*/ 236286 w 472572"/>
                <a:gd name="connsiteY25" fmla="*/ 0 h 33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2572" h="335351">
                  <a:moveTo>
                    <a:pt x="236286" y="238384"/>
                  </a:moveTo>
                  <a:cubicBezTo>
                    <a:pt x="263564" y="238384"/>
                    <a:pt x="287156" y="254165"/>
                    <a:pt x="297849" y="277381"/>
                  </a:cubicBezTo>
                  <a:lnTo>
                    <a:pt x="236286" y="335351"/>
                  </a:lnTo>
                  <a:lnTo>
                    <a:pt x="174722" y="277381"/>
                  </a:lnTo>
                  <a:cubicBezTo>
                    <a:pt x="185416" y="254165"/>
                    <a:pt x="209008" y="238384"/>
                    <a:pt x="236286" y="238384"/>
                  </a:cubicBezTo>
                  <a:close/>
                  <a:moveTo>
                    <a:pt x="236286" y="153779"/>
                  </a:moveTo>
                  <a:cubicBezTo>
                    <a:pt x="287723" y="153779"/>
                    <a:pt x="333263" y="179027"/>
                    <a:pt x="360886" y="218025"/>
                  </a:cubicBezTo>
                  <a:lnTo>
                    <a:pt x="331907" y="245311"/>
                  </a:lnTo>
                  <a:cubicBezTo>
                    <a:pt x="311651" y="213977"/>
                    <a:pt x="276380" y="193327"/>
                    <a:pt x="236286" y="193327"/>
                  </a:cubicBezTo>
                  <a:cubicBezTo>
                    <a:pt x="196191" y="193327"/>
                    <a:pt x="160920" y="213977"/>
                    <a:pt x="140664" y="245311"/>
                  </a:cubicBezTo>
                  <a:lnTo>
                    <a:pt x="111686" y="218025"/>
                  </a:lnTo>
                  <a:cubicBezTo>
                    <a:pt x="139308" y="179027"/>
                    <a:pt x="184848" y="153779"/>
                    <a:pt x="236286" y="153779"/>
                  </a:cubicBezTo>
                  <a:close/>
                  <a:moveTo>
                    <a:pt x="236285" y="72334"/>
                  </a:moveTo>
                  <a:cubicBezTo>
                    <a:pt x="311099" y="72334"/>
                    <a:pt x="377756" y="107256"/>
                    <a:pt x="420037" y="162327"/>
                  </a:cubicBezTo>
                  <a:lnTo>
                    <a:pt x="389766" y="190830"/>
                  </a:lnTo>
                  <a:cubicBezTo>
                    <a:pt x="354994" y="143968"/>
                    <a:pt x="299138" y="114013"/>
                    <a:pt x="236285" y="114013"/>
                  </a:cubicBezTo>
                  <a:cubicBezTo>
                    <a:pt x="173433" y="114013"/>
                    <a:pt x="117576" y="143967"/>
                    <a:pt x="82804" y="190829"/>
                  </a:cubicBezTo>
                  <a:lnTo>
                    <a:pt x="52534" y="162327"/>
                  </a:lnTo>
                  <a:cubicBezTo>
                    <a:pt x="94815" y="107256"/>
                    <a:pt x="161472" y="72334"/>
                    <a:pt x="236285" y="72334"/>
                  </a:cubicBezTo>
                  <a:close/>
                  <a:moveTo>
                    <a:pt x="236286" y="0"/>
                  </a:moveTo>
                  <a:cubicBezTo>
                    <a:pt x="331854" y="0"/>
                    <a:pt x="417244" y="43584"/>
                    <a:pt x="472572" y="112859"/>
                  </a:cubicBezTo>
                  <a:lnTo>
                    <a:pt x="443240" y="140479"/>
                  </a:lnTo>
                  <a:cubicBezTo>
                    <a:pt x="395198" y="79129"/>
                    <a:pt x="320266" y="40387"/>
                    <a:pt x="236286" y="40387"/>
                  </a:cubicBezTo>
                  <a:cubicBezTo>
                    <a:pt x="152305" y="40387"/>
                    <a:pt x="77373" y="79129"/>
                    <a:pt x="29332" y="140479"/>
                  </a:cubicBezTo>
                  <a:lnTo>
                    <a:pt x="0" y="112859"/>
                  </a:lnTo>
                  <a:cubicBezTo>
                    <a:pt x="55328" y="43584"/>
                    <a:pt x="140717" y="0"/>
                    <a:pt x="236286"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54542">
                <a:defRPr/>
              </a:pPr>
              <a:endParaRPr lang="zh-CN" altLang="en-US" sz="1600" dirty="0">
                <a:solidFill>
                  <a:srgbClr val="FFFFFF"/>
                </a:solidFill>
              </a:endParaRPr>
            </a:p>
          </p:txBody>
        </p:sp>
      </p:grpSp>
      <p:grpSp>
        <p:nvGrpSpPr>
          <p:cNvPr id="352" name="组合 351"/>
          <p:cNvGrpSpPr/>
          <p:nvPr/>
        </p:nvGrpSpPr>
        <p:grpSpPr>
          <a:xfrm>
            <a:off x="5758751" y="5636769"/>
            <a:ext cx="324687" cy="519935"/>
            <a:chOff x="-2058554" y="4484203"/>
            <a:chExt cx="375413" cy="601165"/>
          </a:xfrm>
        </p:grpSpPr>
        <p:sp>
          <p:nvSpPr>
            <p:cNvPr id="353" name="同侧圆角矩形 352"/>
            <p:cNvSpPr/>
            <p:nvPr/>
          </p:nvSpPr>
          <p:spPr bwMode="auto">
            <a:xfrm>
              <a:off x="-2058554" y="4976296"/>
              <a:ext cx="86242" cy="109072"/>
            </a:xfrm>
            <a:prstGeom prst="round2SameRect">
              <a:avLst>
                <a:gd name="adj1" fmla="val 31994"/>
                <a:gd name="adj2" fmla="val 0"/>
              </a:avLst>
            </a:prstGeom>
            <a:solidFill>
              <a:schemeClr val="bg1">
                <a:alpha val="8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105467" tIns="52733" rIns="105467" bIns="52733" anchor="ctr"/>
            <a:lstStyle/>
            <a:p>
              <a:pPr algn="ctr" defTabSz="1054542">
                <a:defRPr/>
              </a:pPr>
              <a:endParaRPr lang="zh-CN" altLang="en-US" sz="1200" dirty="0"/>
            </a:p>
          </p:txBody>
        </p:sp>
        <p:grpSp>
          <p:nvGrpSpPr>
            <p:cNvPr id="354" name="组合 173"/>
            <p:cNvGrpSpPr>
              <a:grpSpLocks/>
            </p:cNvGrpSpPr>
            <p:nvPr/>
          </p:nvGrpSpPr>
          <p:grpSpPr bwMode="auto">
            <a:xfrm>
              <a:off x="-1943113" y="4562646"/>
              <a:ext cx="179888" cy="122162"/>
              <a:chOff x="6648917" y="4846561"/>
              <a:chExt cx="281747" cy="240972"/>
            </a:xfrm>
          </p:grpSpPr>
          <p:sp>
            <p:nvSpPr>
              <p:cNvPr id="357" name="同侧圆角矩形 356"/>
              <p:cNvSpPr/>
              <p:nvPr/>
            </p:nvSpPr>
            <p:spPr>
              <a:xfrm>
                <a:off x="6650861" y="4967025"/>
                <a:ext cx="278098" cy="120086"/>
              </a:xfrm>
              <a:prstGeom prst="round2SameRect">
                <a:avLst/>
              </a:prstGeom>
              <a:solidFill>
                <a:schemeClr val="bg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1054542">
                  <a:defRPr/>
                </a:pPr>
                <a:endParaRPr lang="zh-CN" altLang="en-US" sz="1200" dirty="0"/>
              </a:p>
            </p:txBody>
          </p:sp>
          <p:grpSp>
            <p:nvGrpSpPr>
              <p:cNvPr id="358" name="组合 285"/>
              <p:cNvGrpSpPr>
                <a:grpSpLocks/>
              </p:cNvGrpSpPr>
              <p:nvPr/>
            </p:nvGrpSpPr>
            <p:grpSpPr bwMode="auto">
              <a:xfrm>
                <a:off x="6722731" y="4846561"/>
                <a:ext cx="141264" cy="134610"/>
                <a:chOff x="1814698" y="3685128"/>
                <a:chExt cx="154114" cy="146856"/>
              </a:xfrm>
            </p:grpSpPr>
            <p:grpSp>
              <p:nvGrpSpPr>
                <p:cNvPr id="360" name="组合 287"/>
                <p:cNvGrpSpPr/>
                <p:nvPr/>
              </p:nvGrpSpPr>
              <p:grpSpPr>
                <a:xfrm>
                  <a:off x="1814698" y="3685128"/>
                  <a:ext cx="154114" cy="146856"/>
                  <a:chOff x="3445912" y="3744115"/>
                  <a:chExt cx="149397" cy="188080"/>
                </a:xfrm>
                <a:solidFill>
                  <a:srgbClr val="0070C0"/>
                </a:solidFill>
              </p:grpSpPr>
              <p:sp>
                <p:nvSpPr>
                  <p:cNvPr id="362" name="矩形 361"/>
                  <p:cNvSpPr/>
                  <p:nvPr/>
                </p:nvSpPr>
                <p:spPr>
                  <a:xfrm>
                    <a:off x="3445912" y="3880212"/>
                    <a:ext cx="149397" cy="51983"/>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1054542">
                      <a:defRPr/>
                    </a:pPr>
                    <a:endParaRPr lang="zh-CN" altLang="en-US" sz="1200" dirty="0"/>
                  </a:p>
                </p:txBody>
              </p:sp>
              <p:sp>
                <p:nvSpPr>
                  <p:cNvPr id="363" name="梯形 362"/>
                  <p:cNvSpPr/>
                  <p:nvPr/>
                </p:nvSpPr>
                <p:spPr>
                  <a:xfrm>
                    <a:off x="3448602" y="3789834"/>
                    <a:ext cx="144016" cy="120818"/>
                  </a:xfrm>
                  <a:prstGeom prst="trapezoid">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1054542">
                      <a:defRPr/>
                    </a:pPr>
                    <a:endParaRPr lang="zh-CN" altLang="en-US" sz="1200" dirty="0"/>
                  </a:p>
                </p:txBody>
              </p:sp>
              <p:sp>
                <p:nvSpPr>
                  <p:cNvPr id="364" name="椭圆 363"/>
                  <p:cNvSpPr/>
                  <p:nvPr/>
                </p:nvSpPr>
                <p:spPr>
                  <a:xfrm>
                    <a:off x="3497751" y="3744115"/>
                    <a:ext cx="45719" cy="45719"/>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1054542">
                      <a:defRPr/>
                    </a:pPr>
                    <a:endParaRPr lang="zh-CN" altLang="en-US" sz="1200" dirty="0"/>
                  </a:p>
                </p:txBody>
              </p:sp>
              <p:sp>
                <p:nvSpPr>
                  <p:cNvPr id="365" name="流程图: 摘录 364"/>
                  <p:cNvSpPr/>
                  <p:nvPr/>
                </p:nvSpPr>
                <p:spPr>
                  <a:xfrm>
                    <a:off x="3477410" y="3744115"/>
                    <a:ext cx="86400" cy="45719"/>
                  </a:xfrm>
                  <a:prstGeom prst="flowChartExtra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1054542">
                      <a:defRPr/>
                    </a:pPr>
                    <a:endParaRPr lang="zh-CN" altLang="en-US" sz="1200" dirty="0"/>
                  </a:p>
                </p:txBody>
              </p:sp>
            </p:grpSp>
            <p:sp>
              <p:nvSpPr>
                <p:cNvPr id="361" name="矩形 360"/>
                <p:cNvSpPr>
                  <a:spLocks/>
                </p:cNvSpPr>
                <p:nvPr/>
              </p:nvSpPr>
              <p:spPr>
                <a:xfrm>
                  <a:off x="1853314" y="3723750"/>
                  <a:ext cx="73682" cy="32753"/>
                </a:xfrm>
                <a:prstGeom prst="rect">
                  <a:avLst/>
                </a:prstGeom>
                <a:solidFill>
                  <a:srgbClr val="1D2F4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1054542">
                    <a:defRPr/>
                  </a:pPr>
                  <a:endParaRPr lang="zh-CN" altLang="en-US" sz="1200" dirty="0"/>
                </a:p>
              </p:txBody>
            </p:sp>
          </p:grpSp>
          <p:sp>
            <p:nvSpPr>
              <p:cNvPr id="359" name="同侧圆角矩形 358"/>
              <p:cNvSpPr/>
              <p:nvPr/>
            </p:nvSpPr>
            <p:spPr>
              <a:xfrm>
                <a:off x="6674698" y="5042077"/>
                <a:ext cx="230424" cy="40029"/>
              </a:xfrm>
              <a:prstGeom prst="round2SameRect">
                <a:avLst/>
              </a:prstGeom>
              <a:solidFill>
                <a:schemeClr val="bg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1054542">
                  <a:defRPr/>
                </a:pPr>
                <a:endParaRPr lang="zh-CN" altLang="en-US" sz="1200" dirty="0"/>
              </a:p>
            </p:txBody>
          </p:sp>
        </p:grpSp>
        <p:sp>
          <p:nvSpPr>
            <p:cNvPr id="355" name="圆角右箭头 354"/>
            <p:cNvSpPr/>
            <p:nvPr/>
          </p:nvSpPr>
          <p:spPr bwMode="auto">
            <a:xfrm>
              <a:off x="-2038260" y="4644007"/>
              <a:ext cx="93853" cy="334827"/>
            </a:xfrm>
            <a:prstGeom prst="bentArrow">
              <a:avLst>
                <a:gd name="adj1" fmla="val 40078"/>
                <a:gd name="adj2" fmla="val 20039"/>
                <a:gd name="adj3" fmla="val 0"/>
                <a:gd name="adj4" fmla="val 63592"/>
              </a:avLst>
            </a:prstGeom>
            <a:solidFill>
              <a:schemeClr val="bg1">
                <a:alpha val="8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105467" tIns="52733" rIns="105467" bIns="52733" anchor="ctr"/>
            <a:lstStyle/>
            <a:p>
              <a:pPr algn="ctr" defTabSz="1054542">
                <a:defRPr/>
              </a:pPr>
              <a:endParaRPr lang="zh-CN" altLang="en-US" sz="1200" dirty="0"/>
            </a:p>
          </p:txBody>
        </p:sp>
        <p:sp>
          <p:nvSpPr>
            <p:cNvPr id="356" name="KSO_Shape"/>
            <p:cNvSpPr/>
            <p:nvPr/>
          </p:nvSpPr>
          <p:spPr bwMode="auto">
            <a:xfrm rot="2407692">
              <a:off x="-1822654" y="4484203"/>
              <a:ext cx="139513" cy="93853"/>
            </a:xfrm>
            <a:custGeom>
              <a:avLst/>
              <a:gdLst>
                <a:gd name="connsiteX0" fmla="*/ 236286 w 472572"/>
                <a:gd name="connsiteY0" fmla="*/ 238384 h 335351"/>
                <a:gd name="connsiteX1" fmla="*/ 297849 w 472572"/>
                <a:gd name="connsiteY1" fmla="*/ 277381 h 335351"/>
                <a:gd name="connsiteX2" fmla="*/ 236286 w 472572"/>
                <a:gd name="connsiteY2" fmla="*/ 335351 h 335351"/>
                <a:gd name="connsiteX3" fmla="*/ 174722 w 472572"/>
                <a:gd name="connsiteY3" fmla="*/ 277381 h 335351"/>
                <a:gd name="connsiteX4" fmla="*/ 236286 w 472572"/>
                <a:gd name="connsiteY4" fmla="*/ 238384 h 335351"/>
                <a:gd name="connsiteX5" fmla="*/ 236286 w 472572"/>
                <a:gd name="connsiteY5" fmla="*/ 153779 h 335351"/>
                <a:gd name="connsiteX6" fmla="*/ 360886 w 472572"/>
                <a:gd name="connsiteY6" fmla="*/ 218025 h 335351"/>
                <a:gd name="connsiteX7" fmla="*/ 331907 w 472572"/>
                <a:gd name="connsiteY7" fmla="*/ 245311 h 335351"/>
                <a:gd name="connsiteX8" fmla="*/ 236286 w 472572"/>
                <a:gd name="connsiteY8" fmla="*/ 193327 h 335351"/>
                <a:gd name="connsiteX9" fmla="*/ 140664 w 472572"/>
                <a:gd name="connsiteY9" fmla="*/ 245311 h 335351"/>
                <a:gd name="connsiteX10" fmla="*/ 111686 w 472572"/>
                <a:gd name="connsiteY10" fmla="*/ 218025 h 335351"/>
                <a:gd name="connsiteX11" fmla="*/ 236286 w 472572"/>
                <a:gd name="connsiteY11" fmla="*/ 153779 h 335351"/>
                <a:gd name="connsiteX12" fmla="*/ 236285 w 472572"/>
                <a:gd name="connsiteY12" fmla="*/ 72334 h 335351"/>
                <a:gd name="connsiteX13" fmla="*/ 420037 w 472572"/>
                <a:gd name="connsiteY13" fmla="*/ 162327 h 335351"/>
                <a:gd name="connsiteX14" fmla="*/ 389766 w 472572"/>
                <a:gd name="connsiteY14" fmla="*/ 190830 h 335351"/>
                <a:gd name="connsiteX15" fmla="*/ 236285 w 472572"/>
                <a:gd name="connsiteY15" fmla="*/ 114013 h 335351"/>
                <a:gd name="connsiteX16" fmla="*/ 82804 w 472572"/>
                <a:gd name="connsiteY16" fmla="*/ 190829 h 335351"/>
                <a:gd name="connsiteX17" fmla="*/ 52534 w 472572"/>
                <a:gd name="connsiteY17" fmla="*/ 162327 h 335351"/>
                <a:gd name="connsiteX18" fmla="*/ 236285 w 472572"/>
                <a:gd name="connsiteY18" fmla="*/ 72334 h 335351"/>
                <a:gd name="connsiteX19" fmla="*/ 236286 w 472572"/>
                <a:gd name="connsiteY19" fmla="*/ 0 h 335351"/>
                <a:gd name="connsiteX20" fmla="*/ 472572 w 472572"/>
                <a:gd name="connsiteY20" fmla="*/ 112859 h 335351"/>
                <a:gd name="connsiteX21" fmla="*/ 443240 w 472572"/>
                <a:gd name="connsiteY21" fmla="*/ 140479 h 335351"/>
                <a:gd name="connsiteX22" fmla="*/ 236286 w 472572"/>
                <a:gd name="connsiteY22" fmla="*/ 40387 h 335351"/>
                <a:gd name="connsiteX23" fmla="*/ 29332 w 472572"/>
                <a:gd name="connsiteY23" fmla="*/ 140479 h 335351"/>
                <a:gd name="connsiteX24" fmla="*/ 0 w 472572"/>
                <a:gd name="connsiteY24" fmla="*/ 112859 h 335351"/>
                <a:gd name="connsiteX25" fmla="*/ 236286 w 472572"/>
                <a:gd name="connsiteY25" fmla="*/ 0 h 33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2572" h="335351">
                  <a:moveTo>
                    <a:pt x="236286" y="238384"/>
                  </a:moveTo>
                  <a:cubicBezTo>
                    <a:pt x="263564" y="238384"/>
                    <a:pt x="287156" y="254165"/>
                    <a:pt x="297849" y="277381"/>
                  </a:cubicBezTo>
                  <a:lnTo>
                    <a:pt x="236286" y="335351"/>
                  </a:lnTo>
                  <a:lnTo>
                    <a:pt x="174722" y="277381"/>
                  </a:lnTo>
                  <a:cubicBezTo>
                    <a:pt x="185416" y="254165"/>
                    <a:pt x="209008" y="238384"/>
                    <a:pt x="236286" y="238384"/>
                  </a:cubicBezTo>
                  <a:close/>
                  <a:moveTo>
                    <a:pt x="236286" y="153779"/>
                  </a:moveTo>
                  <a:cubicBezTo>
                    <a:pt x="287723" y="153779"/>
                    <a:pt x="333263" y="179027"/>
                    <a:pt x="360886" y="218025"/>
                  </a:cubicBezTo>
                  <a:lnTo>
                    <a:pt x="331907" y="245311"/>
                  </a:lnTo>
                  <a:cubicBezTo>
                    <a:pt x="311651" y="213977"/>
                    <a:pt x="276380" y="193327"/>
                    <a:pt x="236286" y="193327"/>
                  </a:cubicBezTo>
                  <a:cubicBezTo>
                    <a:pt x="196191" y="193327"/>
                    <a:pt x="160920" y="213977"/>
                    <a:pt x="140664" y="245311"/>
                  </a:cubicBezTo>
                  <a:lnTo>
                    <a:pt x="111686" y="218025"/>
                  </a:lnTo>
                  <a:cubicBezTo>
                    <a:pt x="139308" y="179027"/>
                    <a:pt x="184848" y="153779"/>
                    <a:pt x="236286" y="153779"/>
                  </a:cubicBezTo>
                  <a:close/>
                  <a:moveTo>
                    <a:pt x="236285" y="72334"/>
                  </a:moveTo>
                  <a:cubicBezTo>
                    <a:pt x="311099" y="72334"/>
                    <a:pt x="377756" y="107256"/>
                    <a:pt x="420037" y="162327"/>
                  </a:cubicBezTo>
                  <a:lnTo>
                    <a:pt x="389766" y="190830"/>
                  </a:lnTo>
                  <a:cubicBezTo>
                    <a:pt x="354994" y="143968"/>
                    <a:pt x="299138" y="114013"/>
                    <a:pt x="236285" y="114013"/>
                  </a:cubicBezTo>
                  <a:cubicBezTo>
                    <a:pt x="173433" y="114013"/>
                    <a:pt x="117576" y="143967"/>
                    <a:pt x="82804" y="190829"/>
                  </a:cubicBezTo>
                  <a:lnTo>
                    <a:pt x="52534" y="162327"/>
                  </a:lnTo>
                  <a:cubicBezTo>
                    <a:pt x="94815" y="107256"/>
                    <a:pt x="161472" y="72334"/>
                    <a:pt x="236285" y="72334"/>
                  </a:cubicBezTo>
                  <a:close/>
                  <a:moveTo>
                    <a:pt x="236286" y="0"/>
                  </a:moveTo>
                  <a:cubicBezTo>
                    <a:pt x="331854" y="0"/>
                    <a:pt x="417244" y="43584"/>
                    <a:pt x="472572" y="112859"/>
                  </a:cubicBezTo>
                  <a:lnTo>
                    <a:pt x="443240" y="140479"/>
                  </a:lnTo>
                  <a:cubicBezTo>
                    <a:pt x="395198" y="79129"/>
                    <a:pt x="320266" y="40387"/>
                    <a:pt x="236286" y="40387"/>
                  </a:cubicBezTo>
                  <a:cubicBezTo>
                    <a:pt x="152305" y="40387"/>
                    <a:pt x="77373" y="79129"/>
                    <a:pt x="29332" y="140479"/>
                  </a:cubicBezTo>
                  <a:lnTo>
                    <a:pt x="0" y="112859"/>
                  </a:lnTo>
                  <a:cubicBezTo>
                    <a:pt x="55328" y="43584"/>
                    <a:pt x="140717" y="0"/>
                    <a:pt x="236286"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54542">
                <a:defRPr/>
              </a:pPr>
              <a:endParaRPr lang="zh-CN" altLang="en-US" sz="1600" dirty="0">
                <a:solidFill>
                  <a:srgbClr val="FFFFFF"/>
                </a:solidFill>
              </a:endParaRPr>
            </a:p>
          </p:txBody>
        </p:sp>
      </p:grpSp>
      <p:grpSp>
        <p:nvGrpSpPr>
          <p:cNvPr id="366" name="组合 365"/>
          <p:cNvGrpSpPr/>
          <p:nvPr/>
        </p:nvGrpSpPr>
        <p:grpSpPr>
          <a:xfrm>
            <a:off x="6175744" y="5636769"/>
            <a:ext cx="324687" cy="519935"/>
            <a:chOff x="-2058554" y="4484203"/>
            <a:chExt cx="375413" cy="601165"/>
          </a:xfrm>
        </p:grpSpPr>
        <p:sp>
          <p:nvSpPr>
            <p:cNvPr id="367" name="同侧圆角矩形 366"/>
            <p:cNvSpPr/>
            <p:nvPr/>
          </p:nvSpPr>
          <p:spPr bwMode="auto">
            <a:xfrm>
              <a:off x="-2058554" y="4976296"/>
              <a:ext cx="86242" cy="109072"/>
            </a:xfrm>
            <a:prstGeom prst="round2SameRect">
              <a:avLst>
                <a:gd name="adj1" fmla="val 31994"/>
                <a:gd name="adj2" fmla="val 0"/>
              </a:avLst>
            </a:prstGeom>
            <a:solidFill>
              <a:schemeClr val="bg1">
                <a:alpha val="8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105467" tIns="52733" rIns="105467" bIns="52733" anchor="ctr"/>
            <a:lstStyle/>
            <a:p>
              <a:pPr algn="ctr" defTabSz="1054542">
                <a:defRPr/>
              </a:pPr>
              <a:endParaRPr lang="zh-CN" altLang="en-US" sz="1200" dirty="0"/>
            </a:p>
          </p:txBody>
        </p:sp>
        <p:grpSp>
          <p:nvGrpSpPr>
            <p:cNvPr id="368" name="组合 173"/>
            <p:cNvGrpSpPr>
              <a:grpSpLocks/>
            </p:cNvGrpSpPr>
            <p:nvPr/>
          </p:nvGrpSpPr>
          <p:grpSpPr bwMode="auto">
            <a:xfrm>
              <a:off x="-1943113" y="4562646"/>
              <a:ext cx="179888" cy="122162"/>
              <a:chOff x="6648917" y="4846561"/>
              <a:chExt cx="281747" cy="240972"/>
            </a:xfrm>
          </p:grpSpPr>
          <p:sp>
            <p:nvSpPr>
              <p:cNvPr id="371" name="同侧圆角矩形 370"/>
              <p:cNvSpPr/>
              <p:nvPr/>
            </p:nvSpPr>
            <p:spPr>
              <a:xfrm>
                <a:off x="6650861" y="4967025"/>
                <a:ext cx="278098" cy="120086"/>
              </a:xfrm>
              <a:prstGeom prst="round2SameRect">
                <a:avLst/>
              </a:prstGeom>
              <a:solidFill>
                <a:schemeClr val="bg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1054542">
                  <a:defRPr/>
                </a:pPr>
                <a:endParaRPr lang="zh-CN" altLang="en-US" sz="1200" dirty="0"/>
              </a:p>
            </p:txBody>
          </p:sp>
          <p:grpSp>
            <p:nvGrpSpPr>
              <p:cNvPr id="372" name="组合 285"/>
              <p:cNvGrpSpPr>
                <a:grpSpLocks/>
              </p:cNvGrpSpPr>
              <p:nvPr/>
            </p:nvGrpSpPr>
            <p:grpSpPr bwMode="auto">
              <a:xfrm>
                <a:off x="6722731" y="4846561"/>
                <a:ext cx="141264" cy="134610"/>
                <a:chOff x="1814698" y="3685128"/>
                <a:chExt cx="154114" cy="146856"/>
              </a:xfrm>
            </p:grpSpPr>
            <p:grpSp>
              <p:nvGrpSpPr>
                <p:cNvPr id="374" name="组合 287"/>
                <p:cNvGrpSpPr/>
                <p:nvPr/>
              </p:nvGrpSpPr>
              <p:grpSpPr>
                <a:xfrm>
                  <a:off x="1814698" y="3685128"/>
                  <a:ext cx="154114" cy="146856"/>
                  <a:chOff x="3445912" y="3744115"/>
                  <a:chExt cx="149397" cy="188080"/>
                </a:xfrm>
                <a:solidFill>
                  <a:srgbClr val="0070C0"/>
                </a:solidFill>
              </p:grpSpPr>
              <p:sp>
                <p:nvSpPr>
                  <p:cNvPr id="376" name="矩形 375"/>
                  <p:cNvSpPr/>
                  <p:nvPr/>
                </p:nvSpPr>
                <p:spPr>
                  <a:xfrm>
                    <a:off x="3445912" y="3880212"/>
                    <a:ext cx="149397" cy="51983"/>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1054542">
                      <a:defRPr/>
                    </a:pPr>
                    <a:endParaRPr lang="zh-CN" altLang="en-US" sz="1200" dirty="0"/>
                  </a:p>
                </p:txBody>
              </p:sp>
              <p:sp>
                <p:nvSpPr>
                  <p:cNvPr id="377" name="梯形 376"/>
                  <p:cNvSpPr/>
                  <p:nvPr/>
                </p:nvSpPr>
                <p:spPr>
                  <a:xfrm>
                    <a:off x="3448602" y="3789834"/>
                    <a:ext cx="144016" cy="120818"/>
                  </a:xfrm>
                  <a:prstGeom prst="trapezoid">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1054542">
                      <a:defRPr/>
                    </a:pPr>
                    <a:endParaRPr lang="zh-CN" altLang="en-US" sz="1200" dirty="0"/>
                  </a:p>
                </p:txBody>
              </p:sp>
              <p:sp>
                <p:nvSpPr>
                  <p:cNvPr id="378" name="椭圆 377"/>
                  <p:cNvSpPr/>
                  <p:nvPr/>
                </p:nvSpPr>
                <p:spPr>
                  <a:xfrm>
                    <a:off x="3497751" y="3744115"/>
                    <a:ext cx="45719" cy="45719"/>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1054542">
                      <a:defRPr/>
                    </a:pPr>
                    <a:endParaRPr lang="zh-CN" altLang="en-US" sz="1200" dirty="0"/>
                  </a:p>
                </p:txBody>
              </p:sp>
              <p:sp>
                <p:nvSpPr>
                  <p:cNvPr id="379" name="流程图: 摘录 378"/>
                  <p:cNvSpPr/>
                  <p:nvPr/>
                </p:nvSpPr>
                <p:spPr>
                  <a:xfrm>
                    <a:off x="3477410" y="3744115"/>
                    <a:ext cx="86400" cy="45719"/>
                  </a:xfrm>
                  <a:prstGeom prst="flowChartExtra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1054542">
                      <a:defRPr/>
                    </a:pPr>
                    <a:endParaRPr lang="zh-CN" altLang="en-US" sz="1200" dirty="0"/>
                  </a:p>
                </p:txBody>
              </p:sp>
            </p:grpSp>
            <p:sp>
              <p:nvSpPr>
                <p:cNvPr id="375" name="矩形 374"/>
                <p:cNvSpPr>
                  <a:spLocks/>
                </p:cNvSpPr>
                <p:nvPr/>
              </p:nvSpPr>
              <p:spPr>
                <a:xfrm>
                  <a:off x="1853314" y="3723750"/>
                  <a:ext cx="73682" cy="32753"/>
                </a:xfrm>
                <a:prstGeom prst="rect">
                  <a:avLst/>
                </a:prstGeom>
                <a:solidFill>
                  <a:srgbClr val="1D2F4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1054542">
                    <a:defRPr/>
                  </a:pPr>
                  <a:endParaRPr lang="zh-CN" altLang="en-US" sz="1200" dirty="0"/>
                </a:p>
              </p:txBody>
            </p:sp>
          </p:grpSp>
          <p:sp>
            <p:nvSpPr>
              <p:cNvPr id="373" name="同侧圆角矩形 372"/>
              <p:cNvSpPr/>
              <p:nvPr/>
            </p:nvSpPr>
            <p:spPr>
              <a:xfrm>
                <a:off x="6674698" y="5042077"/>
                <a:ext cx="230424" cy="40029"/>
              </a:xfrm>
              <a:prstGeom prst="round2SameRect">
                <a:avLst/>
              </a:prstGeom>
              <a:solidFill>
                <a:schemeClr val="bg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1054542">
                  <a:defRPr/>
                </a:pPr>
                <a:endParaRPr lang="zh-CN" altLang="en-US" sz="1200" dirty="0"/>
              </a:p>
            </p:txBody>
          </p:sp>
        </p:grpSp>
        <p:sp>
          <p:nvSpPr>
            <p:cNvPr id="369" name="圆角右箭头 368"/>
            <p:cNvSpPr/>
            <p:nvPr/>
          </p:nvSpPr>
          <p:spPr bwMode="auto">
            <a:xfrm>
              <a:off x="-2038260" y="4644007"/>
              <a:ext cx="93853" cy="334827"/>
            </a:xfrm>
            <a:prstGeom prst="bentArrow">
              <a:avLst>
                <a:gd name="adj1" fmla="val 40078"/>
                <a:gd name="adj2" fmla="val 20039"/>
                <a:gd name="adj3" fmla="val 0"/>
                <a:gd name="adj4" fmla="val 63592"/>
              </a:avLst>
            </a:prstGeom>
            <a:solidFill>
              <a:schemeClr val="bg1">
                <a:alpha val="8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105467" tIns="52733" rIns="105467" bIns="52733" anchor="ctr"/>
            <a:lstStyle/>
            <a:p>
              <a:pPr algn="ctr" defTabSz="1054542">
                <a:defRPr/>
              </a:pPr>
              <a:endParaRPr lang="zh-CN" altLang="en-US" sz="1200" dirty="0"/>
            </a:p>
          </p:txBody>
        </p:sp>
        <p:sp>
          <p:nvSpPr>
            <p:cNvPr id="370" name="KSO_Shape"/>
            <p:cNvSpPr/>
            <p:nvPr/>
          </p:nvSpPr>
          <p:spPr bwMode="auto">
            <a:xfrm rot="2407692">
              <a:off x="-1822654" y="4484203"/>
              <a:ext cx="139513" cy="93853"/>
            </a:xfrm>
            <a:custGeom>
              <a:avLst/>
              <a:gdLst>
                <a:gd name="connsiteX0" fmla="*/ 236286 w 472572"/>
                <a:gd name="connsiteY0" fmla="*/ 238384 h 335351"/>
                <a:gd name="connsiteX1" fmla="*/ 297849 w 472572"/>
                <a:gd name="connsiteY1" fmla="*/ 277381 h 335351"/>
                <a:gd name="connsiteX2" fmla="*/ 236286 w 472572"/>
                <a:gd name="connsiteY2" fmla="*/ 335351 h 335351"/>
                <a:gd name="connsiteX3" fmla="*/ 174722 w 472572"/>
                <a:gd name="connsiteY3" fmla="*/ 277381 h 335351"/>
                <a:gd name="connsiteX4" fmla="*/ 236286 w 472572"/>
                <a:gd name="connsiteY4" fmla="*/ 238384 h 335351"/>
                <a:gd name="connsiteX5" fmla="*/ 236286 w 472572"/>
                <a:gd name="connsiteY5" fmla="*/ 153779 h 335351"/>
                <a:gd name="connsiteX6" fmla="*/ 360886 w 472572"/>
                <a:gd name="connsiteY6" fmla="*/ 218025 h 335351"/>
                <a:gd name="connsiteX7" fmla="*/ 331907 w 472572"/>
                <a:gd name="connsiteY7" fmla="*/ 245311 h 335351"/>
                <a:gd name="connsiteX8" fmla="*/ 236286 w 472572"/>
                <a:gd name="connsiteY8" fmla="*/ 193327 h 335351"/>
                <a:gd name="connsiteX9" fmla="*/ 140664 w 472572"/>
                <a:gd name="connsiteY9" fmla="*/ 245311 h 335351"/>
                <a:gd name="connsiteX10" fmla="*/ 111686 w 472572"/>
                <a:gd name="connsiteY10" fmla="*/ 218025 h 335351"/>
                <a:gd name="connsiteX11" fmla="*/ 236286 w 472572"/>
                <a:gd name="connsiteY11" fmla="*/ 153779 h 335351"/>
                <a:gd name="connsiteX12" fmla="*/ 236285 w 472572"/>
                <a:gd name="connsiteY12" fmla="*/ 72334 h 335351"/>
                <a:gd name="connsiteX13" fmla="*/ 420037 w 472572"/>
                <a:gd name="connsiteY13" fmla="*/ 162327 h 335351"/>
                <a:gd name="connsiteX14" fmla="*/ 389766 w 472572"/>
                <a:gd name="connsiteY14" fmla="*/ 190830 h 335351"/>
                <a:gd name="connsiteX15" fmla="*/ 236285 w 472572"/>
                <a:gd name="connsiteY15" fmla="*/ 114013 h 335351"/>
                <a:gd name="connsiteX16" fmla="*/ 82804 w 472572"/>
                <a:gd name="connsiteY16" fmla="*/ 190829 h 335351"/>
                <a:gd name="connsiteX17" fmla="*/ 52534 w 472572"/>
                <a:gd name="connsiteY17" fmla="*/ 162327 h 335351"/>
                <a:gd name="connsiteX18" fmla="*/ 236285 w 472572"/>
                <a:gd name="connsiteY18" fmla="*/ 72334 h 335351"/>
                <a:gd name="connsiteX19" fmla="*/ 236286 w 472572"/>
                <a:gd name="connsiteY19" fmla="*/ 0 h 335351"/>
                <a:gd name="connsiteX20" fmla="*/ 472572 w 472572"/>
                <a:gd name="connsiteY20" fmla="*/ 112859 h 335351"/>
                <a:gd name="connsiteX21" fmla="*/ 443240 w 472572"/>
                <a:gd name="connsiteY21" fmla="*/ 140479 h 335351"/>
                <a:gd name="connsiteX22" fmla="*/ 236286 w 472572"/>
                <a:gd name="connsiteY22" fmla="*/ 40387 h 335351"/>
                <a:gd name="connsiteX23" fmla="*/ 29332 w 472572"/>
                <a:gd name="connsiteY23" fmla="*/ 140479 h 335351"/>
                <a:gd name="connsiteX24" fmla="*/ 0 w 472572"/>
                <a:gd name="connsiteY24" fmla="*/ 112859 h 335351"/>
                <a:gd name="connsiteX25" fmla="*/ 236286 w 472572"/>
                <a:gd name="connsiteY25" fmla="*/ 0 h 33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2572" h="335351">
                  <a:moveTo>
                    <a:pt x="236286" y="238384"/>
                  </a:moveTo>
                  <a:cubicBezTo>
                    <a:pt x="263564" y="238384"/>
                    <a:pt x="287156" y="254165"/>
                    <a:pt x="297849" y="277381"/>
                  </a:cubicBezTo>
                  <a:lnTo>
                    <a:pt x="236286" y="335351"/>
                  </a:lnTo>
                  <a:lnTo>
                    <a:pt x="174722" y="277381"/>
                  </a:lnTo>
                  <a:cubicBezTo>
                    <a:pt x="185416" y="254165"/>
                    <a:pt x="209008" y="238384"/>
                    <a:pt x="236286" y="238384"/>
                  </a:cubicBezTo>
                  <a:close/>
                  <a:moveTo>
                    <a:pt x="236286" y="153779"/>
                  </a:moveTo>
                  <a:cubicBezTo>
                    <a:pt x="287723" y="153779"/>
                    <a:pt x="333263" y="179027"/>
                    <a:pt x="360886" y="218025"/>
                  </a:cubicBezTo>
                  <a:lnTo>
                    <a:pt x="331907" y="245311"/>
                  </a:lnTo>
                  <a:cubicBezTo>
                    <a:pt x="311651" y="213977"/>
                    <a:pt x="276380" y="193327"/>
                    <a:pt x="236286" y="193327"/>
                  </a:cubicBezTo>
                  <a:cubicBezTo>
                    <a:pt x="196191" y="193327"/>
                    <a:pt x="160920" y="213977"/>
                    <a:pt x="140664" y="245311"/>
                  </a:cubicBezTo>
                  <a:lnTo>
                    <a:pt x="111686" y="218025"/>
                  </a:lnTo>
                  <a:cubicBezTo>
                    <a:pt x="139308" y="179027"/>
                    <a:pt x="184848" y="153779"/>
                    <a:pt x="236286" y="153779"/>
                  </a:cubicBezTo>
                  <a:close/>
                  <a:moveTo>
                    <a:pt x="236285" y="72334"/>
                  </a:moveTo>
                  <a:cubicBezTo>
                    <a:pt x="311099" y="72334"/>
                    <a:pt x="377756" y="107256"/>
                    <a:pt x="420037" y="162327"/>
                  </a:cubicBezTo>
                  <a:lnTo>
                    <a:pt x="389766" y="190830"/>
                  </a:lnTo>
                  <a:cubicBezTo>
                    <a:pt x="354994" y="143968"/>
                    <a:pt x="299138" y="114013"/>
                    <a:pt x="236285" y="114013"/>
                  </a:cubicBezTo>
                  <a:cubicBezTo>
                    <a:pt x="173433" y="114013"/>
                    <a:pt x="117576" y="143967"/>
                    <a:pt x="82804" y="190829"/>
                  </a:cubicBezTo>
                  <a:lnTo>
                    <a:pt x="52534" y="162327"/>
                  </a:lnTo>
                  <a:cubicBezTo>
                    <a:pt x="94815" y="107256"/>
                    <a:pt x="161472" y="72334"/>
                    <a:pt x="236285" y="72334"/>
                  </a:cubicBezTo>
                  <a:close/>
                  <a:moveTo>
                    <a:pt x="236286" y="0"/>
                  </a:moveTo>
                  <a:cubicBezTo>
                    <a:pt x="331854" y="0"/>
                    <a:pt x="417244" y="43584"/>
                    <a:pt x="472572" y="112859"/>
                  </a:cubicBezTo>
                  <a:lnTo>
                    <a:pt x="443240" y="140479"/>
                  </a:lnTo>
                  <a:cubicBezTo>
                    <a:pt x="395198" y="79129"/>
                    <a:pt x="320266" y="40387"/>
                    <a:pt x="236286" y="40387"/>
                  </a:cubicBezTo>
                  <a:cubicBezTo>
                    <a:pt x="152305" y="40387"/>
                    <a:pt x="77373" y="79129"/>
                    <a:pt x="29332" y="140479"/>
                  </a:cubicBezTo>
                  <a:lnTo>
                    <a:pt x="0" y="112859"/>
                  </a:lnTo>
                  <a:cubicBezTo>
                    <a:pt x="55328" y="43584"/>
                    <a:pt x="140717" y="0"/>
                    <a:pt x="236286"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54542">
                <a:defRPr/>
              </a:pPr>
              <a:endParaRPr lang="zh-CN" altLang="en-US" sz="1600" dirty="0">
                <a:solidFill>
                  <a:srgbClr val="FFFFFF"/>
                </a:solidFill>
              </a:endParaRPr>
            </a:p>
          </p:txBody>
        </p:sp>
      </p:grpSp>
      <p:grpSp>
        <p:nvGrpSpPr>
          <p:cNvPr id="380" name="组合 379"/>
          <p:cNvGrpSpPr/>
          <p:nvPr/>
        </p:nvGrpSpPr>
        <p:grpSpPr>
          <a:xfrm>
            <a:off x="7047639" y="5636769"/>
            <a:ext cx="324687" cy="519935"/>
            <a:chOff x="-2058554" y="4484203"/>
            <a:chExt cx="375413" cy="601165"/>
          </a:xfrm>
        </p:grpSpPr>
        <p:sp>
          <p:nvSpPr>
            <p:cNvPr id="381" name="同侧圆角矩形 380"/>
            <p:cNvSpPr/>
            <p:nvPr/>
          </p:nvSpPr>
          <p:spPr bwMode="auto">
            <a:xfrm>
              <a:off x="-2058554" y="4976296"/>
              <a:ext cx="86242" cy="109072"/>
            </a:xfrm>
            <a:prstGeom prst="round2SameRect">
              <a:avLst>
                <a:gd name="adj1" fmla="val 31994"/>
                <a:gd name="adj2" fmla="val 0"/>
              </a:avLst>
            </a:prstGeom>
            <a:solidFill>
              <a:schemeClr val="bg1">
                <a:alpha val="8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105467" tIns="52733" rIns="105467" bIns="52733" anchor="ctr"/>
            <a:lstStyle/>
            <a:p>
              <a:pPr algn="ctr" defTabSz="1054542">
                <a:defRPr/>
              </a:pPr>
              <a:endParaRPr lang="zh-CN" altLang="en-US" sz="1200" dirty="0"/>
            </a:p>
          </p:txBody>
        </p:sp>
        <p:grpSp>
          <p:nvGrpSpPr>
            <p:cNvPr id="382" name="组合 173"/>
            <p:cNvGrpSpPr>
              <a:grpSpLocks/>
            </p:cNvGrpSpPr>
            <p:nvPr/>
          </p:nvGrpSpPr>
          <p:grpSpPr bwMode="auto">
            <a:xfrm>
              <a:off x="-1943113" y="4562646"/>
              <a:ext cx="179888" cy="122162"/>
              <a:chOff x="6648917" y="4846561"/>
              <a:chExt cx="281747" cy="240972"/>
            </a:xfrm>
          </p:grpSpPr>
          <p:sp>
            <p:nvSpPr>
              <p:cNvPr id="385" name="同侧圆角矩形 384"/>
              <p:cNvSpPr/>
              <p:nvPr/>
            </p:nvSpPr>
            <p:spPr>
              <a:xfrm>
                <a:off x="6650861" y="4967025"/>
                <a:ext cx="278098" cy="120086"/>
              </a:xfrm>
              <a:prstGeom prst="round2SameRect">
                <a:avLst/>
              </a:prstGeom>
              <a:solidFill>
                <a:schemeClr val="bg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1054542">
                  <a:defRPr/>
                </a:pPr>
                <a:endParaRPr lang="zh-CN" altLang="en-US" sz="1200" dirty="0"/>
              </a:p>
            </p:txBody>
          </p:sp>
          <p:grpSp>
            <p:nvGrpSpPr>
              <p:cNvPr id="386" name="组合 285"/>
              <p:cNvGrpSpPr>
                <a:grpSpLocks/>
              </p:cNvGrpSpPr>
              <p:nvPr/>
            </p:nvGrpSpPr>
            <p:grpSpPr bwMode="auto">
              <a:xfrm>
                <a:off x="6722731" y="4846561"/>
                <a:ext cx="141264" cy="134610"/>
                <a:chOff x="1814698" y="3685128"/>
                <a:chExt cx="154114" cy="146856"/>
              </a:xfrm>
            </p:grpSpPr>
            <p:grpSp>
              <p:nvGrpSpPr>
                <p:cNvPr id="388" name="组合 287"/>
                <p:cNvGrpSpPr/>
                <p:nvPr/>
              </p:nvGrpSpPr>
              <p:grpSpPr>
                <a:xfrm>
                  <a:off x="1814698" y="3685128"/>
                  <a:ext cx="154114" cy="146856"/>
                  <a:chOff x="3445912" y="3744115"/>
                  <a:chExt cx="149397" cy="188080"/>
                </a:xfrm>
                <a:solidFill>
                  <a:srgbClr val="0070C0"/>
                </a:solidFill>
              </p:grpSpPr>
              <p:sp>
                <p:nvSpPr>
                  <p:cNvPr id="390" name="矩形 389"/>
                  <p:cNvSpPr/>
                  <p:nvPr/>
                </p:nvSpPr>
                <p:spPr>
                  <a:xfrm>
                    <a:off x="3445912" y="3880212"/>
                    <a:ext cx="149397" cy="51983"/>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1054542">
                      <a:defRPr/>
                    </a:pPr>
                    <a:endParaRPr lang="zh-CN" altLang="en-US" sz="1200" dirty="0"/>
                  </a:p>
                </p:txBody>
              </p:sp>
              <p:sp>
                <p:nvSpPr>
                  <p:cNvPr id="391" name="梯形 390"/>
                  <p:cNvSpPr/>
                  <p:nvPr/>
                </p:nvSpPr>
                <p:spPr>
                  <a:xfrm>
                    <a:off x="3448602" y="3789834"/>
                    <a:ext cx="144016" cy="120818"/>
                  </a:xfrm>
                  <a:prstGeom prst="trapezoid">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1054542">
                      <a:defRPr/>
                    </a:pPr>
                    <a:endParaRPr lang="zh-CN" altLang="en-US" sz="1200" dirty="0"/>
                  </a:p>
                </p:txBody>
              </p:sp>
              <p:sp>
                <p:nvSpPr>
                  <p:cNvPr id="392" name="椭圆 391"/>
                  <p:cNvSpPr/>
                  <p:nvPr/>
                </p:nvSpPr>
                <p:spPr>
                  <a:xfrm>
                    <a:off x="3497751" y="3744115"/>
                    <a:ext cx="45719" cy="45719"/>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1054542">
                      <a:defRPr/>
                    </a:pPr>
                    <a:endParaRPr lang="zh-CN" altLang="en-US" sz="1200" dirty="0"/>
                  </a:p>
                </p:txBody>
              </p:sp>
              <p:sp>
                <p:nvSpPr>
                  <p:cNvPr id="393" name="流程图: 摘录 392"/>
                  <p:cNvSpPr/>
                  <p:nvPr/>
                </p:nvSpPr>
                <p:spPr>
                  <a:xfrm>
                    <a:off x="3477410" y="3744115"/>
                    <a:ext cx="86400" cy="45719"/>
                  </a:xfrm>
                  <a:prstGeom prst="flowChartExtra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1054542">
                      <a:defRPr/>
                    </a:pPr>
                    <a:endParaRPr lang="zh-CN" altLang="en-US" sz="1200" dirty="0"/>
                  </a:p>
                </p:txBody>
              </p:sp>
            </p:grpSp>
            <p:sp>
              <p:nvSpPr>
                <p:cNvPr id="389" name="矩形 388"/>
                <p:cNvSpPr>
                  <a:spLocks/>
                </p:cNvSpPr>
                <p:nvPr/>
              </p:nvSpPr>
              <p:spPr>
                <a:xfrm>
                  <a:off x="1853314" y="3723750"/>
                  <a:ext cx="73682" cy="32753"/>
                </a:xfrm>
                <a:prstGeom prst="rect">
                  <a:avLst/>
                </a:prstGeom>
                <a:solidFill>
                  <a:srgbClr val="1D2F4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1054542">
                    <a:defRPr/>
                  </a:pPr>
                  <a:endParaRPr lang="zh-CN" altLang="en-US" sz="1200" dirty="0"/>
                </a:p>
              </p:txBody>
            </p:sp>
          </p:grpSp>
          <p:sp>
            <p:nvSpPr>
              <p:cNvPr id="387" name="同侧圆角矩形 386"/>
              <p:cNvSpPr/>
              <p:nvPr/>
            </p:nvSpPr>
            <p:spPr>
              <a:xfrm>
                <a:off x="6674698" y="5042077"/>
                <a:ext cx="230424" cy="40029"/>
              </a:xfrm>
              <a:prstGeom prst="round2SameRect">
                <a:avLst/>
              </a:prstGeom>
              <a:solidFill>
                <a:schemeClr val="bg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1054542">
                  <a:defRPr/>
                </a:pPr>
                <a:endParaRPr lang="zh-CN" altLang="en-US" sz="1200" dirty="0"/>
              </a:p>
            </p:txBody>
          </p:sp>
        </p:grpSp>
        <p:sp>
          <p:nvSpPr>
            <p:cNvPr id="383" name="圆角右箭头 382"/>
            <p:cNvSpPr/>
            <p:nvPr/>
          </p:nvSpPr>
          <p:spPr bwMode="auto">
            <a:xfrm>
              <a:off x="-2038260" y="4644007"/>
              <a:ext cx="93853" cy="334827"/>
            </a:xfrm>
            <a:prstGeom prst="bentArrow">
              <a:avLst>
                <a:gd name="adj1" fmla="val 40078"/>
                <a:gd name="adj2" fmla="val 20039"/>
                <a:gd name="adj3" fmla="val 0"/>
                <a:gd name="adj4" fmla="val 63592"/>
              </a:avLst>
            </a:prstGeom>
            <a:solidFill>
              <a:schemeClr val="bg1">
                <a:alpha val="8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105467" tIns="52733" rIns="105467" bIns="52733" anchor="ctr"/>
            <a:lstStyle/>
            <a:p>
              <a:pPr algn="ctr" defTabSz="1054542">
                <a:defRPr/>
              </a:pPr>
              <a:endParaRPr lang="zh-CN" altLang="en-US" sz="1200" dirty="0"/>
            </a:p>
          </p:txBody>
        </p:sp>
        <p:sp>
          <p:nvSpPr>
            <p:cNvPr id="384" name="KSO_Shape"/>
            <p:cNvSpPr/>
            <p:nvPr/>
          </p:nvSpPr>
          <p:spPr bwMode="auto">
            <a:xfrm rot="2407692">
              <a:off x="-1822654" y="4484203"/>
              <a:ext cx="139513" cy="93853"/>
            </a:xfrm>
            <a:custGeom>
              <a:avLst/>
              <a:gdLst>
                <a:gd name="connsiteX0" fmla="*/ 236286 w 472572"/>
                <a:gd name="connsiteY0" fmla="*/ 238384 h 335351"/>
                <a:gd name="connsiteX1" fmla="*/ 297849 w 472572"/>
                <a:gd name="connsiteY1" fmla="*/ 277381 h 335351"/>
                <a:gd name="connsiteX2" fmla="*/ 236286 w 472572"/>
                <a:gd name="connsiteY2" fmla="*/ 335351 h 335351"/>
                <a:gd name="connsiteX3" fmla="*/ 174722 w 472572"/>
                <a:gd name="connsiteY3" fmla="*/ 277381 h 335351"/>
                <a:gd name="connsiteX4" fmla="*/ 236286 w 472572"/>
                <a:gd name="connsiteY4" fmla="*/ 238384 h 335351"/>
                <a:gd name="connsiteX5" fmla="*/ 236286 w 472572"/>
                <a:gd name="connsiteY5" fmla="*/ 153779 h 335351"/>
                <a:gd name="connsiteX6" fmla="*/ 360886 w 472572"/>
                <a:gd name="connsiteY6" fmla="*/ 218025 h 335351"/>
                <a:gd name="connsiteX7" fmla="*/ 331907 w 472572"/>
                <a:gd name="connsiteY7" fmla="*/ 245311 h 335351"/>
                <a:gd name="connsiteX8" fmla="*/ 236286 w 472572"/>
                <a:gd name="connsiteY8" fmla="*/ 193327 h 335351"/>
                <a:gd name="connsiteX9" fmla="*/ 140664 w 472572"/>
                <a:gd name="connsiteY9" fmla="*/ 245311 h 335351"/>
                <a:gd name="connsiteX10" fmla="*/ 111686 w 472572"/>
                <a:gd name="connsiteY10" fmla="*/ 218025 h 335351"/>
                <a:gd name="connsiteX11" fmla="*/ 236286 w 472572"/>
                <a:gd name="connsiteY11" fmla="*/ 153779 h 335351"/>
                <a:gd name="connsiteX12" fmla="*/ 236285 w 472572"/>
                <a:gd name="connsiteY12" fmla="*/ 72334 h 335351"/>
                <a:gd name="connsiteX13" fmla="*/ 420037 w 472572"/>
                <a:gd name="connsiteY13" fmla="*/ 162327 h 335351"/>
                <a:gd name="connsiteX14" fmla="*/ 389766 w 472572"/>
                <a:gd name="connsiteY14" fmla="*/ 190830 h 335351"/>
                <a:gd name="connsiteX15" fmla="*/ 236285 w 472572"/>
                <a:gd name="connsiteY15" fmla="*/ 114013 h 335351"/>
                <a:gd name="connsiteX16" fmla="*/ 82804 w 472572"/>
                <a:gd name="connsiteY16" fmla="*/ 190829 h 335351"/>
                <a:gd name="connsiteX17" fmla="*/ 52534 w 472572"/>
                <a:gd name="connsiteY17" fmla="*/ 162327 h 335351"/>
                <a:gd name="connsiteX18" fmla="*/ 236285 w 472572"/>
                <a:gd name="connsiteY18" fmla="*/ 72334 h 335351"/>
                <a:gd name="connsiteX19" fmla="*/ 236286 w 472572"/>
                <a:gd name="connsiteY19" fmla="*/ 0 h 335351"/>
                <a:gd name="connsiteX20" fmla="*/ 472572 w 472572"/>
                <a:gd name="connsiteY20" fmla="*/ 112859 h 335351"/>
                <a:gd name="connsiteX21" fmla="*/ 443240 w 472572"/>
                <a:gd name="connsiteY21" fmla="*/ 140479 h 335351"/>
                <a:gd name="connsiteX22" fmla="*/ 236286 w 472572"/>
                <a:gd name="connsiteY22" fmla="*/ 40387 h 335351"/>
                <a:gd name="connsiteX23" fmla="*/ 29332 w 472572"/>
                <a:gd name="connsiteY23" fmla="*/ 140479 h 335351"/>
                <a:gd name="connsiteX24" fmla="*/ 0 w 472572"/>
                <a:gd name="connsiteY24" fmla="*/ 112859 h 335351"/>
                <a:gd name="connsiteX25" fmla="*/ 236286 w 472572"/>
                <a:gd name="connsiteY25" fmla="*/ 0 h 33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2572" h="335351">
                  <a:moveTo>
                    <a:pt x="236286" y="238384"/>
                  </a:moveTo>
                  <a:cubicBezTo>
                    <a:pt x="263564" y="238384"/>
                    <a:pt x="287156" y="254165"/>
                    <a:pt x="297849" y="277381"/>
                  </a:cubicBezTo>
                  <a:lnTo>
                    <a:pt x="236286" y="335351"/>
                  </a:lnTo>
                  <a:lnTo>
                    <a:pt x="174722" y="277381"/>
                  </a:lnTo>
                  <a:cubicBezTo>
                    <a:pt x="185416" y="254165"/>
                    <a:pt x="209008" y="238384"/>
                    <a:pt x="236286" y="238384"/>
                  </a:cubicBezTo>
                  <a:close/>
                  <a:moveTo>
                    <a:pt x="236286" y="153779"/>
                  </a:moveTo>
                  <a:cubicBezTo>
                    <a:pt x="287723" y="153779"/>
                    <a:pt x="333263" y="179027"/>
                    <a:pt x="360886" y="218025"/>
                  </a:cubicBezTo>
                  <a:lnTo>
                    <a:pt x="331907" y="245311"/>
                  </a:lnTo>
                  <a:cubicBezTo>
                    <a:pt x="311651" y="213977"/>
                    <a:pt x="276380" y="193327"/>
                    <a:pt x="236286" y="193327"/>
                  </a:cubicBezTo>
                  <a:cubicBezTo>
                    <a:pt x="196191" y="193327"/>
                    <a:pt x="160920" y="213977"/>
                    <a:pt x="140664" y="245311"/>
                  </a:cubicBezTo>
                  <a:lnTo>
                    <a:pt x="111686" y="218025"/>
                  </a:lnTo>
                  <a:cubicBezTo>
                    <a:pt x="139308" y="179027"/>
                    <a:pt x="184848" y="153779"/>
                    <a:pt x="236286" y="153779"/>
                  </a:cubicBezTo>
                  <a:close/>
                  <a:moveTo>
                    <a:pt x="236285" y="72334"/>
                  </a:moveTo>
                  <a:cubicBezTo>
                    <a:pt x="311099" y="72334"/>
                    <a:pt x="377756" y="107256"/>
                    <a:pt x="420037" y="162327"/>
                  </a:cubicBezTo>
                  <a:lnTo>
                    <a:pt x="389766" y="190830"/>
                  </a:lnTo>
                  <a:cubicBezTo>
                    <a:pt x="354994" y="143968"/>
                    <a:pt x="299138" y="114013"/>
                    <a:pt x="236285" y="114013"/>
                  </a:cubicBezTo>
                  <a:cubicBezTo>
                    <a:pt x="173433" y="114013"/>
                    <a:pt x="117576" y="143967"/>
                    <a:pt x="82804" y="190829"/>
                  </a:cubicBezTo>
                  <a:lnTo>
                    <a:pt x="52534" y="162327"/>
                  </a:lnTo>
                  <a:cubicBezTo>
                    <a:pt x="94815" y="107256"/>
                    <a:pt x="161472" y="72334"/>
                    <a:pt x="236285" y="72334"/>
                  </a:cubicBezTo>
                  <a:close/>
                  <a:moveTo>
                    <a:pt x="236286" y="0"/>
                  </a:moveTo>
                  <a:cubicBezTo>
                    <a:pt x="331854" y="0"/>
                    <a:pt x="417244" y="43584"/>
                    <a:pt x="472572" y="112859"/>
                  </a:cubicBezTo>
                  <a:lnTo>
                    <a:pt x="443240" y="140479"/>
                  </a:lnTo>
                  <a:cubicBezTo>
                    <a:pt x="395198" y="79129"/>
                    <a:pt x="320266" y="40387"/>
                    <a:pt x="236286" y="40387"/>
                  </a:cubicBezTo>
                  <a:cubicBezTo>
                    <a:pt x="152305" y="40387"/>
                    <a:pt x="77373" y="79129"/>
                    <a:pt x="29332" y="140479"/>
                  </a:cubicBezTo>
                  <a:lnTo>
                    <a:pt x="0" y="112859"/>
                  </a:lnTo>
                  <a:cubicBezTo>
                    <a:pt x="55328" y="43584"/>
                    <a:pt x="140717" y="0"/>
                    <a:pt x="236286"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54542">
                <a:defRPr/>
              </a:pPr>
              <a:endParaRPr lang="zh-CN" altLang="en-US" sz="1600" dirty="0">
                <a:solidFill>
                  <a:srgbClr val="FFFFFF"/>
                </a:solidFill>
              </a:endParaRPr>
            </a:p>
          </p:txBody>
        </p:sp>
      </p:grpSp>
      <p:grpSp>
        <p:nvGrpSpPr>
          <p:cNvPr id="394" name="组合 138"/>
          <p:cNvGrpSpPr/>
          <p:nvPr/>
        </p:nvGrpSpPr>
        <p:grpSpPr>
          <a:xfrm rot="5400000">
            <a:off x="2772812" y="5148278"/>
            <a:ext cx="249774" cy="479415"/>
            <a:chOff x="5881459" y="4010837"/>
            <a:chExt cx="288796" cy="554315"/>
          </a:xfrm>
          <a:solidFill>
            <a:schemeClr val="bg1">
              <a:lumMod val="50000"/>
            </a:schemeClr>
          </a:solidFill>
        </p:grpSpPr>
        <p:sp>
          <p:nvSpPr>
            <p:cNvPr id="395" name="燕尾形 214"/>
            <p:cNvSpPr>
              <a:spLocks noChangeArrowheads="1"/>
            </p:cNvSpPr>
            <p:nvPr/>
          </p:nvSpPr>
          <p:spPr bwMode="auto">
            <a:xfrm rot="16200000">
              <a:off x="5867482" y="4262380"/>
              <a:ext cx="316749" cy="288796"/>
            </a:xfrm>
            <a:prstGeom prst="chevron">
              <a:avLst>
                <a:gd name="adj" fmla="val 50000"/>
              </a:avLst>
            </a:prstGeom>
            <a:grpFill/>
            <a:ln w="9525" algn="ctr">
              <a:noFill/>
              <a:round/>
              <a:headEnd/>
              <a:tailEnd/>
            </a:ln>
          </p:spPr>
          <p:txBody>
            <a:bodyPr/>
            <a:lstStyle/>
            <a:p>
              <a:pPr eaLnBrk="1" hangingPunct="1">
                <a:buClr>
                  <a:srgbClr val="CC9900"/>
                </a:buClr>
                <a:buNone/>
              </a:pPr>
              <a:endParaRPr lang="zh-CN" altLang="en-US" sz="2100" dirty="0">
                <a:latin typeface="+mj-ea"/>
                <a:ea typeface="+mj-ea"/>
              </a:endParaRPr>
            </a:p>
          </p:txBody>
        </p:sp>
        <p:sp>
          <p:nvSpPr>
            <p:cNvPr id="396" name="燕尾形 215"/>
            <p:cNvSpPr>
              <a:spLocks noChangeArrowheads="1"/>
            </p:cNvSpPr>
            <p:nvPr/>
          </p:nvSpPr>
          <p:spPr bwMode="auto">
            <a:xfrm rot="16200000">
              <a:off x="5867482" y="4024814"/>
              <a:ext cx="316749" cy="288796"/>
            </a:xfrm>
            <a:prstGeom prst="chevron">
              <a:avLst>
                <a:gd name="adj" fmla="val 50000"/>
              </a:avLst>
            </a:prstGeom>
            <a:grpFill/>
            <a:ln w="9525" algn="ctr">
              <a:noFill/>
              <a:round/>
              <a:headEnd/>
              <a:tailEnd/>
            </a:ln>
          </p:spPr>
          <p:txBody>
            <a:bodyPr/>
            <a:lstStyle/>
            <a:p>
              <a:pPr eaLnBrk="1" hangingPunct="1">
                <a:buClr>
                  <a:srgbClr val="CC9900"/>
                </a:buClr>
                <a:buNone/>
              </a:pPr>
              <a:endParaRPr lang="zh-CN" altLang="en-US" sz="2100" dirty="0">
                <a:latin typeface="+mj-ea"/>
                <a:ea typeface="+mj-ea"/>
              </a:endParaRPr>
            </a:p>
          </p:txBody>
        </p:sp>
      </p:grpSp>
      <p:sp>
        <p:nvSpPr>
          <p:cNvPr id="351" name="文本框 350"/>
          <p:cNvSpPr txBox="1"/>
          <p:nvPr/>
        </p:nvSpPr>
        <p:spPr>
          <a:xfrm>
            <a:off x="8249129" y="4661913"/>
            <a:ext cx="2131359" cy="1438841"/>
          </a:xfrm>
          <a:prstGeom prst="rect">
            <a:avLst/>
          </a:prstGeom>
          <a:noFill/>
        </p:spPr>
        <p:txBody>
          <a:bodyPr wrap="square" lIns="91427" tIns="45713" rIns="91427" bIns="45713" rtlCol="0">
            <a:spAutoFit/>
          </a:bodyPr>
          <a:lstStyle/>
          <a:p>
            <a:pPr>
              <a:lnSpc>
                <a:spcPts val="2076"/>
              </a:lnSpc>
            </a:pPr>
            <a:r>
              <a:rPr lang="en-US" sz="1400" b="1" dirty="0">
                <a:solidFill>
                  <a:schemeClr val="bg1"/>
                </a:solidFill>
              </a:rPr>
              <a:t>Dependency</a:t>
            </a:r>
            <a:r>
              <a:rPr lang="en-US" sz="1400" dirty="0">
                <a:solidFill>
                  <a:schemeClr val="bg1"/>
                </a:solidFill>
              </a:rPr>
              <a:t>:</a:t>
            </a:r>
          </a:p>
          <a:p>
            <a:pPr marL="247108" indent="-247108">
              <a:lnSpc>
                <a:spcPts val="2076"/>
              </a:lnSpc>
              <a:buFont typeface="Arial" panose="020B0604020202020204" pitchFamily="34" charset="0"/>
              <a:buChar char="•"/>
            </a:pPr>
            <a:r>
              <a:rPr lang="en-US" sz="1400" dirty="0">
                <a:solidFill>
                  <a:schemeClr val="bg1"/>
                </a:solidFill>
              </a:rPr>
              <a:t>Need chipset support broadcasting</a:t>
            </a:r>
          </a:p>
          <a:p>
            <a:pPr marL="247108" indent="-247108">
              <a:lnSpc>
                <a:spcPts val="2076"/>
              </a:lnSpc>
              <a:buFont typeface="Arial" panose="020B0604020202020204" pitchFamily="34" charset="0"/>
              <a:buChar char="•"/>
            </a:pPr>
            <a:r>
              <a:rPr lang="en-US" sz="1400" dirty="0">
                <a:solidFill>
                  <a:schemeClr val="bg1"/>
                </a:solidFill>
              </a:rPr>
              <a:t>Need add MBMS GW &amp; BM-SC</a:t>
            </a:r>
          </a:p>
        </p:txBody>
      </p:sp>
      <p:cxnSp>
        <p:nvCxnSpPr>
          <p:cNvPr id="397" name="直接连接符 396"/>
          <p:cNvCxnSpPr/>
          <p:nvPr/>
        </p:nvCxnSpPr>
        <p:spPr>
          <a:xfrm>
            <a:off x="8076194" y="4724189"/>
            <a:ext cx="0" cy="1410804"/>
          </a:xfrm>
          <a:prstGeom prst="line">
            <a:avLst/>
          </a:prstGeom>
          <a:ln>
            <a:solidFill>
              <a:schemeClr val="bg1">
                <a:lumMod val="6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40" name="文本框 339"/>
          <p:cNvSpPr txBox="1"/>
          <p:nvPr/>
        </p:nvSpPr>
        <p:spPr>
          <a:xfrm>
            <a:off x="6998656" y="4827151"/>
            <a:ext cx="947338" cy="692483"/>
          </a:xfrm>
          <a:prstGeom prst="rect">
            <a:avLst/>
          </a:prstGeom>
          <a:noFill/>
        </p:spPr>
        <p:txBody>
          <a:bodyPr wrap="square" lIns="91427" tIns="45713" rIns="91427" bIns="45713" rtlCol="0">
            <a:spAutoFit/>
          </a:bodyPr>
          <a:lstStyle/>
          <a:p>
            <a:pPr algn="ctr"/>
            <a:r>
              <a:rPr lang="en-US" b="1" dirty="0">
                <a:solidFill>
                  <a:srgbClr val="FFC000"/>
                </a:solidFill>
              </a:rPr>
              <a:t>30 </a:t>
            </a:r>
            <a:r>
              <a:rPr lang="en-US" altLang="zh-CN" sz="1400" dirty="0">
                <a:solidFill>
                  <a:schemeClr val="bg1"/>
                </a:solidFill>
              </a:rPr>
              <a:t>minutes</a:t>
            </a:r>
            <a:endParaRPr lang="en-US" sz="1400" dirty="0">
              <a:solidFill>
                <a:schemeClr val="bg1"/>
              </a:solidFill>
            </a:endParaRPr>
          </a:p>
        </p:txBody>
      </p:sp>
    </p:spTree>
    <p:extLst>
      <p:ext uri="{BB962C8B-B14F-4D97-AF65-F5344CB8AC3E}">
        <p14:creationId xmlns="" xmlns:p14="http://schemas.microsoft.com/office/powerpoint/2010/main" val="12765657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3"/>
          <p:cNvSpPr>
            <a:spLocks noGrp="1"/>
          </p:cNvSpPr>
          <p:nvPr>
            <p:ph type="ctrTitle"/>
          </p:nvPr>
        </p:nvSpPr>
        <p:spPr>
          <a:xfrm>
            <a:off x="339350" y="282848"/>
            <a:ext cx="8643008" cy="1038094"/>
          </a:xfrm>
        </p:spPr>
        <p:txBody>
          <a:bodyPr>
            <a:normAutofit/>
          </a:bodyPr>
          <a:lstStyle/>
          <a:p>
            <a:r>
              <a:rPr lang="en-US" altLang="ja-JP" sz="3600" dirty="0">
                <a:latin typeface="Arial" panose="020B0604020202020204" pitchFamily="34" charset="0"/>
                <a:ea typeface="+mn-ea"/>
                <a:cs typeface="Arial" panose="020B0604020202020204" pitchFamily="34" charset="0"/>
                <a:sym typeface="Arial" panose="020B0604020202020204" pitchFamily="34" charset="0"/>
              </a:rPr>
              <a:t>Content</a:t>
            </a:r>
            <a:endParaRPr lang="zh-CN" altLang="en-US" sz="3600" dirty="0">
              <a:latin typeface="Arial" panose="020B0604020202020204" pitchFamily="34" charset="0"/>
              <a:ea typeface="+mn-ea"/>
              <a:cs typeface="Arial" panose="020B0604020202020204" pitchFamily="34" charset="0"/>
              <a:sym typeface="Arial" panose="020B0604020202020204" pitchFamily="34" charset="0"/>
            </a:endParaRPr>
          </a:p>
        </p:txBody>
      </p:sp>
      <p:sp>
        <p:nvSpPr>
          <p:cNvPr id="11" name="内容占位符 2"/>
          <p:cNvSpPr txBox="1">
            <a:spLocks/>
          </p:cNvSpPr>
          <p:nvPr/>
        </p:nvSpPr>
        <p:spPr>
          <a:xfrm>
            <a:off x="1772410" y="1651001"/>
            <a:ext cx="7965762" cy="3425301"/>
          </a:xfrm>
          <a:prstGeom prst="rect">
            <a:avLst/>
          </a:prstGeom>
        </p:spPr>
        <p:txBody>
          <a:bodyPr lIns="79057" tIns="39528" rIns="79057" bIns="39528"/>
          <a:lstStyle/>
          <a:p>
            <a:pPr marL="296464" indent="-296464" defTabSz="395284">
              <a:lnSpc>
                <a:spcPct val="300000"/>
              </a:lnSpc>
              <a:spcBef>
                <a:spcPts val="866"/>
              </a:spcBef>
              <a:buClr>
                <a:srgbClr val="1E5155">
                  <a:lumMod val="40000"/>
                  <a:lumOff val="60000"/>
                </a:srgbClr>
              </a:buClr>
              <a:buSzPct val="80000"/>
              <a:buFont typeface="Wingdings 3" charset="2"/>
              <a:buChar char=""/>
              <a:defRPr/>
            </a:pPr>
            <a:r>
              <a:rPr lang="en-US" altLang="zh-CN" sz="3200" b="1" dirty="0">
                <a:solidFill>
                  <a:sysClr val="window" lastClr="FFFFFF"/>
                </a:solidFill>
                <a:cs typeface="+mj-cs"/>
              </a:rPr>
              <a:t>C-IoT Insight</a:t>
            </a:r>
          </a:p>
          <a:p>
            <a:pPr marL="296464" indent="-296464" defTabSz="395284">
              <a:lnSpc>
                <a:spcPct val="300000"/>
              </a:lnSpc>
              <a:spcBef>
                <a:spcPts val="866"/>
              </a:spcBef>
              <a:buClr>
                <a:srgbClr val="1E5155">
                  <a:lumMod val="40000"/>
                  <a:lumOff val="60000"/>
                </a:srgbClr>
              </a:buClr>
              <a:buSzPct val="80000"/>
              <a:buFont typeface="Wingdings 3" charset="2"/>
              <a:buChar char=""/>
              <a:defRPr/>
            </a:pPr>
            <a:r>
              <a:rPr lang="en-US" altLang="zh-CN" sz="3200" b="1" dirty="0">
                <a:solidFill>
                  <a:srgbClr val="FFC000"/>
                </a:solidFill>
                <a:cs typeface="+mj-cs"/>
              </a:rPr>
              <a:t>NB-IoT Industry update</a:t>
            </a:r>
          </a:p>
          <a:p>
            <a:pPr marL="296464" indent="-296464" defTabSz="395284">
              <a:lnSpc>
                <a:spcPct val="300000"/>
              </a:lnSpc>
              <a:spcBef>
                <a:spcPts val="866"/>
              </a:spcBef>
              <a:buClr>
                <a:srgbClr val="1E5155">
                  <a:lumMod val="40000"/>
                  <a:lumOff val="60000"/>
                </a:srgbClr>
              </a:buClr>
              <a:buSzPct val="80000"/>
              <a:buFont typeface="Wingdings 3" charset="2"/>
              <a:buChar char=""/>
              <a:defRPr/>
            </a:pPr>
            <a:r>
              <a:rPr lang="en-US" altLang="zh-CN" sz="3200" b="1" dirty="0">
                <a:solidFill>
                  <a:sysClr val="window" lastClr="FFFFFF"/>
                </a:solidFill>
                <a:cs typeface="+mj-cs"/>
              </a:rPr>
              <a:t>NB-</a:t>
            </a:r>
            <a:r>
              <a:rPr lang="en-US" altLang="zh-CN" sz="3200" b="1" dirty="0" err="1">
                <a:solidFill>
                  <a:sysClr val="window" lastClr="FFFFFF"/>
                </a:solidFill>
                <a:cs typeface="+mj-cs"/>
              </a:rPr>
              <a:t>IoT</a:t>
            </a:r>
            <a:r>
              <a:rPr lang="en-US" altLang="zh-CN" sz="3200" b="1" dirty="0">
                <a:solidFill>
                  <a:sysClr val="window" lastClr="FFFFFF"/>
                </a:solidFill>
                <a:cs typeface="+mj-cs"/>
              </a:rPr>
              <a:t> Use cases Readiness</a:t>
            </a:r>
          </a:p>
        </p:txBody>
      </p:sp>
    </p:spTree>
    <p:extLst>
      <p:ext uri="{BB962C8B-B14F-4D97-AF65-F5344CB8AC3E}">
        <p14:creationId xmlns="" xmlns:p14="http://schemas.microsoft.com/office/powerpoint/2010/main" val="3980475826"/>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 xmlns:a14="http://schemas.microsoft.com/office/drawing/2010/main" val="0"/>
              </a:ext>
            </a:extLst>
          </a:blip>
          <a:srcRect r="19411"/>
          <a:stretch/>
        </p:blipFill>
        <p:spPr>
          <a:xfrm>
            <a:off x="3300203" y="2834249"/>
            <a:ext cx="3761849" cy="3054588"/>
          </a:xfrm>
          <a:prstGeom prst="rect">
            <a:avLst/>
          </a:prstGeom>
        </p:spPr>
      </p:pic>
      <p:sp>
        <p:nvSpPr>
          <p:cNvPr id="7" name="文本框 2"/>
          <p:cNvSpPr txBox="1"/>
          <p:nvPr/>
        </p:nvSpPr>
        <p:spPr>
          <a:xfrm>
            <a:off x="851924" y="4284096"/>
            <a:ext cx="1660775" cy="449152"/>
          </a:xfrm>
          <a:prstGeom prst="rect">
            <a:avLst/>
          </a:prstGeom>
          <a:noFill/>
        </p:spPr>
        <p:txBody>
          <a:bodyPr wrap="square" lIns="79049" tIns="39524" rIns="79049" bIns="39524" rtlCol="0">
            <a:spAutoFit/>
          </a:bodyPr>
          <a:lstStyle>
            <a:defPPr>
              <a:defRPr lang="zh-CN"/>
            </a:defPPr>
            <a:lvl1pPr marL="0" algn="l" defTabSz="1219281" rtl="0" eaLnBrk="1" latinLnBrk="0" hangingPunct="1">
              <a:defRPr sz="2400" kern="1200">
                <a:solidFill>
                  <a:schemeClr val="tx1"/>
                </a:solidFill>
                <a:latin typeface="+mn-lt"/>
                <a:ea typeface="+mn-ea"/>
                <a:cs typeface="+mn-cs"/>
              </a:defRPr>
            </a:lvl1pPr>
            <a:lvl2pPr marL="609642" algn="l" defTabSz="1219281" rtl="0" eaLnBrk="1" latinLnBrk="0" hangingPunct="1">
              <a:defRPr sz="2400" kern="1200">
                <a:solidFill>
                  <a:schemeClr val="tx1"/>
                </a:solidFill>
                <a:latin typeface="+mn-lt"/>
                <a:ea typeface="+mn-ea"/>
                <a:cs typeface="+mn-cs"/>
              </a:defRPr>
            </a:lvl2pPr>
            <a:lvl3pPr marL="1219281" algn="l" defTabSz="1219281" rtl="0" eaLnBrk="1" latinLnBrk="0" hangingPunct="1">
              <a:defRPr sz="2400" kern="1200">
                <a:solidFill>
                  <a:schemeClr val="tx1"/>
                </a:solidFill>
                <a:latin typeface="+mn-lt"/>
                <a:ea typeface="+mn-ea"/>
                <a:cs typeface="+mn-cs"/>
              </a:defRPr>
            </a:lvl3pPr>
            <a:lvl4pPr marL="1828922" algn="l" defTabSz="1219281" rtl="0" eaLnBrk="1" latinLnBrk="0" hangingPunct="1">
              <a:defRPr sz="2400" kern="1200">
                <a:solidFill>
                  <a:schemeClr val="tx1"/>
                </a:solidFill>
                <a:latin typeface="+mn-lt"/>
                <a:ea typeface="+mn-ea"/>
                <a:cs typeface="+mn-cs"/>
              </a:defRPr>
            </a:lvl4pPr>
            <a:lvl5pPr marL="2438562" algn="l" defTabSz="1219281" rtl="0" eaLnBrk="1" latinLnBrk="0" hangingPunct="1">
              <a:defRPr sz="2400" kern="1200">
                <a:solidFill>
                  <a:schemeClr val="tx1"/>
                </a:solidFill>
                <a:latin typeface="+mn-lt"/>
                <a:ea typeface="+mn-ea"/>
                <a:cs typeface="+mn-cs"/>
              </a:defRPr>
            </a:lvl5pPr>
            <a:lvl6pPr marL="3048204" algn="l" defTabSz="1219281" rtl="0" eaLnBrk="1" latinLnBrk="0" hangingPunct="1">
              <a:defRPr sz="2400" kern="1200">
                <a:solidFill>
                  <a:schemeClr val="tx1"/>
                </a:solidFill>
                <a:latin typeface="+mn-lt"/>
                <a:ea typeface="+mn-ea"/>
                <a:cs typeface="+mn-cs"/>
              </a:defRPr>
            </a:lvl6pPr>
            <a:lvl7pPr marL="3657843" algn="l" defTabSz="1219281" rtl="0" eaLnBrk="1" latinLnBrk="0" hangingPunct="1">
              <a:defRPr sz="2400" kern="1200">
                <a:solidFill>
                  <a:schemeClr val="tx1"/>
                </a:solidFill>
                <a:latin typeface="+mn-lt"/>
                <a:ea typeface="+mn-ea"/>
                <a:cs typeface="+mn-cs"/>
              </a:defRPr>
            </a:lvl7pPr>
            <a:lvl8pPr marL="4267483" algn="l" defTabSz="1219281" rtl="0" eaLnBrk="1" latinLnBrk="0" hangingPunct="1">
              <a:defRPr sz="2400" kern="1200">
                <a:solidFill>
                  <a:schemeClr val="tx1"/>
                </a:solidFill>
                <a:latin typeface="+mn-lt"/>
                <a:ea typeface="+mn-ea"/>
                <a:cs typeface="+mn-cs"/>
              </a:defRPr>
            </a:lvl8pPr>
            <a:lvl9pPr marL="4877125" algn="l" defTabSz="1219281" rtl="0" eaLnBrk="1" latinLnBrk="0" hangingPunct="1">
              <a:defRPr sz="2400" kern="1200">
                <a:solidFill>
                  <a:schemeClr val="tx1"/>
                </a:solidFill>
                <a:latin typeface="+mn-lt"/>
                <a:ea typeface="+mn-ea"/>
                <a:cs typeface="+mn-cs"/>
              </a:defRPr>
            </a:lvl9pPr>
          </a:lstStyle>
          <a:p>
            <a:pPr algn="ctr"/>
            <a:r>
              <a:rPr lang="en-US" altLang="zh-CN" sz="1200" dirty="0">
                <a:solidFill>
                  <a:schemeClr val="bg1"/>
                </a:solidFill>
                <a:latin typeface="+mn-ea"/>
                <a:cs typeface="Arial" pitchFamily="34" charset="0"/>
              </a:rPr>
              <a:t>Ublox:SARA-N2</a:t>
            </a:r>
          </a:p>
          <a:p>
            <a:pPr algn="ctr"/>
            <a:r>
              <a:rPr lang="en-US" altLang="zh-CN" sz="1200" kern="0" dirty="0">
                <a:solidFill>
                  <a:schemeClr val="bg2"/>
                </a:solidFill>
                <a:latin typeface="+mn-ea"/>
              </a:rPr>
              <a:t>NB-IoT</a:t>
            </a:r>
            <a:endParaRPr lang="en-US" altLang="zh-CN" sz="1200" dirty="0">
              <a:solidFill>
                <a:schemeClr val="bg1"/>
              </a:solidFill>
              <a:latin typeface="+mn-ea"/>
              <a:cs typeface="Arial" pitchFamily="34" charset="0"/>
            </a:endParaRPr>
          </a:p>
        </p:txBody>
      </p:sp>
      <p:sp>
        <p:nvSpPr>
          <p:cNvPr id="8" name="文本框 2"/>
          <p:cNvSpPr txBox="1"/>
          <p:nvPr/>
        </p:nvSpPr>
        <p:spPr>
          <a:xfrm>
            <a:off x="960945" y="5993887"/>
            <a:ext cx="1360402" cy="449152"/>
          </a:xfrm>
          <a:prstGeom prst="rect">
            <a:avLst/>
          </a:prstGeom>
          <a:noFill/>
        </p:spPr>
        <p:txBody>
          <a:bodyPr wrap="square" lIns="79049" tIns="39524" rIns="79049" bIns="39524" rtlCol="0">
            <a:spAutoFit/>
          </a:bodyPr>
          <a:lstStyle>
            <a:defPPr>
              <a:defRPr lang="zh-CN"/>
            </a:defPPr>
            <a:lvl1pPr marL="0" algn="l" defTabSz="1219281" rtl="0" eaLnBrk="1" latinLnBrk="0" hangingPunct="1">
              <a:defRPr sz="2400" kern="1200">
                <a:solidFill>
                  <a:schemeClr val="tx1"/>
                </a:solidFill>
                <a:latin typeface="+mn-lt"/>
                <a:ea typeface="+mn-ea"/>
                <a:cs typeface="+mn-cs"/>
              </a:defRPr>
            </a:lvl1pPr>
            <a:lvl2pPr marL="609642" algn="l" defTabSz="1219281" rtl="0" eaLnBrk="1" latinLnBrk="0" hangingPunct="1">
              <a:defRPr sz="2400" kern="1200">
                <a:solidFill>
                  <a:schemeClr val="tx1"/>
                </a:solidFill>
                <a:latin typeface="+mn-lt"/>
                <a:ea typeface="+mn-ea"/>
                <a:cs typeface="+mn-cs"/>
              </a:defRPr>
            </a:lvl2pPr>
            <a:lvl3pPr marL="1219281" algn="l" defTabSz="1219281" rtl="0" eaLnBrk="1" latinLnBrk="0" hangingPunct="1">
              <a:defRPr sz="2400" kern="1200">
                <a:solidFill>
                  <a:schemeClr val="tx1"/>
                </a:solidFill>
                <a:latin typeface="+mn-lt"/>
                <a:ea typeface="+mn-ea"/>
                <a:cs typeface="+mn-cs"/>
              </a:defRPr>
            </a:lvl3pPr>
            <a:lvl4pPr marL="1828922" algn="l" defTabSz="1219281" rtl="0" eaLnBrk="1" latinLnBrk="0" hangingPunct="1">
              <a:defRPr sz="2400" kern="1200">
                <a:solidFill>
                  <a:schemeClr val="tx1"/>
                </a:solidFill>
                <a:latin typeface="+mn-lt"/>
                <a:ea typeface="+mn-ea"/>
                <a:cs typeface="+mn-cs"/>
              </a:defRPr>
            </a:lvl4pPr>
            <a:lvl5pPr marL="2438562" algn="l" defTabSz="1219281" rtl="0" eaLnBrk="1" latinLnBrk="0" hangingPunct="1">
              <a:defRPr sz="2400" kern="1200">
                <a:solidFill>
                  <a:schemeClr val="tx1"/>
                </a:solidFill>
                <a:latin typeface="+mn-lt"/>
                <a:ea typeface="+mn-ea"/>
                <a:cs typeface="+mn-cs"/>
              </a:defRPr>
            </a:lvl5pPr>
            <a:lvl6pPr marL="3048204" algn="l" defTabSz="1219281" rtl="0" eaLnBrk="1" latinLnBrk="0" hangingPunct="1">
              <a:defRPr sz="2400" kern="1200">
                <a:solidFill>
                  <a:schemeClr val="tx1"/>
                </a:solidFill>
                <a:latin typeface="+mn-lt"/>
                <a:ea typeface="+mn-ea"/>
                <a:cs typeface="+mn-cs"/>
              </a:defRPr>
            </a:lvl6pPr>
            <a:lvl7pPr marL="3657843" algn="l" defTabSz="1219281" rtl="0" eaLnBrk="1" latinLnBrk="0" hangingPunct="1">
              <a:defRPr sz="2400" kern="1200">
                <a:solidFill>
                  <a:schemeClr val="tx1"/>
                </a:solidFill>
                <a:latin typeface="+mn-lt"/>
                <a:ea typeface="+mn-ea"/>
                <a:cs typeface="+mn-cs"/>
              </a:defRPr>
            </a:lvl7pPr>
            <a:lvl8pPr marL="4267483" algn="l" defTabSz="1219281" rtl="0" eaLnBrk="1" latinLnBrk="0" hangingPunct="1">
              <a:defRPr sz="2400" kern="1200">
                <a:solidFill>
                  <a:schemeClr val="tx1"/>
                </a:solidFill>
                <a:latin typeface="+mn-lt"/>
                <a:ea typeface="+mn-ea"/>
                <a:cs typeface="+mn-cs"/>
              </a:defRPr>
            </a:lvl8pPr>
            <a:lvl9pPr marL="4877125" algn="l" defTabSz="1219281" rtl="0" eaLnBrk="1" latinLnBrk="0" hangingPunct="1">
              <a:defRPr sz="2400" kern="1200">
                <a:solidFill>
                  <a:schemeClr val="tx1"/>
                </a:solidFill>
                <a:latin typeface="+mn-lt"/>
                <a:ea typeface="+mn-ea"/>
                <a:cs typeface="+mn-cs"/>
              </a:defRPr>
            </a:lvl9pPr>
          </a:lstStyle>
          <a:p>
            <a:pPr algn="ctr"/>
            <a:r>
              <a:rPr lang="en-US" altLang="zh-CN" sz="1200" dirty="0">
                <a:solidFill>
                  <a:schemeClr val="bg1"/>
                </a:solidFill>
                <a:latin typeface="+mn-ea"/>
                <a:cs typeface="Arial" pitchFamily="34" charset="0"/>
              </a:rPr>
              <a:t>Quectel:BC95</a:t>
            </a:r>
          </a:p>
          <a:p>
            <a:pPr algn="ctr"/>
            <a:r>
              <a:rPr lang="en-US" altLang="zh-CN" sz="1200" kern="0" dirty="0">
                <a:solidFill>
                  <a:schemeClr val="bg2"/>
                </a:solidFill>
                <a:latin typeface="+mn-ea"/>
              </a:rPr>
              <a:t>NB-IoT</a:t>
            </a:r>
          </a:p>
        </p:txBody>
      </p:sp>
      <p:sp>
        <p:nvSpPr>
          <p:cNvPr id="12" name="文本框 11"/>
          <p:cNvSpPr txBox="1"/>
          <p:nvPr/>
        </p:nvSpPr>
        <p:spPr>
          <a:xfrm>
            <a:off x="871353" y="1939034"/>
            <a:ext cx="2390601" cy="584761"/>
          </a:xfrm>
          <a:prstGeom prst="rect">
            <a:avLst/>
          </a:prstGeom>
          <a:noFill/>
        </p:spPr>
        <p:txBody>
          <a:bodyPr wrap="square" lIns="91427" tIns="45713" rIns="91427" bIns="45713" rtlCol="0">
            <a:spAutoFit/>
          </a:bodyPr>
          <a:lstStyle/>
          <a:p>
            <a:r>
              <a:rPr lang="en-US" sz="1600" dirty="0">
                <a:solidFill>
                  <a:schemeClr val="bg1"/>
                </a:solidFill>
              </a:rPr>
              <a:t>NB-IoT Module readiness in 2016</a:t>
            </a:r>
          </a:p>
        </p:txBody>
      </p:sp>
      <p:pic>
        <p:nvPicPr>
          <p:cNvPr id="14" name="图片 13"/>
          <p:cNvPicPr>
            <a:picLocks noChangeAspect="1"/>
          </p:cNvPicPr>
          <p:nvPr/>
        </p:nvPicPr>
        <p:blipFill>
          <a:blip r:embed="rId4" cstate="print">
            <a:extLst>
              <a:ext uri="{BEBA8EAE-BF5A-486C-A8C5-ECC9F3942E4B}">
                <a14:imgProps xmlns="" xmlns:a14="http://schemas.microsoft.com/office/drawing/2010/main">
                  <a14:imgLayer r:embed="rId5">
                    <a14:imgEffect>
                      <a14:backgroundRemoval t="0" b="100000" l="0" r="100000"/>
                    </a14:imgEffect>
                  </a14:imgLayer>
                </a14:imgProps>
              </a:ext>
              <a:ext uri="{28A0092B-C50C-407E-A947-70E740481C1C}">
                <a14:useLocalDpi xmlns="" xmlns:a14="http://schemas.microsoft.com/office/drawing/2010/main" val="0"/>
              </a:ext>
            </a:extLst>
          </a:blip>
          <a:stretch>
            <a:fillRect/>
          </a:stretch>
        </p:blipFill>
        <p:spPr>
          <a:xfrm>
            <a:off x="851924" y="2834250"/>
            <a:ext cx="1660775" cy="1419963"/>
          </a:xfrm>
          <a:prstGeom prst="rect">
            <a:avLst/>
          </a:prstGeom>
          <a:solidFill>
            <a:schemeClr val="bg1"/>
          </a:solidFill>
        </p:spPr>
      </p:pic>
      <p:pic>
        <p:nvPicPr>
          <p:cNvPr id="16" name="图片 15"/>
          <p:cNvPicPr>
            <a:picLocks noChangeAspect="1"/>
          </p:cNvPicPr>
          <p:nvPr/>
        </p:nvPicPr>
        <p:blipFill rotWithShape="1">
          <a:blip r:embed="rId6" cstate="print">
            <a:extLst>
              <a:ext uri="{28A0092B-C50C-407E-A947-70E740481C1C}">
                <a14:useLocalDpi xmlns="" xmlns:a14="http://schemas.microsoft.com/office/drawing/2010/main" val="0"/>
              </a:ext>
            </a:extLst>
          </a:blip>
          <a:srcRect l="20079" t="17458" r="16337" b="23756"/>
          <a:stretch/>
        </p:blipFill>
        <p:spPr>
          <a:xfrm>
            <a:off x="851924" y="4794680"/>
            <a:ext cx="1660775" cy="1094158"/>
          </a:xfrm>
          <a:prstGeom prst="rect">
            <a:avLst/>
          </a:prstGeom>
        </p:spPr>
      </p:pic>
      <p:sp>
        <p:nvSpPr>
          <p:cNvPr id="17" name="文本框 16"/>
          <p:cNvSpPr txBox="1"/>
          <p:nvPr/>
        </p:nvSpPr>
        <p:spPr>
          <a:xfrm>
            <a:off x="4058498" y="1939034"/>
            <a:ext cx="2380771" cy="523206"/>
          </a:xfrm>
          <a:prstGeom prst="rect">
            <a:avLst/>
          </a:prstGeom>
          <a:noFill/>
        </p:spPr>
        <p:txBody>
          <a:bodyPr wrap="square" lIns="91427" tIns="45713" rIns="91427" bIns="45713" rtlCol="0">
            <a:spAutoFit/>
          </a:bodyPr>
          <a:lstStyle/>
          <a:p>
            <a:r>
              <a:rPr lang="en-US" sz="1400" dirty="0">
                <a:solidFill>
                  <a:schemeClr val="bg1"/>
                </a:solidFill>
              </a:rPr>
              <a:t>NB-IoT module received GCF certification</a:t>
            </a:r>
          </a:p>
        </p:txBody>
      </p:sp>
      <p:grpSp>
        <p:nvGrpSpPr>
          <p:cNvPr id="28" name="组合 27"/>
          <p:cNvGrpSpPr/>
          <p:nvPr/>
        </p:nvGrpSpPr>
        <p:grpSpPr>
          <a:xfrm>
            <a:off x="8835026" y="3282542"/>
            <a:ext cx="718152" cy="718153"/>
            <a:chOff x="6082288" y="2637705"/>
            <a:chExt cx="830350" cy="830351"/>
          </a:xfrm>
        </p:grpSpPr>
        <p:sp>
          <p:nvSpPr>
            <p:cNvPr id="18" name="椭圆 17"/>
            <p:cNvSpPr/>
            <p:nvPr/>
          </p:nvSpPr>
          <p:spPr>
            <a:xfrm>
              <a:off x="6082288" y="2637705"/>
              <a:ext cx="830350" cy="830351"/>
            </a:xfrm>
            <a:prstGeom prst="ellipse">
              <a:avLst/>
            </a:prstGeom>
            <a:solidFill>
              <a:schemeClr val="bg1"/>
            </a:solidFill>
            <a:ln w="19050" cap="rnd" cmpd="sng" algn="ctr">
              <a:noFill/>
              <a:prstDash val="solid"/>
            </a:ln>
            <a:effectLst/>
          </p:spPr>
          <p:txBody>
            <a:bodyPr rtlCol="0" anchor="ctr"/>
            <a:lstStyle/>
            <a:p>
              <a:pPr algn="ctr" defTabSz="790750">
                <a:defRPr/>
              </a:pPr>
              <a:endParaRPr lang="zh-CN" altLang="en-US" sz="1400" kern="0" dirty="0">
                <a:latin typeface="+mn-ea"/>
                <a:cs typeface="Arial" pitchFamily="34" charset="0"/>
              </a:endParaRPr>
            </a:p>
          </p:txBody>
        </p:sp>
        <p:pic>
          <p:nvPicPr>
            <p:cNvPr id="21" name="图片 20"/>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6149217" y="2923138"/>
              <a:ext cx="735206" cy="259485"/>
            </a:xfrm>
            <a:prstGeom prst="rect">
              <a:avLst/>
            </a:prstGeom>
            <a:solidFill>
              <a:schemeClr val="bg1"/>
            </a:solidFill>
          </p:spPr>
        </p:pic>
      </p:grpSp>
      <p:grpSp>
        <p:nvGrpSpPr>
          <p:cNvPr id="27" name="组合 26"/>
          <p:cNvGrpSpPr/>
          <p:nvPr/>
        </p:nvGrpSpPr>
        <p:grpSpPr>
          <a:xfrm>
            <a:off x="8835026" y="4970052"/>
            <a:ext cx="718152" cy="718153"/>
            <a:chOff x="6016188" y="4459114"/>
            <a:chExt cx="830350" cy="830351"/>
          </a:xfrm>
        </p:grpSpPr>
        <p:sp>
          <p:nvSpPr>
            <p:cNvPr id="20" name="椭圆 19"/>
            <p:cNvSpPr/>
            <p:nvPr/>
          </p:nvSpPr>
          <p:spPr>
            <a:xfrm>
              <a:off x="6016188" y="4459114"/>
              <a:ext cx="830350" cy="830351"/>
            </a:xfrm>
            <a:prstGeom prst="ellipse">
              <a:avLst/>
            </a:prstGeom>
            <a:solidFill>
              <a:schemeClr val="bg1"/>
            </a:solidFill>
            <a:ln w="19050" cap="rnd" cmpd="sng" algn="ctr">
              <a:noFill/>
              <a:prstDash val="solid"/>
            </a:ln>
            <a:effectLst/>
          </p:spPr>
          <p:txBody>
            <a:bodyPr rtlCol="0" anchor="ctr"/>
            <a:lstStyle/>
            <a:p>
              <a:pPr algn="ctr" defTabSz="790750">
                <a:defRPr/>
              </a:pPr>
              <a:endParaRPr lang="zh-CN" altLang="en-US" sz="1400" kern="0" dirty="0">
                <a:latin typeface="+mn-ea"/>
                <a:cs typeface="Arial" pitchFamily="34" charset="0"/>
              </a:endParaRPr>
            </a:p>
          </p:txBody>
        </p:sp>
        <p:pic>
          <p:nvPicPr>
            <p:cNvPr id="23" name="图片 22"/>
            <p:cNvPicPr>
              <a:picLocks noChangeAspect="1"/>
            </p:cNvPicPr>
            <p:nvPr/>
          </p:nvPicPr>
          <p:blipFill rotWithShape="1">
            <a:blip r:embed="rId8" cstate="print">
              <a:extLst>
                <a:ext uri="{28A0092B-C50C-407E-A947-70E740481C1C}">
                  <a14:useLocalDpi xmlns="" xmlns:a14="http://schemas.microsoft.com/office/drawing/2010/main" val="0"/>
                </a:ext>
              </a:extLst>
            </a:blip>
            <a:srcRect l="17131" t="23705" r="17131" b="23703"/>
            <a:stretch/>
          </p:blipFill>
          <p:spPr>
            <a:xfrm>
              <a:off x="6112415" y="4640753"/>
              <a:ext cx="583840" cy="467073"/>
            </a:xfrm>
            <a:prstGeom prst="rect">
              <a:avLst/>
            </a:prstGeom>
          </p:spPr>
        </p:pic>
      </p:grpSp>
      <p:grpSp>
        <p:nvGrpSpPr>
          <p:cNvPr id="29" name="组合 28"/>
          <p:cNvGrpSpPr/>
          <p:nvPr/>
        </p:nvGrpSpPr>
        <p:grpSpPr>
          <a:xfrm>
            <a:off x="7680926" y="3282542"/>
            <a:ext cx="718152" cy="718153"/>
            <a:chOff x="4380352" y="2637705"/>
            <a:chExt cx="830350" cy="830351"/>
          </a:xfrm>
        </p:grpSpPr>
        <p:sp>
          <p:nvSpPr>
            <p:cNvPr id="24" name="椭圆 23"/>
            <p:cNvSpPr/>
            <p:nvPr/>
          </p:nvSpPr>
          <p:spPr>
            <a:xfrm>
              <a:off x="4380352" y="2637705"/>
              <a:ext cx="830350" cy="830351"/>
            </a:xfrm>
            <a:prstGeom prst="ellipse">
              <a:avLst/>
            </a:prstGeom>
            <a:solidFill>
              <a:schemeClr val="bg1"/>
            </a:solidFill>
            <a:ln w="19050" cap="rnd" cmpd="sng" algn="ctr">
              <a:noFill/>
              <a:prstDash val="solid"/>
            </a:ln>
            <a:effectLst/>
          </p:spPr>
          <p:txBody>
            <a:bodyPr rtlCol="0" anchor="ctr"/>
            <a:lstStyle>
              <a:defPPr>
                <a:defRPr lang="zh-CN"/>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a:lstStyle>
            <a:p>
              <a:pPr algn="ctr" defTabSz="790750">
                <a:defRPr/>
              </a:pPr>
              <a:endParaRPr lang="zh-CN" altLang="en-US" sz="1400" kern="0" dirty="0">
                <a:latin typeface="+mn-ea"/>
                <a:cs typeface="Arial" pitchFamily="34" charset="0"/>
              </a:endParaRPr>
            </a:p>
          </p:txBody>
        </p:sp>
        <p:pic>
          <p:nvPicPr>
            <p:cNvPr id="25" name="图片 24"/>
            <p:cNvPicPr>
              <a:picLocks noChangeAspect="1"/>
            </p:cNvPicPr>
            <p:nvPr/>
          </p:nvPicPr>
          <p:blipFill>
            <a:blip r:embed="rId9" cstate="print"/>
            <a:stretch>
              <a:fillRect/>
            </a:stretch>
          </p:blipFill>
          <p:spPr>
            <a:xfrm>
              <a:off x="4438761" y="2836518"/>
              <a:ext cx="678722" cy="391783"/>
            </a:xfrm>
            <a:prstGeom prst="rect">
              <a:avLst/>
            </a:prstGeom>
          </p:spPr>
        </p:pic>
      </p:grpSp>
      <p:sp>
        <p:nvSpPr>
          <p:cNvPr id="31" name="文本框 30"/>
          <p:cNvSpPr txBox="1"/>
          <p:nvPr/>
        </p:nvSpPr>
        <p:spPr>
          <a:xfrm>
            <a:off x="7793191" y="1939034"/>
            <a:ext cx="1944980" cy="584761"/>
          </a:xfrm>
          <a:prstGeom prst="rect">
            <a:avLst/>
          </a:prstGeom>
          <a:noFill/>
        </p:spPr>
        <p:txBody>
          <a:bodyPr wrap="square" lIns="91427" tIns="45713" rIns="91427" bIns="45713" rtlCol="0">
            <a:spAutoFit/>
          </a:bodyPr>
          <a:lstStyle/>
          <a:p>
            <a:r>
              <a:rPr lang="en-US" sz="1600" dirty="0">
                <a:solidFill>
                  <a:schemeClr val="bg1"/>
                </a:solidFill>
              </a:rPr>
              <a:t>More modules will be ready in 2017</a:t>
            </a:r>
          </a:p>
        </p:txBody>
      </p:sp>
      <p:sp>
        <p:nvSpPr>
          <p:cNvPr id="32" name="Title 5"/>
          <p:cNvSpPr txBox="1">
            <a:spLocks/>
          </p:cNvSpPr>
          <p:nvPr/>
        </p:nvSpPr>
        <p:spPr>
          <a:xfrm>
            <a:off x="488774" y="423475"/>
            <a:ext cx="9969477" cy="585896"/>
          </a:xfrm>
          <a:prstGeom prst="rect">
            <a:avLst/>
          </a:prstGeom>
        </p:spPr>
        <p:txBody>
          <a:bodyPr lIns="91427" tIns="45713" rIns="91427" bIns="45713" anchor="ctr">
            <a:normAutofit/>
          </a:bodyPr>
          <a:lstStyle>
            <a:lvl1pPr algn="ctr" defTabSz="1219444" rtl="0" eaLnBrk="1" latinLnBrk="0" hangingPunct="1">
              <a:spcBef>
                <a:spcPct val="0"/>
              </a:spcBef>
              <a:buNone/>
              <a:defRPr sz="5900" kern="1200">
                <a:solidFill>
                  <a:schemeClr val="bg1"/>
                </a:solidFill>
                <a:latin typeface="+mj-lt"/>
                <a:ea typeface="+mj-ea"/>
                <a:cs typeface="+mj-cs"/>
              </a:defRPr>
            </a:lvl1pPr>
          </a:lstStyle>
          <a:p>
            <a:pPr algn="l"/>
            <a:r>
              <a:rPr kumimoji="1" lang="en-US" altLang="zh-CN" sz="2800" b="1" kern="0" dirty="0">
                <a:effectLst>
                  <a:outerShdw blurRad="50800" dist="38100" dir="2700000" algn="tl" rotWithShape="0">
                    <a:prstClr val="black">
                      <a:alpha val="40000"/>
                    </a:prstClr>
                  </a:outerShdw>
                </a:effectLst>
                <a:ea typeface="+mn-ea"/>
                <a:cs typeface="Arial" pitchFamily="34" charset="0"/>
              </a:rPr>
              <a:t>Module Readiness for NB-IoT Device Integration</a:t>
            </a:r>
          </a:p>
        </p:txBody>
      </p:sp>
      <p:grpSp>
        <p:nvGrpSpPr>
          <p:cNvPr id="2" name="组合 1"/>
          <p:cNvGrpSpPr>
            <a:grpSpLocks noChangeAspect="1"/>
          </p:cNvGrpSpPr>
          <p:nvPr/>
        </p:nvGrpSpPr>
        <p:grpSpPr>
          <a:xfrm>
            <a:off x="7680927" y="4968534"/>
            <a:ext cx="719669" cy="719668"/>
            <a:chOff x="11166710" y="3533177"/>
            <a:chExt cx="914400" cy="914400"/>
          </a:xfrm>
        </p:grpSpPr>
        <p:sp>
          <p:nvSpPr>
            <p:cNvPr id="22" name="椭圆 21"/>
            <p:cNvSpPr/>
            <p:nvPr/>
          </p:nvSpPr>
          <p:spPr>
            <a:xfrm>
              <a:off x="11166710" y="3533177"/>
              <a:ext cx="914400" cy="914400"/>
            </a:xfrm>
            <a:prstGeom prst="ellipse">
              <a:avLst/>
            </a:prstGeom>
            <a:solidFill>
              <a:sysClr val="window" lastClr="FFFFFF"/>
            </a:solidFill>
            <a:ln w="19050" cap="rnd" cmpd="sng" algn="ctr">
              <a:solidFill>
                <a:srgbClr val="C00000"/>
              </a:solidFill>
              <a:prstDash val="solid"/>
            </a:ln>
            <a:effectLst/>
          </p:spPr>
          <p:txBody>
            <a:bodyPr rtlCol="0" anchor="ctr"/>
            <a:lstStyle/>
            <a:p>
              <a:pPr algn="ctr">
                <a:defRPr/>
              </a:pPr>
              <a:endParaRPr lang="zh-CN" altLang="en-US" sz="2100" kern="0" dirty="0">
                <a:solidFill>
                  <a:schemeClr val="bg1"/>
                </a:solidFill>
                <a:latin typeface="Arial"/>
                <a:ea typeface="宋体"/>
                <a:cs typeface="Arial" pitchFamily="34" charset="0"/>
              </a:endParaRPr>
            </a:p>
          </p:txBody>
        </p:sp>
        <p:pic>
          <p:nvPicPr>
            <p:cNvPr id="26" name="图片 25"/>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11248913" y="3801845"/>
              <a:ext cx="777240" cy="428625"/>
            </a:xfrm>
            <a:prstGeom prst="rect">
              <a:avLst/>
            </a:prstGeom>
            <a:noFill/>
            <a:ln>
              <a:noFill/>
            </a:ln>
          </p:spPr>
        </p:pic>
      </p:grpSp>
    </p:spTree>
    <p:extLst>
      <p:ext uri="{BB962C8B-B14F-4D97-AF65-F5344CB8AC3E}">
        <p14:creationId xmlns="" xmlns:p14="http://schemas.microsoft.com/office/powerpoint/2010/main" val="8833485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矩形 127"/>
          <p:cNvSpPr/>
          <p:nvPr/>
        </p:nvSpPr>
        <p:spPr>
          <a:xfrm>
            <a:off x="5335441" y="5539120"/>
            <a:ext cx="934069" cy="778391"/>
          </a:xfrm>
          <a:prstGeom prst="rect">
            <a:avLst/>
          </a:prstGeom>
          <a:solidFill>
            <a:schemeClr val="bg1">
              <a:alpha val="10000"/>
            </a:schemeClr>
          </a:solidFill>
          <a:ln w="12700" cap="flat">
            <a:noFill/>
            <a:prstDash val="solid"/>
            <a:miter lim="400000"/>
          </a:ln>
          <a:effectLst/>
        </p:spPr>
        <p:txBody>
          <a:bodyPr wrap="square" lIns="0" tIns="0" rIns="0" bIns="0" numCol="1" rtlCol="0" anchor="ctr">
            <a:noAutofit/>
          </a:bodyPr>
          <a:lstStyle/>
          <a:p>
            <a:pPr algn="ctr" defTabSz="713871"/>
            <a:endParaRPr lang="zh-CN" altLang="en-US" b="1" dirty="0">
              <a:solidFill>
                <a:srgbClr val="FFFFFF"/>
              </a:solidFill>
              <a:effectLst>
                <a:outerShdw blurRad="38100" dist="12700" dir="5400000" rotWithShape="0">
                  <a:srgbClr val="000000">
                    <a:alpha val="50000"/>
                  </a:srgbClr>
                </a:outerShdw>
              </a:effectLst>
              <a:latin typeface="微软雅黑"/>
              <a:cs typeface="Arial" pitchFamily="34" charset="0"/>
              <a:sym typeface="Gill Sans"/>
            </a:endParaRPr>
          </a:p>
        </p:txBody>
      </p:sp>
      <p:sp>
        <p:nvSpPr>
          <p:cNvPr id="83" name="圆角矩形 82"/>
          <p:cNvSpPr/>
          <p:nvPr/>
        </p:nvSpPr>
        <p:spPr bwMode="auto">
          <a:xfrm>
            <a:off x="4120511" y="1833360"/>
            <a:ext cx="5915771" cy="311356"/>
          </a:xfrm>
          <a:prstGeom prst="roundRect">
            <a:avLst/>
          </a:prstGeom>
          <a:gradFill rotWithShape="1">
            <a:gsLst>
              <a:gs pos="0">
                <a:srgbClr val="60B5CC">
                  <a:shade val="51000"/>
                  <a:satMod val="130000"/>
                </a:srgbClr>
              </a:gs>
              <a:gs pos="80000">
                <a:srgbClr val="60B5CC">
                  <a:shade val="93000"/>
                  <a:satMod val="130000"/>
                </a:srgbClr>
              </a:gs>
              <a:gs pos="100000">
                <a:srgbClr val="60B5CC">
                  <a:shade val="94000"/>
                  <a:satMod val="135000"/>
                </a:srgbClr>
              </a:gs>
            </a:gsLst>
            <a:lin ang="16200000" scaled="0"/>
          </a:gradFill>
          <a:ln w="9525" cap="flat" cmpd="sng" algn="ctr">
            <a:solidFill>
              <a:srgbClr val="60B5CC">
                <a:shade val="95000"/>
                <a:satMod val="105000"/>
              </a:srgbClr>
            </a:solidFill>
            <a:prstDash val="solid"/>
          </a:ln>
          <a:effectLst>
            <a:outerShdw blurRad="40000" dist="23000" dir="5400000" rotWithShape="0">
              <a:srgbClr val="000000">
                <a:alpha val="35000"/>
              </a:srgbClr>
            </a:outerShdw>
            <a:reflection blurRad="6350" stA="50000" endA="300" endPos="55000" dir="5400000" sy="-100000" algn="bl" rotWithShape="0"/>
          </a:effectLst>
          <a:extLst/>
        </p:spPr>
        <p:txBody>
          <a:bodyPr vert="horz" wrap="square" lIns="0" tIns="0" rIns="0" bIns="0" numCol="1" rtlCol="0" anchor="ctr" anchorCtr="0" compatLnSpc="1">
            <a:prstTxWarp prst="textNoShape">
              <a:avLst/>
            </a:prstTxWarp>
          </a:bodyPr>
          <a:lstStyle/>
          <a:p>
            <a:pPr algn="ctr" defTabSz="790636">
              <a:defRPr/>
            </a:pPr>
            <a:r>
              <a:rPr lang="en-US" altLang="zh-CN" sz="1700" b="1" dirty="0">
                <a:solidFill>
                  <a:prstClr val="white"/>
                </a:solidFill>
                <a:latin typeface="微软雅黑"/>
                <a:cs typeface="Arial Unicode MS" pitchFamily="34" charset="-122"/>
              </a:rPr>
              <a:t>40+ partners from 20+ industries</a:t>
            </a:r>
          </a:p>
        </p:txBody>
      </p:sp>
      <p:pic>
        <p:nvPicPr>
          <p:cNvPr id="6" name="图片 5"/>
          <p:cNvPicPr>
            <a:picLocks noChangeAspect="1"/>
          </p:cNvPicPr>
          <p:nvPr/>
        </p:nvPicPr>
        <p:blipFill>
          <a:blip r:embed="rId3" cstate="print"/>
          <a:stretch>
            <a:fillRect/>
          </a:stretch>
        </p:blipFill>
        <p:spPr>
          <a:xfrm>
            <a:off x="377253" y="1855009"/>
            <a:ext cx="3290025" cy="4653652"/>
          </a:xfrm>
          <a:prstGeom prst="rect">
            <a:avLst/>
          </a:prstGeom>
        </p:spPr>
      </p:pic>
      <p:sp>
        <p:nvSpPr>
          <p:cNvPr id="142" name="矩形 141"/>
          <p:cNvSpPr/>
          <p:nvPr/>
        </p:nvSpPr>
        <p:spPr>
          <a:xfrm>
            <a:off x="6718348" y="5662007"/>
            <a:ext cx="560504" cy="217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ctr"/>
          <a:lstStyle/>
          <a:p>
            <a:pPr algn="ctr" defTabSz="1054393"/>
            <a:endParaRPr lang="zh-CN" altLang="en-US" sz="2100" dirty="0">
              <a:solidFill>
                <a:prstClr val="white"/>
              </a:solidFill>
            </a:endParaRPr>
          </a:p>
        </p:txBody>
      </p:sp>
      <p:sp>
        <p:nvSpPr>
          <p:cNvPr id="148" name="矩形 147"/>
          <p:cNvSpPr/>
          <p:nvPr/>
        </p:nvSpPr>
        <p:spPr>
          <a:xfrm>
            <a:off x="4314209" y="5912611"/>
            <a:ext cx="560504" cy="217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ctr"/>
          <a:lstStyle/>
          <a:p>
            <a:pPr algn="ctr" defTabSz="1054393"/>
            <a:endParaRPr lang="zh-CN" altLang="en-US" sz="2100" dirty="0">
              <a:solidFill>
                <a:prstClr val="white"/>
              </a:solidFill>
            </a:endParaRPr>
          </a:p>
        </p:txBody>
      </p:sp>
      <p:sp>
        <p:nvSpPr>
          <p:cNvPr id="149" name="矩形 148"/>
          <p:cNvSpPr/>
          <p:nvPr/>
        </p:nvSpPr>
        <p:spPr>
          <a:xfrm>
            <a:off x="4314209" y="5662007"/>
            <a:ext cx="560504" cy="217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ctr"/>
          <a:lstStyle/>
          <a:p>
            <a:pPr algn="ctr" defTabSz="1054393"/>
            <a:endParaRPr lang="zh-CN" altLang="en-US" sz="2100" dirty="0">
              <a:solidFill>
                <a:prstClr val="white"/>
              </a:solidFill>
            </a:endParaRPr>
          </a:p>
        </p:txBody>
      </p:sp>
      <p:sp>
        <p:nvSpPr>
          <p:cNvPr id="150" name="矩形 149"/>
          <p:cNvSpPr/>
          <p:nvPr/>
        </p:nvSpPr>
        <p:spPr>
          <a:xfrm>
            <a:off x="5522788" y="5662007"/>
            <a:ext cx="560504" cy="217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ctr"/>
          <a:lstStyle/>
          <a:p>
            <a:pPr algn="ctr" defTabSz="1054393"/>
            <a:endParaRPr lang="zh-CN" altLang="en-US" sz="2100" dirty="0">
              <a:solidFill>
                <a:prstClr val="white"/>
              </a:solidFill>
            </a:endParaRPr>
          </a:p>
        </p:txBody>
      </p:sp>
      <p:sp>
        <p:nvSpPr>
          <p:cNvPr id="151" name="矩形 150"/>
          <p:cNvSpPr/>
          <p:nvPr/>
        </p:nvSpPr>
        <p:spPr>
          <a:xfrm>
            <a:off x="4314209" y="4457705"/>
            <a:ext cx="560504" cy="217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ctr"/>
          <a:lstStyle/>
          <a:p>
            <a:pPr algn="ctr" defTabSz="1054393"/>
            <a:endParaRPr lang="zh-CN" altLang="en-US" sz="2100" dirty="0">
              <a:solidFill>
                <a:prstClr val="white"/>
              </a:solidFill>
            </a:endParaRPr>
          </a:p>
        </p:txBody>
      </p:sp>
      <p:sp>
        <p:nvSpPr>
          <p:cNvPr id="152" name="矩形 151"/>
          <p:cNvSpPr/>
          <p:nvPr/>
        </p:nvSpPr>
        <p:spPr>
          <a:xfrm>
            <a:off x="4314209" y="4208592"/>
            <a:ext cx="560504" cy="217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ctr"/>
          <a:lstStyle/>
          <a:p>
            <a:pPr algn="ctr" defTabSz="1054393"/>
            <a:endParaRPr lang="zh-CN" altLang="en-US" sz="2100" dirty="0">
              <a:solidFill>
                <a:prstClr val="white"/>
              </a:solidFill>
            </a:endParaRPr>
          </a:p>
        </p:txBody>
      </p:sp>
      <p:sp>
        <p:nvSpPr>
          <p:cNvPr id="161" name="矩形 160"/>
          <p:cNvSpPr/>
          <p:nvPr/>
        </p:nvSpPr>
        <p:spPr>
          <a:xfrm>
            <a:off x="6768351" y="4458977"/>
            <a:ext cx="560504" cy="217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ctr"/>
          <a:lstStyle/>
          <a:p>
            <a:pPr algn="ctr" defTabSz="1054393"/>
            <a:endParaRPr lang="zh-CN" altLang="en-US" sz="2100" dirty="0">
              <a:solidFill>
                <a:prstClr val="white"/>
              </a:solidFill>
            </a:endParaRPr>
          </a:p>
        </p:txBody>
      </p:sp>
      <p:sp>
        <p:nvSpPr>
          <p:cNvPr id="162" name="矩形 161"/>
          <p:cNvSpPr/>
          <p:nvPr/>
        </p:nvSpPr>
        <p:spPr>
          <a:xfrm>
            <a:off x="6768351" y="4209864"/>
            <a:ext cx="560504" cy="217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ctr"/>
          <a:lstStyle/>
          <a:p>
            <a:pPr algn="ctr" defTabSz="1054393"/>
            <a:endParaRPr lang="zh-CN" altLang="en-US" sz="2100" dirty="0">
              <a:solidFill>
                <a:prstClr val="white"/>
              </a:solidFill>
            </a:endParaRPr>
          </a:p>
        </p:txBody>
      </p:sp>
      <p:sp>
        <p:nvSpPr>
          <p:cNvPr id="163" name="矩形 162"/>
          <p:cNvSpPr/>
          <p:nvPr/>
        </p:nvSpPr>
        <p:spPr>
          <a:xfrm>
            <a:off x="7926034" y="5662007"/>
            <a:ext cx="560504" cy="217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ctr"/>
          <a:lstStyle/>
          <a:p>
            <a:pPr algn="ctr" defTabSz="1054393"/>
            <a:endParaRPr lang="zh-CN" altLang="en-US" sz="2100" dirty="0">
              <a:solidFill>
                <a:prstClr val="white"/>
              </a:solidFill>
            </a:endParaRPr>
          </a:p>
        </p:txBody>
      </p:sp>
      <p:sp>
        <p:nvSpPr>
          <p:cNvPr id="164" name="矩形 163"/>
          <p:cNvSpPr/>
          <p:nvPr/>
        </p:nvSpPr>
        <p:spPr>
          <a:xfrm>
            <a:off x="7951637" y="4455303"/>
            <a:ext cx="560504" cy="217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ctr"/>
          <a:lstStyle/>
          <a:p>
            <a:pPr algn="ctr" defTabSz="1054393"/>
            <a:endParaRPr lang="zh-CN" altLang="en-US" sz="2100" dirty="0">
              <a:solidFill>
                <a:prstClr val="white"/>
              </a:solidFill>
            </a:endParaRPr>
          </a:p>
        </p:txBody>
      </p:sp>
      <p:sp>
        <p:nvSpPr>
          <p:cNvPr id="165" name="矩形 164"/>
          <p:cNvSpPr/>
          <p:nvPr/>
        </p:nvSpPr>
        <p:spPr>
          <a:xfrm>
            <a:off x="7951637" y="4206192"/>
            <a:ext cx="560504" cy="217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ctr"/>
          <a:lstStyle/>
          <a:p>
            <a:pPr algn="ctr" defTabSz="1054393"/>
            <a:endParaRPr lang="zh-CN" altLang="en-US" sz="2100" dirty="0">
              <a:solidFill>
                <a:prstClr val="white"/>
              </a:solidFill>
            </a:endParaRPr>
          </a:p>
        </p:txBody>
      </p:sp>
      <p:sp>
        <p:nvSpPr>
          <p:cNvPr id="166" name="矩形 165"/>
          <p:cNvSpPr/>
          <p:nvPr/>
        </p:nvSpPr>
        <p:spPr>
          <a:xfrm>
            <a:off x="9253311" y="5662007"/>
            <a:ext cx="560504" cy="217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ctr"/>
          <a:lstStyle/>
          <a:p>
            <a:pPr algn="ctr" defTabSz="1054393"/>
            <a:endParaRPr lang="zh-CN" altLang="en-US" sz="2100" dirty="0">
              <a:solidFill>
                <a:prstClr val="white"/>
              </a:solidFill>
            </a:endParaRPr>
          </a:p>
        </p:txBody>
      </p:sp>
      <p:sp>
        <p:nvSpPr>
          <p:cNvPr id="167" name="矩形 166"/>
          <p:cNvSpPr/>
          <p:nvPr/>
        </p:nvSpPr>
        <p:spPr>
          <a:xfrm>
            <a:off x="9255225" y="4394337"/>
            <a:ext cx="560504" cy="217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ctr"/>
          <a:lstStyle/>
          <a:p>
            <a:pPr algn="ctr" defTabSz="1054393"/>
            <a:endParaRPr lang="zh-CN" altLang="en-US" sz="2100" dirty="0">
              <a:solidFill>
                <a:prstClr val="white"/>
              </a:solidFill>
            </a:endParaRPr>
          </a:p>
        </p:txBody>
      </p:sp>
      <p:sp>
        <p:nvSpPr>
          <p:cNvPr id="168" name="矩形 167"/>
          <p:cNvSpPr/>
          <p:nvPr/>
        </p:nvSpPr>
        <p:spPr>
          <a:xfrm>
            <a:off x="9255225" y="4153747"/>
            <a:ext cx="560504" cy="217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ctr"/>
          <a:lstStyle/>
          <a:p>
            <a:pPr algn="ctr" defTabSz="1054393"/>
            <a:endParaRPr lang="zh-CN" altLang="en-US" sz="2100" dirty="0">
              <a:solidFill>
                <a:prstClr val="white"/>
              </a:solidFill>
            </a:endParaRPr>
          </a:p>
        </p:txBody>
      </p:sp>
      <p:sp>
        <p:nvSpPr>
          <p:cNvPr id="169" name="矩形 168"/>
          <p:cNvSpPr/>
          <p:nvPr/>
        </p:nvSpPr>
        <p:spPr>
          <a:xfrm>
            <a:off x="9250065" y="4643499"/>
            <a:ext cx="560504" cy="217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ctr"/>
          <a:lstStyle/>
          <a:p>
            <a:pPr algn="ctr" defTabSz="1054393"/>
            <a:endParaRPr lang="zh-CN" altLang="en-US" sz="2100" dirty="0">
              <a:solidFill>
                <a:prstClr val="white"/>
              </a:solidFill>
            </a:endParaRPr>
          </a:p>
        </p:txBody>
      </p:sp>
      <p:sp>
        <p:nvSpPr>
          <p:cNvPr id="135" name="矩形 134"/>
          <p:cNvSpPr/>
          <p:nvPr/>
        </p:nvSpPr>
        <p:spPr>
          <a:xfrm>
            <a:off x="8064212" y="2879274"/>
            <a:ext cx="560504" cy="217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ctr"/>
          <a:lstStyle/>
          <a:p>
            <a:pPr algn="ctr" defTabSz="1054393"/>
            <a:endParaRPr lang="zh-CN" altLang="en-US" sz="2100" dirty="0">
              <a:solidFill>
                <a:prstClr val="white"/>
              </a:solidFill>
            </a:endParaRPr>
          </a:p>
        </p:txBody>
      </p:sp>
      <p:sp>
        <p:nvSpPr>
          <p:cNvPr id="136" name="矩形 135"/>
          <p:cNvSpPr/>
          <p:nvPr/>
        </p:nvSpPr>
        <p:spPr>
          <a:xfrm>
            <a:off x="8064212" y="2630161"/>
            <a:ext cx="560504" cy="217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ctr"/>
          <a:lstStyle/>
          <a:p>
            <a:pPr algn="ctr" defTabSz="1054393"/>
            <a:endParaRPr lang="zh-CN" altLang="en-US" sz="2100" dirty="0">
              <a:solidFill>
                <a:prstClr val="white"/>
              </a:solidFill>
            </a:endParaRPr>
          </a:p>
        </p:txBody>
      </p:sp>
      <p:sp>
        <p:nvSpPr>
          <p:cNvPr id="137" name="矩形 136"/>
          <p:cNvSpPr/>
          <p:nvPr/>
        </p:nvSpPr>
        <p:spPr>
          <a:xfrm>
            <a:off x="8064212" y="3128385"/>
            <a:ext cx="560504" cy="217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ctr"/>
          <a:lstStyle/>
          <a:p>
            <a:pPr algn="ctr" defTabSz="1054393"/>
            <a:endParaRPr lang="zh-CN" altLang="en-US" sz="2100" dirty="0">
              <a:solidFill>
                <a:prstClr val="white"/>
              </a:solidFill>
            </a:endParaRPr>
          </a:p>
        </p:txBody>
      </p:sp>
      <p:sp>
        <p:nvSpPr>
          <p:cNvPr id="138" name="矩形 137"/>
          <p:cNvSpPr/>
          <p:nvPr/>
        </p:nvSpPr>
        <p:spPr>
          <a:xfrm>
            <a:off x="7478507" y="2879274"/>
            <a:ext cx="560504" cy="217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ctr"/>
          <a:lstStyle/>
          <a:p>
            <a:pPr algn="ctr" defTabSz="1054393"/>
            <a:endParaRPr lang="zh-CN" altLang="en-US" sz="2100" dirty="0">
              <a:solidFill>
                <a:prstClr val="white"/>
              </a:solidFill>
            </a:endParaRPr>
          </a:p>
        </p:txBody>
      </p:sp>
      <p:sp>
        <p:nvSpPr>
          <p:cNvPr id="139" name="矩形 138"/>
          <p:cNvSpPr/>
          <p:nvPr/>
        </p:nvSpPr>
        <p:spPr>
          <a:xfrm>
            <a:off x="7478507" y="2630161"/>
            <a:ext cx="560504" cy="217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ctr"/>
          <a:lstStyle/>
          <a:p>
            <a:pPr algn="ctr" defTabSz="1054393"/>
            <a:endParaRPr lang="zh-CN" altLang="en-US" sz="2100" dirty="0">
              <a:solidFill>
                <a:prstClr val="white"/>
              </a:solidFill>
            </a:endParaRPr>
          </a:p>
        </p:txBody>
      </p:sp>
      <p:sp>
        <p:nvSpPr>
          <p:cNvPr id="140" name="矩形 139"/>
          <p:cNvSpPr/>
          <p:nvPr/>
        </p:nvSpPr>
        <p:spPr>
          <a:xfrm>
            <a:off x="7478507" y="3128385"/>
            <a:ext cx="560504" cy="217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ctr"/>
          <a:lstStyle/>
          <a:p>
            <a:pPr algn="ctr" defTabSz="1054393"/>
            <a:endParaRPr lang="zh-CN" altLang="en-US" sz="2100" dirty="0">
              <a:solidFill>
                <a:prstClr val="white"/>
              </a:solidFill>
            </a:endParaRPr>
          </a:p>
        </p:txBody>
      </p:sp>
      <p:sp>
        <p:nvSpPr>
          <p:cNvPr id="141" name="矩形 140"/>
          <p:cNvSpPr/>
          <p:nvPr/>
        </p:nvSpPr>
        <p:spPr>
          <a:xfrm>
            <a:off x="5492522" y="4200129"/>
            <a:ext cx="560504" cy="217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ctr"/>
          <a:lstStyle/>
          <a:p>
            <a:pPr algn="ctr" defTabSz="1054393"/>
            <a:endParaRPr lang="zh-CN" altLang="en-US" sz="2100" dirty="0">
              <a:solidFill>
                <a:prstClr val="white"/>
              </a:solidFill>
            </a:endParaRPr>
          </a:p>
        </p:txBody>
      </p:sp>
      <p:sp>
        <p:nvSpPr>
          <p:cNvPr id="143" name="矩形 142"/>
          <p:cNvSpPr/>
          <p:nvPr/>
        </p:nvSpPr>
        <p:spPr>
          <a:xfrm>
            <a:off x="5492522" y="4449242"/>
            <a:ext cx="560504" cy="217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ctr"/>
          <a:lstStyle/>
          <a:p>
            <a:pPr algn="ctr" defTabSz="1054393"/>
            <a:endParaRPr lang="zh-CN" altLang="en-US" sz="2100" dirty="0">
              <a:solidFill>
                <a:prstClr val="white"/>
              </a:solidFill>
            </a:endParaRPr>
          </a:p>
        </p:txBody>
      </p:sp>
      <p:sp>
        <p:nvSpPr>
          <p:cNvPr id="144" name="矩形 143"/>
          <p:cNvSpPr/>
          <p:nvPr/>
        </p:nvSpPr>
        <p:spPr>
          <a:xfrm>
            <a:off x="6734676" y="2893912"/>
            <a:ext cx="560504" cy="217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ctr"/>
          <a:lstStyle/>
          <a:p>
            <a:pPr algn="ctr" defTabSz="1054393"/>
            <a:endParaRPr lang="zh-CN" altLang="en-US" sz="2100" dirty="0">
              <a:solidFill>
                <a:prstClr val="white"/>
              </a:solidFill>
            </a:endParaRPr>
          </a:p>
        </p:txBody>
      </p:sp>
      <p:sp>
        <p:nvSpPr>
          <p:cNvPr id="145" name="矩形 144"/>
          <p:cNvSpPr/>
          <p:nvPr/>
        </p:nvSpPr>
        <p:spPr>
          <a:xfrm>
            <a:off x="6734676" y="2644801"/>
            <a:ext cx="560504" cy="217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ctr"/>
          <a:lstStyle/>
          <a:p>
            <a:pPr algn="ctr" defTabSz="1054393"/>
            <a:endParaRPr lang="zh-CN" altLang="en-US" sz="2100" dirty="0">
              <a:solidFill>
                <a:prstClr val="white"/>
              </a:solidFill>
            </a:endParaRPr>
          </a:p>
        </p:txBody>
      </p:sp>
      <p:sp>
        <p:nvSpPr>
          <p:cNvPr id="146" name="矩形 145"/>
          <p:cNvSpPr/>
          <p:nvPr/>
        </p:nvSpPr>
        <p:spPr>
          <a:xfrm>
            <a:off x="6148971" y="2893912"/>
            <a:ext cx="560504" cy="217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ctr"/>
          <a:lstStyle/>
          <a:p>
            <a:pPr algn="ctr" defTabSz="1054393"/>
            <a:endParaRPr lang="zh-CN" altLang="en-US" sz="2100" dirty="0">
              <a:solidFill>
                <a:prstClr val="white"/>
              </a:solidFill>
            </a:endParaRPr>
          </a:p>
        </p:txBody>
      </p:sp>
      <p:sp>
        <p:nvSpPr>
          <p:cNvPr id="147" name="矩形 146"/>
          <p:cNvSpPr/>
          <p:nvPr/>
        </p:nvSpPr>
        <p:spPr>
          <a:xfrm>
            <a:off x="6148971" y="2644801"/>
            <a:ext cx="560504" cy="217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ctr"/>
          <a:lstStyle/>
          <a:p>
            <a:pPr algn="ctr" defTabSz="1054393"/>
            <a:endParaRPr lang="zh-CN" altLang="en-US" sz="2100" dirty="0">
              <a:solidFill>
                <a:prstClr val="white"/>
              </a:solidFill>
            </a:endParaRPr>
          </a:p>
        </p:txBody>
      </p:sp>
      <p:sp>
        <p:nvSpPr>
          <p:cNvPr id="157" name="矩形 156"/>
          <p:cNvSpPr/>
          <p:nvPr/>
        </p:nvSpPr>
        <p:spPr>
          <a:xfrm>
            <a:off x="9405665" y="2880883"/>
            <a:ext cx="560504" cy="217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ctr"/>
          <a:lstStyle/>
          <a:p>
            <a:pPr algn="ctr" defTabSz="1054393"/>
            <a:endParaRPr lang="zh-CN" altLang="en-US" sz="2100" dirty="0">
              <a:solidFill>
                <a:prstClr val="white"/>
              </a:solidFill>
            </a:endParaRPr>
          </a:p>
        </p:txBody>
      </p:sp>
      <p:sp>
        <p:nvSpPr>
          <p:cNvPr id="158" name="矩形 157"/>
          <p:cNvSpPr/>
          <p:nvPr/>
        </p:nvSpPr>
        <p:spPr>
          <a:xfrm>
            <a:off x="9405665" y="2631769"/>
            <a:ext cx="560504" cy="217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ctr"/>
          <a:lstStyle/>
          <a:p>
            <a:pPr algn="ctr" defTabSz="1054393"/>
            <a:endParaRPr lang="zh-CN" altLang="en-US" sz="2100" dirty="0">
              <a:solidFill>
                <a:prstClr val="white"/>
              </a:solidFill>
            </a:endParaRPr>
          </a:p>
        </p:txBody>
      </p:sp>
      <p:sp>
        <p:nvSpPr>
          <p:cNvPr id="159" name="矩形 158"/>
          <p:cNvSpPr/>
          <p:nvPr/>
        </p:nvSpPr>
        <p:spPr>
          <a:xfrm>
            <a:off x="8819961" y="2880883"/>
            <a:ext cx="560504" cy="217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ctr"/>
          <a:lstStyle/>
          <a:p>
            <a:pPr algn="ctr" defTabSz="1054393"/>
            <a:endParaRPr lang="zh-CN" altLang="en-US" sz="2100" dirty="0">
              <a:solidFill>
                <a:prstClr val="white"/>
              </a:solidFill>
            </a:endParaRPr>
          </a:p>
        </p:txBody>
      </p:sp>
      <p:sp>
        <p:nvSpPr>
          <p:cNvPr id="160" name="矩形 159"/>
          <p:cNvSpPr/>
          <p:nvPr/>
        </p:nvSpPr>
        <p:spPr>
          <a:xfrm>
            <a:off x="8819961" y="2631769"/>
            <a:ext cx="560504" cy="217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ctr"/>
          <a:lstStyle/>
          <a:p>
            <a:pPr algn="ctr" defTabSz="1054393"/>
            <a:endParaRPr lang="zh-CN" altLang="en-US" sz="2100" dirty="0">
              <a:solidFill>
                <a:prstClr val="white"/>
              </a:solidFill>
            </a:endParaRPr>
          </a:p>
        </p:txBody>
      </p:sp>
      <p:sp>
        <p:nvSpPr>
          <p:cNvPr id="78" name="矩形 77"/>
          <p:cNvSpPr/>
          <p:nvPr/>
        </p:nvSpPr>
        <p:spPr>
          <a:xfrm>
            <a:off x="4129953" y="5543437"/>
            <a:ext cx="934069" cy="778391"/>
          </a:xfrm>
          <a:prstGeom prst="rect">
            <a:avLst/>
          </a:prstGeom>
          <a:solidFill>
            <a:schemeClr val="bg1">
              <a:alpha val="10000"/>
            </a:schemeClr>
          </a:solidFill>
          <a:ln w="12700" cap="flat">
            <a:noFill/>
            <a:prstDash val="solid"/>
            <a:miter lim="400000"/>
          </a:ln>
          <a:effectLst/>
        </p:spPr>
        <p:txBody>
          <a:bodyPr wrap="square" lIns="0" tIns="0" rIns="0" bIns="0" numCol="1" rtlCol="0" anchor="ctr">
            <a:noAutofit/>
          </a:bodyPr>
          <a:lstStyle/>
          <a:p>
            <a:pPr algn="ctr" defTabSz="713871"/>
            <a:endParaRPr lang="zh-CN" altLang="en-US" b="1" dirty="0">
              <a:solidFill>
                <a:srgbClr val="FFFFFF"/>
              </a:solidFill>
              <a:effectLst>
                <a:outerShdw blurRad="38100" dist="12700" dir="5400000" rotWithShape="0">
                  <a:srgbClr val="000000">
                    <a:alpha val="50000"/>
                  </a:srgbClr>
                </a:outerShdw>
              </a:effectLst>
              <a:latin typeface="微软雅黑"/>
              <a:cs typeface="Arial" pitchFamily="34" charset="0"/>
              <a:sym typeface="Gill Sans"/>
            </a:endParaRPr>
          </a:p>
        </p:txBody>
      </p:sp>
      <p:sp>
        <p:nvSpPr>
          <p:cNvPr id="129" name="矩形 128"/>
          <p:cNvSpPr/>
          <p:nvPr/>
        </p:nvSpPr>
        <p:spPr>
          <a:xfrm>
            <a:off x="5336058" y="4102033"/>
            <a:ext cx="934069" cy="778391"/>
          </a:xfrm>
          <a:prstGeom prst="rect">
            <a:avLst/>
          </a:prstGeom>
          <a:solidFill>
            <a:schemeClr val="bg1">
              <a:alpha val="10000"/>
            </a:schemeClr>
          </a:solidFill>
          <a:ln w="12700" cap="flat">
            <a:noFill/>
            <a:prstDash val="solid"/>
            <a:miter lim="400000"/>
          </a:ln>
          <a:effectLst/>
        </p:spPr>
        <p:txBody>
          <a:bodyPr wrap="square" lIns="0" tIns="0" rIns="0" bIns="0" numCol="1" rtlCol="0" anchor="ctr">
            <a:noAutofit/>
          </a:bodyPr>
          <a:lstStyle/>
          <a:p>
            <a:pPr algn="ctr" defTabSz="713871"/>
            <a:endParaRPr lang="zh-CN" altLang="en-US" b="1" dirty="0">
              <a:solidFill>
                <a:srgbClr val="FFFFFF"/>
              </a:solidFill>
              <a:effectLst>
                <a:outerShdw blurRad="38100" dist="12700" dir="5400000" rotWithShape="0">
                  <a:srgbClr val="000000">
                    <a:alpha val="50000"/>
                  </a:srgbClr>
                </a:outerShdw>
              </a:effectLst>
              <a:latin typeface="微软雅黑"/>
              <a:cs typeface="Arial" pitchFamily="34" charset="0"/>
              <a:sym typeface="Gill Sans"/>
            </a:endParaRPr>
          </a:p>
        </p:txBody>
      </p:sp>
      <p:sp>
        <p:nvSpPr>
          <p:cNvPr id="130" name="矩形 129"/>
          <p:cNvSpPr/>
          <p:nvPr/>
        </p:nvSpPr>
        <p:spPr>
          <a:xfrm>
            <a:off x="6542207" y="4102033"/>
            <a:ext cx="934069" cy="778391"/>
          </a:xfrm>
          <a:prstGeom prst="rect">
            <a:avLst/>
          </a:prstGeom>
          <a:solidFill>
            <a:schemeClr val="bg1">
              <a:alpha val="10000"/>
            </a:schemeClr>
          </a:solidFill>
          <a:ln w="12700" cap="flat">
            <a:noFill/>
            <a:prstDash val="solid"/>
            <a:miter lim="400000"/>
          </a:ln>
          <a:effectLst/>
        </p:spPr>
        <p:txBody>
          <a:bodyPr wrap="square" lIns="0" tIns="0" rIns="0" bIns="0" numCol="1" rtlCol="0" anchor="ctr">
            <a:noAutofit/>
          </a:bodyPr>
          <a:lstStyle/>
          <a:p>
            <a:pPr algn="ctr" defTabSz="713871"/>
            <a:endParaRPr lang="zh-CN" altLang="en-US" b="1" dirty="0">
              <a:solidFill>
                <a:srgbClr val="FFFFFF"/>
              </a:solidFill>
              <a:effectLst>
                <a:outerShdw blurRad="38100" dist="12700" dir="5400000" rotWithShape="0">
                  <a:srgbClr val="000000">
                    <a:alpha val="50000"/>
                  </a:srgbClr>
                </a:outerShdw>
              </a:effectLst>
              <a:latin typeface="微软雅黑"/>
              <a:cs typeface="Arial" pitchFamily="34" charset="0"/>
              <a:sym typeface="Gill Sans"/>
            </a:endParaRPr>
          </a:p>
        </p:txBody>
      </p:sp>
      <p:sp>
        <p:nvSpPr>
          <p:cNvPr id="131" name="矩形 130"/>
          <p:cNvSpPr/>
          <p:nvPr/>
        </p:nvSpPr>
        <p:spPr>
          <a:xfrm>
            <a:off x="7764804" y="4102033"/>
            <a:ext cx="934069" cy="778391"/>
          </a:xfrm>
          <a:prstGeom prst="rect">
            <a:avLst/>
          </a:prstGeom>
          <a:solidFill>
            <a:schemeClr val="bg1">
              <a:alpha val="10000"/>
            </a:schemeClr>
          </a:solidFill>
          <a:ln w="12700" cap="flat">
            <a:noFill/>
            <a:prstDash val="solid"/>
            <a:miter lim="400000"/>
          </a:ln>
          <a:effectLst/>
        </p:spPr>
        <p:txBody>
          <a:bodyPr wrap="square" lIns="0" tIns="0" rIns="0" bIns="0" numCol="1" rtlCol="0" anchor="ctr">
            <a:noAutofit/>
          </a:bodyPr>
          <a:lstStyle/>
          <a:p>
            <a:pPr algn="ctr" defTabSz="713871"/>
            <a:endParaRPr lang="zh-CN" altLang="en-US" b="1" dirty="0">
              <a:solidFill>
                <a:srgbClr val="FFFFFF"/>
              </a:solidFill>
              <a:effectLst>
                <a:outerShdw blurRad="38100" dist="12700" dir="5400000" rotWithShape="0">
                  <a:srgbClr val="000000">
                    <a:alpha val="50000"/>
                  </a:srgbClr>
                </a:outerShdw>
              </a:effectLst>
              <a:latin typeface="微软雅黑"/>
              <a:cs typeface="Arial" pitchFamily="34" charset="0"/>
              <a:sym typeface="Gill Sans"/>
            </a:endParaRPr>
          </a:p>
        </p:txBody>
      </p:sp>
      <p:sp>
        <p:nvSpPr>
          <p:cNvPr id="132" name="矩形 131"/>
          <p:cNvSpPr/>
          <p:nvPr/>
        </p:nvSpPr>
        <p:spPr>
          <a:xfrm>
            <a:off x="9068414" y="4102033"/>
            <a:ext cx="934069" cy="778391"/>
          </a:xfrm>
          <a:prstGeom prst="rect">
            <a:avLst/>
          </a:prstGeom>
          <a:solidFill>
            <a:schemeClr val="bg1">
              <a:alpha val="10000"/>
            </a:schemeClr>
          </a:solidFill>
          <a:ln w="12700" cap="flat">
            <a:noFill/>
            <a:prstDash val="solid"/>
            <a:miter lim="400000"/>
          </a:ln>
          <a:effectLst/>
        </p:spPr>
        <p:txBody>
          <a:bodyPr wrap="square" lIns="0" tIns="0" rIns="0" bIns="0" numCol="1" rtlCol="0" anchor="ctr">
            <a:noAutofit/>
          </a:bodyPr>
          <a:lstStyle/>
          <a:p>
            <a:pPr algn="ctr" defTabSz="713871"/>
            <a:endParaRPr lang="zh-CN" altLang="en-US" b="1" dirty="0">
              <a:solidFill>
                <a:srgbClr val="FFFFFF"/>
              </a:solidFill>
              <a:effectLst>
                <a:outerShdw blurRad="38100" dist="12700" dir="5400000" rotWithShape="0">
                  <a:srgbClr val="000000">
                    <a:alpha val="50000"/>
                  </a:srgbClr>
                </a:outerShdw>
              </a:effectLst>
              <a:latin typeface="微软雅黑"/>
              <a:cs typeface="Arial" pitchFamily="34" charset="0"/>
              <a:sym typeface="Gill Sans"/>
            </a:endParaRPr>
          </a:p>
        </p:txBody>
      </p:sp>
      <p:sp>
        <p:nvSpPr>
          <p:cNvPr id="79" name="矩形 78"/>
          <p:cNvSpPr/>
          <p:nvPr/>
        </p:nvSpPr>
        <p:spPr>
          <a:xfrm>
            <a:off x="4129953" y="4102033"/>
            <a:ext cx="934069" cy="778391"/>
          </a:xfrm>
          <a:prstGeom prst="rect">
            <a:avLst/>
          </a:prstGeom>
          <a:solidFill>
            <a:schemeClr val="bg1">
              <a:alpha val="10000"/>
            </a:schemeClr>
          </a:solidFill>
          <a:ln w="12700" cap="flat">
            <a:noFill/>
            <a:prstDash val="solid"/>
            <a:miter lim="400000"/>
          </a:ln>
          <a:effectLst/>
        </p:spPr>
        <p:txBody>
          <a:bodyPr wrap="square" lIns="0" tIns="0" rIns="0" bIns="0" numCol="1" rtlCol="0" anchor="ctr">
            <a:noAutofit/>
          </a:bodyPr>
          <a:lstStyle/>
          <a:p>
            <a:pPr algn="ctr" defTabSz="713871"/>
            <a:endParaRPr lang="zh-CN" altLang="en-US" b="1" dirty="0">
              <a:solidFill>
                <a:srgbClr val="FFFFFF"/>
              </a:solidFill>
              <a:effectLst>
                <a:outerShdw blurRad="38100" dist="12700" dir="5400000" rotWithShape="0">
                  <a:srgbClr val="000000">
                    <a:alpha val="50000"/>
                  </a:srgbClr>
                </a:outerShdw>
              </a:effectLst>
              <a:latin typeface="微软雅黑"/>
              <a:cs typeface="Arial" pitchFamily="34" charset="0"/>
              <a:sym typeface="Gill Sans"/>
            </a:endParaRPr>
          </a:p>
        </p:txBody>
      </p:sp>
      <p:sp>
        <p:nvSpPr>
          <p:cNvPr id="80" name="矩形 79"/>
          <p:cNvSpPr/>
          <p:nvPr/>
        </p:nvSpPr>
        <p:spPr>
          <a:xfrm>
            <a:off x="6542207" y="5543437"/>
            <a:ext cx="934069" cy="778391"/>
          </a:xfrm>
          <a:prstGeom prst="rect">
            <a:avLst/>
          </a:prstGeom>
          <a:solidFill>
            <a:schemeClr val="bg1">
              <a:alpha val="10000"/>
            </a:schemeClr>
          </a:solidFill>
          <a:ln w="12700" cap="flat">
            <a:noFill/>
            <a:prstDash val="solid"/>
            <a:miter lim="400000"/>
          </a:ln>
          <a:effectLst/>
        </p:spPr>
        <p:txBody>
          <a:bodyPr wrap="square" lIns="0" tIns="0" rIns="0" bIns="0" numCol="1" rtlCol="0" anchor="ctr">
            <a:noAutofit/>
          </a:bodyPr>
          <a:lstStyle/>
          <a:p>
            <a:pPr algn="ctr" defTabSz="713871"/>
            <a:endParaRPr lang="zh-CN" altLang="en-US" b="1" dirty="0">
              <a:solidFill>
                <a:srgbClr val="FFFFFF"/>
              </a:solidFill>
              <a:effectLst>
                <a:outerShdw blurRad="38100" dist="12700" dir="5400000" rotWithShape="0">
                  <a:srgbClr val="000000">
                    <a:alpha val="50000"/>
                  </a:srgbClr>
                </a:outerShdw>
              </a:effectLst>
              <a:latin typeface="微软雅黑"/>
              <a:cs typeface="Arial" pitchFamily="34" charset="0"/>
              <a:sym typeface="Gill Sans"/>
            </a:endParaRPr>
          </a:p>
        </p:txBody>
      </p:sp>
      <p:sp>
        <p:nvSpPr>
          <p:cNvPr id="81" name="矩形 80"/>
          <p:cNvSpPr/>
          <p:nvPr/>
        </p:nvSpPr>
        <p:spPr>
          <a:xfrm>
            <a:off x="7764804" y="5543437"/>
            <a:ext cx="934069" cy="778391"/>
          </a:xfrm>
          <a:prstGeom prst="rect">
            <a:avLst/>
          </a:prstGeom>
          <a:solidFill>
            <a:schemeClr val="bg1">
              <a:alpha val="10000"/>
            </a:schemeClr>
          </a:solidFill>
          <a:ln w="12700" cap="flat">
            <a:noFill/>
            <a:prstDash val="solid"/>
            <a:miter lim="400000"/>
          </a:ln>
          <a:effectLst/>
        </p:spPr>
        <p:txBody>
          <a:bodyPr wrap="square" lIns="0" tIns="0" rIns="0" bIns="0" numCol="1" rtlCol="0" anchor="ctr">
            <a:noAutofit/>
          </a:bodyPr>
          <a:lstStyle/>
          <a:p>
            <a:pPr algn="ctr" defTabSz="713871"/>
            <a:endParaRPr lang="zh-CN" altLang="en-US" b="1" dirty="0">
              <a:solidFill>
                <a:srgbClr val="FFFFFF"/>
              </a:solidFill>
              <a:effectLst>
                <a:outerShdw blurRad="38100" dist="12700" dir="5400000" rotWithShape="0">
                  <a:srgbClr val="000000">
                    <a:alpha val="50000"/>
                  </a:srgbClr>
                </a:outerShdw>
              </a:effectLst>
              <a:latin typeface="微软雅黑"/>
              <a:cs typeface="Arial" pitchFamily="34" charset="0"/>
              <a:sym typeface="Gill Sans"/>
            </a:endParaRPr>
          </a:p>
        </p:txBody>
      </p:sp>
      <p:sp>
        <p:nvSpPr>
          <p:cNvPr id="82" name="矩形 81"/>
          <p:cNvSpPr/>
          <p:nvPr/>
        </p:nvSpPr>
        <p:spPr>
          <a:xfrm>
            <a:off x="9068414" y="5543437"/>
            <a:ext cx="934069" cy="778391"/>
          </a:xfrm>
          <a:prstGeom prst="rect">
            <a:avLst/>
          </a:prstGeom>
          <a:solidFill>
            <a:schemeClr val="bg1">
              <a:alpha val="10000"/>
            </a:schemeClr>
          </a:solidFill>
          <a:ln w="12700" cap="flat">
            <a:noFill/>
            <a:prstDash val="solid"/>
            <a:miter lim="400000"/>
          </a:ln>
          <a:effectLst/>
        </p:spPr>
        <p:txBody>
          <a:bodyPr wrap="square" lIns="0" tIns="0" rIns="0" bIns="0" numCol="1" rtlCol="0" anchor="ctr">
            <a:noAutofit/>
          </a:bodyPr>
          <a:lstStyle/>
          <a:p>
            <a:pPr algn="ctr" defTabSz="713871"/>
            <a:endParaRPr lang="zh-CN" altLang="en-US" b="1" dirty="0">
              <a:solidFill>
                <a:srgbClr val="FFFFFF"/>
              </a:solidFill>
              <a:effectLst>
                <a:outerShdw blurRad="38100" dist="12700" dir="5400000" rotWithShape="0">
                  <a:srgbClr val="000000">
                    <a:alpha val="50000"/>
                  </a:srgbClr>
                </a:outerShdw>
              </a:effectLst>
              <a:latin typeface="微软雅黑"/>
              <a:cs typeface="Arial" pitchFamily="34" charset="0"/>
              <a:sym typeface="Gill Sans"/>
            </a:endParaRPr>
          </a:p>
        </p:txBody>
      </p:sp>
      <p:sp>
        <p:nvSpPr>
          <p:cNvPr id="124" name="矩形 123"/>
          <p:cNvSpPr/>
          <p:nvPr/>
        </p:nvSpPr>
        <p:spPr>
          <a:xfrm>
            <a:off x="4129951" y="2573405"/>
            <a:ext cx="1853008" cy="871797"/>
          </a:xfrm>
          <a:prstGeom prst="rect">
            <a:avLst/>
          </a:prstGeom>
          <a:solidFill>
            <a:schemeClr val="bg1">
              <a:alpha val="10000"/>
            </a:schemeClr>
          </a:solidFill>
          <a:ln w="12700" cap="flat">
            <a:noFill/>
            <a:prstDash val="solid"/>
            <a:miter lim="400000"/>
          </a:ln>
          <a:effectLst/>
        </p:spPr>
        <p:txBody>
          <a:bodyPr wrap="square" lIns="0" tIns="0" rIns="0" bIns="0" numCol="1" rtlCol="0" anchor="ctr">
            <a:noAutofit/>
          </a:bodyPr>
          <a:lstStyle/>
          <a:p>
            <a:pPr algn="ctr" defTabSz="713871"/>
            <a:endParaRPr lang="zh-CN" altLang="en-US" b="1" dirty="0">
              <a:solidFill>
                <a:srgbClr val="FFFFFF"/>
              </a:solidFill>
              <a:effectLst>
                <a:outerShdw blurRad="38100" dist="12700" dir="5400000" rotWithShape="0">
                  <a:srgbClr val="000000">
                    <a:alpha val="50000"/>
                  </a:srgbClr>
                </a:outerShdw>
              </a:effectLst>
              <a:latin typeface="微软雅黑"/>
              <a:cs typeface="Arial" pitchFamily="34" charset="0"/>
              <a:sym typeface="Gill Sans"/>
            </a:endParaRPr>
          </a:p>
        </p:txBody>
      </p:sp>
      <p:sp>
        <p:nvSpPr>
          <p:cNvPr id="125" name="矩形 124"/>
          <p:cNvSpPr/>
          <p:nvPr/>
        </p:nvSpPr>
        <p:spPr>
          <a:xfrm>
            <a:off x="6089968" y="2573405"/>
            <a:ext cx="1236068" cy="871797"/>
          </a:xfrm>
          <a:prstGeom prst="rect">
            <a:avLst/>
          </a:prstGeom>
          <a:solidFill>
            <a:schemeClr val="bg1">
              <a:alpha val="10000"/>
            </a:schemeClr>
          </a:solidFill>
          <a:ln w="12700" cap="flat">
            <a:noFill/>
            <a:prstDash val="solid"/>
            <a:miter lim="400000"/>
          </a:ln>
          <a:effectLst/>
        </p:spPr>
        <p:txBody>
          <a:bodyPr wrap="square" lIns="0" tIns="0" rIns="0" bIns="0" numCol="1" rtlCol="0" anchor="ctr">
            <a:noAutofit/>
          </a:bodyPr>
          <a:lstStyle/>
          <a:p>
            <a:pPr algn="ctr" defTabSz="713871"/>
            <a:endParaRPr lang="zh-CN" altLang="en-US" b="1" dirty="0">
              <a:solidFill>
                <a:srgbClr val="FFFFFF"/>
              </a:solidFill>
              <a:effectLst>
                <a:outerShdw blurRad="38100" dist="12700" dir="5400000" rotWithShape="0">
                  <a:srgbClr val="000000">
                    <a:alpha val="50000"/>
                  </a:srgbClr>
                </a:outerShdw>
              </a:effectLst>
              <a:latin typeface="微软雅黑"/>
              <a:cs typeface="Arial" pitchFamily="34" charset="0"/>
              <a:sym typeface="Gill Sans"/>
            </a:endParaRPr>
          </a:p>
        </p:txBody>
      </p:sp>
      <p:sp>
        <p:nvSpPr>
          <p:cNvPr id="126" name="矩形 125"/>
          <p:cNvSpPr/>
          <p:nvPr/>
        </p:nvSpPr>
        <p:spPr>
          <a:xfrm>
            <a:off x="7428190" y="2573405"/>
            <a:ext cx="1236068" cy="871797"/>
          </a:xfrm>
          <a:prstGeom prst="rect">
            <a:avLst/>
          </a:prstGeom>
          <a:solidFill>
            <a:schemeClr val="bg1">
              <a:alpha val="10000"/>
            </a:schemeClr>
          </a:solidFill>
          <a:ln w="12700" cap="flat">
            <a:noFill/>
            <a:prstDash val="solid"/>
            <a:miter lim="400000"/>
          </a:ln>
          <a:effectLst/>
        </p:spPr>
        <p:txBody>
          <a:bodyPr wrap="square" lIns="0" tIns="0" rIns="0" bIns="0" numCol="1" rtlCol="0" anchor="ctr">
            <a:noAutofit/>
          </a:bodyPr>
          <a:lstStyle/>
          <a:p>
            <a:pPr algn="ctr" defTabSz="713871"/>
            <a:endParaRPr lang="zh-CN" altLang="en-US" b="1" dirty="0">
              <a:solidFill>
                <a:srgbClr val="FFFFFF"/>
              </a:solidFill>
              <a:effectLst>
                <a:outerShdw blurRad="38100" dist="12700" dir="5400000" rotWithShape="0">
                  <a:srgbClr val="000000">
                    <a:alpha val="50000"/>
                  </a:srgbClr>
                </a:outerShdw>
              </a:effectLst>
              <a:latin typeface="微软雅黑"/>
              <a:cs typeface="Arial" pitchFamily="34" charset="0"/>
              <a:sym typeface="Gill Sans"/>
            </a:endParaRPr>
          </a:p>
        </p:txBody>
      </p:sp>
      <p:sp>
        <p:nvSpPr>
          <p:cNvPr id="127" name="矩形 126"/>
          <p:cNvSpPr/>
          <p:nvPr/>
        </p:nvSpPr>
        <p:spPr>
          <a:xfrm>
            <a:off x="8766414" y="2573405"/>
            <a:ext cx="1236068" cy="871797"/>
          </a:xfrm>
          <a:prstGeom prst="rect">
            <a:avLst/>
          </a:prstGeom>
          <a:solidFill>
            <a:schemeClr val="bg1">
              <a:alpha val="10000"/>
            </a:schemeClr>
          </a:solidFill>
          <a:ln w="12700" cap="flat">
            <a:noFill/>
            <a:prstDash val="solid"/>
            <a:miter lim="400000"/>
          </a:ln>
          <a:effectLst/>
        </p:spPr>
        <p:txBody>
          <a:bodyPr wrap="square" lIns="0" tIns="0" rIns="0" bIns="0" numCol="1" rtlCol="0" anchor="ctr">
            <a:noAutofit/>
          </a:bodyPr>
          <a:lstStyle/>
          <a:p>
            <a:pPr algn="ctr" defTabSz="713871"/>
            <a:endParaRPr lang="zh-CN" altLang="en-US" b="1" dirty="0">
              <a:solidFill>
                <a:srgbClr val="FFFFFF"/>
              </a:solidFill>
              <a:effectLst>
                <a:outerShdw blurRad="38100" dist="12700" dir="5400000" rotWithShape="0">
                  <a:srgbClr val="000000">
                    <a:alpha val="50000"/>
                  </a:srgbClr>
                </a:outerShdw>
              </a:effectLst>
              <a:latin typeface="微软雅黑"/>
              <a:cs typeface="Arial" pitchFamily="34" charset="0"/>
              <a:sym typeface="Gill Sans"/>
            </a:endParaRPr>
          </a:p>
        </p:txBody>
      </p:sp>
      <p:sp>
        <p:nvSpPr>
          <p:cNvPr id="55" name="文本框 54"/>
          <p:cNvSpPr txBox="1"/>
          <p:nvPr/>
        </p:nvSpPr>
        <p:spPr>
          <a:xfrm>
            <a:off x="4214945" y="2334906"/>
            <a:ext cx="1327280" cy="276985"/>
          </a:xfrm>
          <a:prstGeom prst="rect">
            <a:avLst/>
          </a:prstGeom>
          <a:noFill/>
        </p:spPr>
        <p:txBody>
          <a:bodyPr wrap="square" lIns="91427" tIns="45713" rIns="91427" bIns="45713" rtlCol="0">
            <a:spAutoFit/>
          </a:bodyPr>
          <a:lstStyle/>
          <a:p>
            <a:pPr defTabSz="1054393"/>
            <a:r>
              <a:rPr lang="en-US" altLang="zh-CN" sz="1200" dirty="0">
                <a:solidFill>
                  <a:prstClr val="white"/>
                </a:solidFill>
                <a:latin typeface="微软雅黑"/>
              </a:rPr>
              <a:t>Smart Water</a:t>
            </a:r>
            <a:endParaRPr lang="zh-CN" altLang="en-US" sz="1200" dirty="0">
              <a:solidFill>
                <a:prstClr val="white"/>
              </a:solidFill>
              <a:latin typeface="微软雅黑"/>
            </a:endParaRPr>
          </a:p>
        </p:txBody>
      </p:sp>
      <p:sp>
        <p:nvSpPr>
          <p:cNvPr id="56" name="文本框 55"/>
          <p:cNvSpPr txBox="1"/>
          <p:nvPr/>
        </p:nvSpPr>
        <p:spPr>
          <a:xfrm>
            <a:off x="5161731" y="3643251"/>
            <a:ext cx="1107779" cy="461651"/>
          </a:xfrm>
          <a:prstGeom prst="rect">
            <a:avLst/>
          </a:prstGeom>
          <a:noFill/>
        </p:spPr>
        <p:txBody>
          <a:bodyPr wrap="square" lIns="91427" tIns="45713" rIns="91427" bIns="45713" rtlCol="0">
            <a:spAutoFit/>
          </a:bodyPr>
          <a:lstStyle/>
          <a:p>
            <a:pPr algn="ctr" defTabSz="1054393"/>
            <a:r>
              <a:rPr lang="en-US" altLang="zh-CN" sz="1200" dirty="0">
                <a:solidFill>
                  <a:prstClr val="white"/>
                </a:solidFill>
                <a:latin typeface="微软雅黑"/>
              </a:rPr>
              <a:t>Smart</a:t>
            </a:r>
          </a:p>
          <a:p>
            <a:pPr algn="ctr" defTabSz="1054393"/>
            <a:r>
              <a:rPr lang="en-US" altLang="zh-CN" sz="1200" dirty="0">
                <a:solidFill>
                  <a:prstClr val="white"/>
                </a:solidFill>
                <a:latin typeface="微软雅黑"/>
              </a:rPr>
              <a:t>Agriculture</a:t>
            </a:r>
            <a:endParaRPr lang="zh-CN" altLang="en-US" sz="1200" dirty="0">
              <a:solidFill>
                <a:prstClr val="white"/>
              </a:solidFill>
              <a:latin typeface="微软雅黑"/>
            </a:endParaRPr>
          </a:p>
        </p:txBody>
      </p:sp>
      <p:sp>
        <p:nvSpPr>
          <p:cNvPr id="72" name="文本框 71"/>
          <p:cNvSpPr txBox="1"/>
          <p:nvPr/>
        </p:nvSpPr>
        <p:spPr>
          <a:xfrm>
            <a:off x="6055348" y="2334906"/>
            <a:ext cx="1229118" cy="276985"/>
          </a:xfrm>
          <a:prstGeom prst="rect">
            <a:avLst/>
          </a:prstGeom>
          <a:noFill/>
        </p:spPr>
        <p:txBody>
          <a:bodyPr wrap="square" lIns="91427" tIns="45713" rIns="91427" bIns="45713" rtlCol="0">
            <a:spAutoFit/>
          </a:bodyPr>
          <a:lstStyle/>
          <a:p>
            <a:pPr algn="ctr" defTabSz="1054393"/>
            <a:r>
              <a:rPr lang="en-US" altLang="zh-CN" sz="1200" dirty="0">
                <a:solidFill>
                  <a:prstClr val="white"/>
                </a:solidFill>
                <a:latin typeface="微软雅黑"/>
              </a:rPr>
              <a:t>Smart Gas </a:t>
            </a:r>
            <a:endParaRPr lang="zh-CN" altLang="en-US" sz="1200" dirty="0">
              <a:solidFill>
                <a:prstClr val="white"/>
              </a:solidFill>
              <a:latin typeface="微软雅黑"/>
            </a:endParaRPr>
          </a:p>
        </p:txBody>
      </p:sp>
      <p:sp>
        <p:nvSpPr>
          <p:cNvPr id="87" name="文本框 86"/>
          <p:cNvSpPr txBox="1"/>
          <p:nvPr/>
        </p:nvSpPr>
        <p:spPr>
          <a:xfrm>
            <a:off x="7363189" y="2334906"/>
            <a:ext cx="1229118" cy="276985"/>
          </a:xfrm>
          <a:prstGeom prst="rect">
            <a:avLst/>
          </a:prstGeom>
          <a:noFill/>
        </p:spPr>
        <p:txBody>
          <a:bodyPr wrap="square" lIns="91427" tIns="45713" rIns="91427" bIns="45713" rtlCol="0">
            <a:spAutoFit/>
          </a:bodyPr>
          <a:lstStyle/>
          <a:p>
            <a:pPr algn="ctr" defTabSz="1054393"/>
            <a:r>
              <a:rPr lang="en-US" altLang="zh-CN" sz="1200" dirty="0">
                <a:solidFill>
                  <a:prstClr val="white"/>
                </a:solidFill>
                <a:latin typeface="微软雅黑"/>
              </a:rPr>
              <a:t>Smart Grid</a:t>
            </a:r>
            <a:endParaRPr lang="zh-CN" altLang="en-US" sz="1200" dirty="0">
              <a:solidFill>
                <a:prstClr val="white"/>
              </a:solidFill>
              <a:latin typeface="微软雅黑"/>
            </a:endParaRPr>
          </a:p>
        </p:txBody>
      </p:sp>
      <p:sp>
        <p:nvSpPr>
          <p:cNvPr id="88" name="文本框 87"/>
          <p:cNvSpPr txBox="1"/>
          <p:nvPr/>
        </p:nvSpPr>
        <p:spPr>
          <a:xfrm>
            <a:off x="6542206" y="3643251"/>
            <a:ext cx="934070" cy="461651"/>
          </a:xfrm>
          <a:prstGeom prst="rect">
            <a:avLst/>
          </a:prstGeom>
          <a:noFill/>
        </p:spPr>
        <p:txBody>
          <a:bodyPr wrap="square" lIns="91427" tIns="45713" rIns="91427" bIns="45713" rtlCol="0">
            <a:spAutoFit/>
          </a:bodyPr>
          <a:lstStyle/>
          <a:p>
            <a:pPr algn="ctr" defTabSz="1054393"/>
            <a:r>
              <a:rPr lang="en-US" altLang="zh-CN" sz="1200" dirty="0">
                <a:solidFill>
                  <a:prstClr val="white"/>
                </a:solidFill>
                <a:latin typeface="微软雅黑"/>
              </a:rPr>
              <a:t>Smart</a:t>
            </a:r>
          </a:p>
          <a:p>
            <a:pPr algn="ctr" defTabSz="1054393"/>
            <a:r>
              <a:rPr lang="en-US" altLang="zh-CN" sz="1200" dirty="0">
                <a:solidFill>
                  <a:prstClr val="white"/>
                </a:solidFill>
                <a:latin typeface="微软雅黑"/>
              </a:rPr>
              <a:t>Lighting</a:t>
            </a:r>
            <a:endParaRPr lang="zh-CN" altLang="en-US" sz="1200" dirty="0">
              <a:solidFill>
                <a:prstClr val="white"/>
              </a:solidFill>
              <a:latin typeface="微软雅黑"/>
            </a:endParaRPr>
          </a:p>
        </p:txBody>
      </p:sp>
      <p:sp>
        <p:nvSpPr>
          <p:cNvPr id="89" name="文本框 88"/>
          <p:cNvSpPr txBox="1"/>
          <p:nvPr/>
        </p:nvSpPr>
        <p:spPr>
          <a:xfrm>
            <a:off x="8497867" y="2334906"/>
            <a:ext cx="1638783" cy="276985"/>
          </a:xfrm>
          <a:prstGeom prst="rect">
            <a:avLst/>
          </a:prstGeom>
          <a:noFill/>
        </p:spPr>
        <p:txBody>
          <a:bodyPr wrap="square" lIns="91427" tIns="45713" rIns="91427" bIns="45713" rtlCol="0">
            <a:spAutoFit/>
          </a:bodyPr>
          <a:lstStyle/>
          <a:p>
            <a:pPr algn="ctr" defTabSz="1054393"/>
            <a:r>
              <a:rPr lang="en-US" altLang="zh-CN" sz="1200" dirty="0">
                <a:solidFill>
                  <a:prstClr val="white"/>
                </a:solidFill>
                <a:latin typeface="微软雅黑"/>
              </a:rPr>
              <a:t>Smart Parking</a:t>
            </a:r>
            <a:endParaRPr lang="zh-CN" altLang="en-US" sz="1200" dirty="0">
              <a:solidFill>
                <a:prstClr val="white"/>
              </a:solidFill>
              <a:latin typeface="微软雅黑"/>
            </a:endParaRPr>
          </a:p>
        </p:txBody>
      </p:sp>
      <p:pic>
        <p:nvPicPr>
          <p:cNvPr id="94" name="Picture 12" descr="华立集团 的图像结果"/>
          <p:cNvPicPr>
            <a:picLocks noChangeAspect="1" noChangeArrowheads="1"/>
          </p:cNvPicPr>
          <p:nvPr/>
        </p:nvPicPr>
        <p:blipFill>
          <a:blip r:embed="rId4" cstate="print"/>
          <a:srcRect/>
          <a:stretch>
            <a:fillRect/>
          </a:stretch>
        </p:blipFill>
        <p:spPr bwMode="auto">
          <a:xfrm>
            <a:off x="8233168" y="2888679"/>
            <a:ext cx="199174" cy="186813"/>
          </a:xfrm>
          <a:prstGeom prst="rect">
            <a:avLst/>
          </a:prstGeom>
          <a:noFill/>
        </p:spPr>
      </p:pic>
      <p:pic>
        <p:nvPicPr>
          <p:cNvPr id="98" name="Picture 8" descr="https://www.edpdistribuicao.pt/pt/rede/InovGrid/EDPImages/logo_janz.gif"/>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t="12520" b="13504"/>
          <a:stretch>
            <a:fillRect/>
          </a:stretch>
        </p:blipFill>
        <p:spPr bwMode="auto">
          <a:xfrm>
            <a:off x="7528554" y="2665768"/>
            <a:ext cx="499154" cy="155677"/>
          </a:xfrm>
          <a:prstGeom prst="rect">
            <a:avLst/>
          </a:prstGeom>
          <a:noFill/>
          <a:extLst>
            <a:ext uri="{909E8E84-426E-40DD-AFC4-6F175D3DCCD1}">
              <a14:hiddenFill xmlns="" xmlns:a14="http://schemas.microsoft.com/office/drawing/2010/main">
                <a:solidFill>
                  <a:srgbClr val="FFFFFF"/>
                </a:solidFill>
              </a14:hiddenFill>
            </a:ext>
          </a:extLst>
        </p:spPr>
      </p:pic>
      <p:pic>
        <p:nvPicPr>
          <p:cNvPr id="99" name="图片 98"/>
          <p:cNvPicPr>
            <a:picLocks noChangeAspect="1"/>
          </p:cNvPicPr>
          <p:nvPr/>
        </p:nvPicPr>
        <p:blipFill rotWithShape="1">
          <a:blip r:embed="rId6" cstate="print">
            <a:extLst>
              <a:ext uri="{28A0092B-C50C-407E-A947-70E740481C1C}">
                <a14:useLocalDpi xmlns="" xmlns:a14="http://schemas.microsoft.com/office/drawing/2010/main" val="0"/>
              </a:ext>
            </a:extLst>
          </a:blip>
          <a:srcRect l="3398" t="29506" r="40014" b="32922"/>
          <a:stretch/>
        </p:blipFill>
        <p:spPr>
          <a:xfrm>
            <a:off x="7529482" y="2895834"/>
            <a:ext cx="465872" cy="186813"/>
          </a:xfrm>
          <a:prstGeom prst="rect">
            <a:avLst/>
          </a:prstGeom>
        </p:spPr>
      </p:pic>
      <p:pic>
        <p:nvPicPr>
          <p:cNvPr id="100" name="图片 99"/>
          <p:cNvPicPr>
            <a:picLocks noChangeAspect="1"/>
          </p:cNvPicPr>
          <p:nvPr/>
        </p:nvPicPr>
        <p:blipFill>
          <a:blip r:embed="rId7" cstate="print"/>
          <a:stretch>
            <a:fillRect/>
          </a:stretch>
        </p:blipFill>
        <p:spPr>
          <a:xfrm>
            <a:off x="8134290" y="2664674"/>
            <a:ext cx="417808" cy="155677"/>
          </a:xfrm>
          <a:prstGeom prst="rect">
            <a:avLst/>
          </a:prstGeom>
        </p:spPr>
      </p:pic>
      <p:pic>
        <p:nvPicPr>
          <p:cNvPr id="101" name="图片 100"/>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6162010" y="2680640"/>
            <a:ext cx="529306" cy="152591"/>
          </a:xfrm>
          <a:prstGeom prst="rect">
            <a:avLst/>
          </a:prstGeom>
        </p:spPr>
      </p:pic>
      <p:pic>
        <p:nvPicPr>
          <p:cNvPr id="102" name="Picture 10" descr="http://image.cnpp.cn/upload/images/20160131/10085248214_1110x414.jpg"/>
          <p:cNvPicPr>
            <a:picLocks noChangeAspect="1" noChangeArrowheads="1"/>
          </p:cNvPicPr>
          <p:nvPr/>
        </p:nvPicPr>
        <p:blipFill>
          <a:blip r:embed="rId9" cstate="print"/>
          <a:srcRect/>
          <a:stretch>
            <a:fillRect/>
          </a:stretch>
        </p:blipFill>
        <p:spPr bwMode="auto">
          <a:xfrm>
            <a:off x="6182691" y="2927208"/>
            <a:ext cx="469365" cy="155677"/>
          </a:xfrm>
          <a:prstGeom prst="rect">
            <a:avLst/>
          </a:prstGeom>
          <a:noFill/>
        </p:spPr>
      </p:pic>
      <p:pic>
        <p:nvPicPr>
          <p:cNvPr id="103" name="图片 102" descr="http://img104.job1001.com/upload/adminnew/2013-09-12/1378970194-50QNGM7.png"/>
          <p:cNvPicPr>
            <a:picLocks noChangeAspect="1" noChangeArrowheads="1"/>
          </p:cNvPicPr>
          <p:nvPr/>
        </p:nvPicPr>
        <p:blipFill>
          <a:blip r:embed="rId10" cstate="print"/>
          <a:srcRect/>
          <a:stretch>
            <a:fillRect/>
          </a:stretch>
        </p:blipFill>
        <p:spPr bwMode="auto">
          <a:xfrm>
            <a:off x="6860323" y="2656773"/>
            <a:ext cx="308098" cy="186813"/>
          </a:xfrm>
          <a:prstGeom prst="rect">
            <a:avLst/>
          </a:prstGeom>
          <a:solidFill>
            <a:schemeClr val="bg1"/>
          </a:solidFill>
          <a:ln w="9525">
            <a:noFill/>
            <a:miter lim="800000"/>
            <a:headEnd/>
            <a:tailEnd/>
          </a:ln>
        </p:spPr>
      </p:pic>
      <p:pic>
        <p:nvPicPr>
          <p:cNvPr id="104" name="图片 103"/>
          <p:cNvPicPr>
            <a:picLocks noChangeAspect="1"/>
          </p:cNvPicPr>
          <p:nvPr/>
        </p:nvPicPr>
        <p:blipFill rotWithShape="1">
          <a:blip r:embed="rId11" cstate="print">
            <a:extLst>
              <a:ext uri="{28A0092B-C50C-407E-A947-70E740481C1C}">
                <a14:useLocalDpi xmlns="" xmlns:a14="http://schemas.microsoft.com/office/drawing/2010/main" val="0"/>
              </a:ext>
            </a:extLst>
          </a:blip>
          <a:srcRect l="991" t="4793" r="2764" b="11490"/>
          <a:stretch/>
        </p:blipFill>
        <p:spPr>
          <a:xfrm>
            <a:off x="6766517" y="2920610"/>
            <a:ext cx="507510" cy="155677"/>
          </a:xfrm>
          <a:prstGeom prst="rect">
            <a:avLst/>
          </a:prstGeom>
        </p:spPr>
      </p:pic>
      <p:pic>
        <p:nvPicPr>
          <p:cNvPr id="105" name="Picture 14" descr="http://www.lgstatic.com/thumbnail_300x300/i/image/M00/2F/F1/Cgp3O1dFFruAA1LlAAAPbu-xzY4677.jpg"/>
          <p:cNvPicPr>
            <a:picLocks noChangeAspect="1" noChangeArrowheads="1"/>
          </p:cNvPicPr>
          <p:nvPr/>
        </p:nvPicPr>
        <p:blipFill>
          <a:blip r:embed="rId12" cstate="print"/>
          <a:srcRect t="24007" b="28114"/>
          <a:stretch>
            <a:fillRect/>
          </a:stretch>
        </p:blipFill>
        <p:spPr bwMode="auto">
          <a:xfrm>
            <a:off x="8902748" y="2638985"/>
            <a:ext cx="411833" cy="186813"/>
          </a:xfrm>
          <a:prstGeom prst="rect">
            <a:avLst/>
          </a:prstGeom>
          <a:noFill/>
        </p:spPr>
      </p:pic>
      <p:pic>
        <p:nvPicPr>
          <p:cNvPr id="106" name="图片 105"/>
          <p:cNvPicPr>
            <a:picLocks noChangeAspect="1"/>
          </p:cNvPicPr>
          <p:nvPr/>
        </p:nvPicPr>
        <p:blipFill rotWithShape="1">
          <a:blip r:embed="rId13" cstate="print"/>
          <a:srcRect t="5425" b="1"/>
          <a:stretch>
            <a:fillRect/>
          </a:stretch>
        </p:blipFill>
        <p:spPr>
          <a:xfrm>
            <a:off x="9522055" y="2652357"/>
            <a:ext cx="318772" cy="186813"/>
          </a:xfrm>
          <a:prstGeom prst="rect">
            <a:avLst/>
          </a:prstGeom>
        </p:spPr>
      </p:pic>
      <p:pic>
        <p:nvPicPr>
          <p:cNvPr id="107" name="图片 106"/>
          <p:cNvPicPr>
            <a:picLocks noChangeAspect="1"/>
          </p:cNvPicPr>
          <p:nvPr/>
        </p:nvPicPr>
        <p:blipFill>
          <a:blip r:embed="rId14" cstate="print"/>
          <a:stretch>
            <a:fillRect/>
          </a:stretch>
        </p:blipFill>
        <p:spPr>
          <a:xfrm>
            <a:off x="8829721" y="3142586"/>
            <a:ext cx="791682" cy="186813"/>
          </a:xfrm>
          <a:prstGeom prst="rect">
            <a:avLst/>
          </a:prstGeom>
        </p:spPr>
      </p:pic>
      <p:pic>
        <p:nvPicPr>
          <p:cNvPr id="108" name="图片 107"/>
          <p:cNvPicPr>
            <a:picLocks noChangeAspect="1"/>
          </p:cNvPicPr>
          <p:nvPr/>
        </p:nvPicPr>
        <p:blipFill>
          <a:blip r:embed="rId15" cstate="print">
            <a:extLst>
              <a:ext uri="{28A0092B-C50C-407E-A947-70E740481C1C}">
                <a14:useLocalDpi xmlns="" xmlns:a14="http://schemas.microsoft.com/office/drawing/2010/main" val="0"/>
              </a:ext>
            </a:extLst>
          </a:blip>
          <a:stretch>
            <a:fillRect/>
          </a:stretch>
        </p:blipFill>
        <p:spPr>
          <a:xfrm>
            <a:off x="5586676" y="4217512"/>
            <a:ext cx="362817" cy="186813"/>
          </a:xfrm>
          <a:prstGeom prst="rect">
            <a:avLst/>
          </a:prstGeom>
          <a:solidFill>
            <a:schemeClr val="bg1"/>
          </a:solidFill>
        </p:spPr>
      </p:pic>
      <p:pic>
        <p:nvPicPr>
          <p:cNvPr id="109" name="Picture 18" descr="C:\Users\s00333949\Desktop\EdynLogo.jpg"/>
          <p:cNvPicPr>
            <a:picLocks noChangeAspect="1" noChangeArrowheads="1"/>
          </p:cNvPicPr>
          <p:nvPr/>
        </p:nvPicPr>
        <p:blipFill>
          <a:blip r:embed="rId16" cstate="print"/>
          <a:srcRect t="23983" b="24817"/>
          <a:stretch>
            <a:fillRect/>
          </a:stretch>
        </p:blipFill>
        <p:spPr bwMode="auto">
          <a:xfrm>
            <a:off x="5588888" y="4469462"/>
            <a:ext cx="385121" cy="186813"/>
          </a:xfrm>
          <a:prstGeom prst="rect">
            <a:avLst/>
          </a:prstGeom>
          <a:noFill/>
        </p:spPr>
      </p:pic>
      <p:pic>
        <p:nvPicPr>
          <p:cNvPr id="110" name="Picture 4" descr="http://wap.yesky.com/imagelist/2007/312/674l5w39sdtq.jpg"/>
          <p:cNvPicPr>
            <a:picLocks noChangeAspect="1" noChangeArrowheads="1"/>
          </p:cNvPicPr>
          <p:nvPr/>
        </p:nvPicPr>
        <p:blipFill>
          <a:blip r:embed="rId17" cstate="print">
            <a:clrChange>
              <a:clrFrom>
                <a:srgbClr val="FFFFFF"/>
              </a:clrFrom>
              <a:clrTo>
                <a:srgbClr val="FFFFFF">
                  <a:alpha val="0"/>
                </a:srgbClr>
              </a:clrTo>
            </a:clrChange>
          </a:blip>
          <a:srcRect t="30448" b="33136"/>
          <a:stretch>
            <a:fillRect/>
          </a:stretch>
        </p:blipFill>
        <p:spPr bwMode="auto">
          <a:xfrm>
            <a:off x="6791028" y="4200128"/>
            <a:ext cx="537828" cy="218271"/>
          </a:xfrm>
          <a:prstGeom prst="rect">
            <a:avLst/>
          </a:prstGeom>
          <a:solidFill>
            <a:sysClr val="window" lastClr="FFFFFF"/>
          </a:solidFill>
        </p:spPr>
      </p:pic>
      <p:pic>
        <p:nvPicPr>
          <p:cNvPr id="111" name="Picture 22" descr="http://img.kanzhun.com/images/logo/20150906/c31635d698ba59f7f9252cbbd4f17c3e.jpg"/>
          <p:cNvPicPr>
            <a:picLocks noChangeAspect="1" noChangeArrowheads="1"/>
          </p:cNvPicPr>
          <p:nvPr/>
        </p:nvPicPr>
        <p:blipFill>
          <a:blip r:embed="rId18" cstate="print"/>
          <a:srcRect/>
          <a:stretch>
            <a:fillRect/>
          </a:stretch>
        </p:blipFill>
        <p:spPr bwMode="auto">
          <a:xfrm>
            <a:off x="6935217" y="4482815"/>
            <a:ext cx="197181" cy="186813"/>
          </a:xfrm>
          <a:prstGeom prst="rect">
            <a:avLst/>
          </a:prstGeom>
          <a:noFill/>
        </p:spPr>
      </p:pic>
      <p:sp>
        <p:nvSpPr>
          <p:cNvPr id="112" name="文本框 111"/>
          <p:cNvSpPr txBox="1"/>
          <p:nvPr/>
        </p:nvSpPr>
        <p:spPr>
          <a:xfrm>
            <a:off x="7672881" y="3643251"/>
            <a:ext cx="1100987" cy="461651"/>
          </a:xfrm>
          <a:prstGeom prst="rect">
            <a:avLst/>
          </a:prstGeom>
          <a:noFill/>
        </p:spPr>
        <p:txBody>
          <a:bodyPr wrap="square" lIns="91427" tIns="45713" rIns="91427" bIns="45713" rtlCol="0">
            <a:spAutoFit/>
          </a:bodyPr>
          <a:lstStyle/>
          <a:p>
            <a:pPr algn="ctr" defTabSz="1054393"/>
            <a:r>
              <a:rPr lang="en-US" altLang="zh-CN" sz="1200" dirty="0">
                <a:solidFill>
                  <a:prstClr val="white"/>
                </a:solidFill>
                <a:latin typeface="微软雅黑"/>
              </a:rPr>
              <a:t>Smoke Detector</a:t>
            </a:r>
            <a:endParaRPr lang="zh-CN" altLang="en-US" sz="1200" dirty="0">
              <a:solidFill>
                <a:prstClr val="white"/>
              </a:solidFill>
              <a:latin typeface="微软雅黑"/>
            </a:endParaRPr>
          </a:p>
        </p:txBody>
      </p:sp>
      <p:pic>
        <p:nvPicPr>
          <p:cNvPr id="113" name="图片 112" descr="LOGO-OK-01"/>
          <p:cNvPicPr>
            <a:picLocks noChangeAspect="1"/>
          </p:cNvPicPr>
          <p:nvPr/>
        </p:nvPicPr>
        <p:blipFill>
          <a:blip r:embed="rId19" cstate="print"/>
          <a:srcRect l="15234" t="35667" r="13378" b="37989"/>
          <a:stretch>
            <a:fillRect/>
          </a:stretch>
        </p:blipFill>
        <p:spPr>
          <a:xfrm>
            <a:off x="7993880" y="4210528"/>
            <a:ext cx="476021" cy="216181"/>
          </a:xfrm>
          <a:prstGeom prst="rect">
            <a:avLst/>
          </a:prstGeom>
        </p:spPr>
      </p:pic>
      <p:sp>
        <p:nvSpPr>
          <p:cNvPr id="114" name="文本框 113"/>
          <p:cNvSpPr txBox="1"/>
          <p:nvPr/>
        </p:nvSpPr>
        <p:spPr>
          <a:xfrm>
            <a:off x="8822933" y="3643251"/>
            <a:ext cx="1290892" cy="461651"/>
          </a:xfrm>
          <a:prstGeom prst="rect">
            <a:avLst/>
          </a:prstGeom>
          <a:noFill/>
        </p:spPr>
        <p:txBody>
          <a:bodyPr wrap="square" lIns="91427" tIns="45713" rIns="91427" bIns="45713" rtlCol="0">
            <a:spAutoFit/>
          </a:bodyPr>
          <a:lstStyle/>
          <a:p>
            <a:pPr algn="ctr" defTabSz="1054393"/>
            <a:r>
              <a:rPr lang="en-US" altLang="zh-CN" sz="1200" dirty="0">
                <a:solidFill>
                  <a:prstClr val="white"/>
                </a:solidFill>
                <a:latin typeface="微软雅黑"/>
              </a:rPr>
              <a:t>Air Quality Monitoring</a:t>
            </a:r>
            <a:endParaRPr lang="zh-CN" altLang="en-US" sz="1200" dirty="0">
              <a:solidFill>
                <a:prstClr val="white"/>
              </a:solidFill>
              <a:latin typeface="微软雅黑"/>
            </a:endParaRPr>
          </a:p>
        </p:txBody>
      </p:sp>
      <p:pic>
        <p:nvPicPr>
          <p:cNvPr id="115" name="图片 114"/>
          <p:cNvPicPr>
            <a:picLocks noChangeAspect="1"/>
          </p:cNvPicPr>
          <p:nvPr/>
        </p:nvPicPr>
        <p:blipFill>
          <a:blip r:embed="rId20" cstate="print">
            <a:extLst>
              <a:ext uri="{28A0092B-C50C-407E-A947-70E740481C1C}">
                <a14:useLocalDpi xmlns="" xmlns:a14="http://schemas.microsoft.com/office/drawing/2010/main" val="0"/>
              </a:ext>
            </a:extLst>
          </a:blip>
          <a:stretch>
            <a:fillRect/>
          </a:stretch>
        </p:blipFill>
        <p:spPr>
          <a:xfrm>
            <a:off x="9292658" y="4175467"/>
            <a:ext cx="485637" cy="186813"/>
          </a:xfrm>
          <a:prstGeom prst="rect">
            <a:avLst/>
          </a:prstGeom>
          <a:solidFill>
            <a:schemeClr val="bg1"/>
          </a:solidFill>
        </p:spPr>
      </p:pic>
      <p:pic>
        <p:nvPicPr>
          <p:cNvPr id="116" name="图片 12"/>
          <p:cNvPicPr>
            <a:picLocks noChangeAspect="1"/>
          </p:cNvPicPr>
          <p:nvPr/>
        </p:nvPicPr>
        <p:blipFill>
          <a:blip r:embed="rId21" cstate="print">
            <a:extLst>
              <a:ext uri="{28A0092B-C50C-407E-A947-70E740481C1C}">
                <a14:useLocalDpi xmlns="" xmlns:a14="http://schemas.microsoft.com/office/drawing/2010/main" val="0"/>
              </a:ext>
            </a:extLst>
          </a:blip>
          <a:srcRect/>
          <a:stretch>
            <a:fillRect/>
          </a:stretch>
        </p:blipFill>
        <p:spPr bwMode="auto">
          <a:xfrm>
            <a:off x="9417126" y="4663415"/>
            <a:ext cx="202538" cy="186813"/>
          </a:xfrm>
          <a:prstGeom prst="rect">
            <a:avLst/>
          </a:prstGeom>
          <a:solidFill>
            <a:schemeClr val="bg1"/>
          </a:solidFill>
          <a:ln>
            <a:noFill/>
          </a:ln>
        </p:spPr>
      </p:pic>
      <p:pic>
        <p:nvPicPr>
          <p:cNvPr id="117" name="图片 116"/>
          <p:cNvPicPr>
            <a:picLocks noChangeAspect="1"/>
          </p:cNvPicPr>
          <p:nvPr/>
        </p:nvPicPr>
        <p:blipFill>
          <a:blip r:embed="rId22" cstate="print">
            <a:extLst>
              <a:ext uri="{28A0092B-C50C-407E-A947-70E740481C1C}">
                <a14:useLocalDpi xmlns="" xmlns:a14="http://schemas.microsoft.com/office/drawing/2010/main" val="0"/>
              </a:ext>
            </a:extLst>
          </a:blip>
          <a:stretch>
            <a:fillRect/>
          </a:stretch>
        </p:blipFill>
        <p:spPr>
          <a:xfrm>
            <a:off x="9300344" y="4409903"/>
            <a:ext cx="479904" cy="186813"/>
          </a:xfrm>
          <a:prstGeom prst="rect">
            <a:avLst/>
          </a:prstGeom>
        </p:spPr>
      </p:pic>
      <p:sp>
        <p:nvSpPr>
          <p:cNvPr id="118" name="文本框 117"/>
          <p:cNvSpPr txBox="1"/>
          <p:nvPr/>
        </p:nvSpPr>
        <p:spPr>
          <a:xfrm>
            <a:off x="5335440" y="5080338"/>
            <a:ext cx="934070" cy="461651"/>
          </a:xfrm>
          <a:prstGeom prst="rect">
            <a:avLst/>
          </a:prstGeom>
          <a:noFill/>
        </p:spPr>
        <p:txBody>
          <a:bodyPr wrap="square" lIns="91427" tIns="45713" rIns="91427" bIns="45713" rtlCol="0">
            <a:spAutoFit/>
          </a:bodyPr>
          <a:lstStyle/>
          <a:p>
            <a:pPr algn="ctr" defTabSz="1054393"/>
            <a:r>
              <a:rPr lang="en-US" altLang="zh-CN" sz="1200" dirty="0">
                <a:solidFill>
                  <a:prstClr val="white"/>
                </a:solidFill>
                <a:latin typeface="微软雅黑"/>
              </a:rPr>
              <a:t>Bicycle Sharing</a:t>
            </a:r>
            <a:endParaRPr lang="zh-CN" altLang="en-US" sz="1200" dirty="0">
              <a:solidFill>
                <a:prstClr val="white"/>
              </a:solidFill>
              <a:latin typeface="微软雅黑"/>
            </a:endParaRPr>
          </a:p>
        </p:txBody>
      </p:sp>
      <p:pic>
        <p:nvPicPr>
          <p:cNvPr id="119" name="图片 118"/>
          <p:cNvPicPr>
            <a:picLocks noChangeAspect="1"/>
          </p:cNvPicPr>
          <p:nvPr/>
        </p:nvPicPr>
        <p:blipFill>
          <a:blip r:embed="rId23" cstate="print">
            <a:extLst>
              <a:ext uri="{28A0092B-C50C-407E-A947-70E740481C1C}">
                <a14:useLocalDpi xmlns="" xmlns:a14="http://schemas.microsoft.com/office/drawing/2010/main" val="0"/>
              </a:ext>
            </a:extLst>
          </a:blip>
          <a:stretch>
            <a:fillRect/>
          </a:stretch>
        </p:blipFill>
        <p:spPr>
          <a:xfrm>
            <a:off x="5647819" y="5677574"/>
            <a:ext cx="309693" cy="186813"/>
          </a:xfrm>
          <a:prstGeom prst="rect">
            <a:avLst/>
          </a:prstGeom>
        </p:spPr>
      </p:pic>
      <p:grpSp>
        <p:nvGrpSpPr>
          <p:cNvPr id="5" name="组合 4"/>
          <p:cNvGrpSpPr/>
          <p:nvPr/>
        </p:nvGrpSpPr>
        <p:grpSpPr>
          <a:xfrm>
            <a:off x="4180506" y="2634691"/>
            <a:ext cx="1731819" cy="716176"/>
            <a:chOff x="2106628" y="2017398"/>
            <a:chExt cx="2002383" cy="828064"/>
          </a:xfrm>
        </p:grpSpPr>
        <p:sp>
          <p:nvSpPr>
            <p:cNvPr id="2" name="矩形 1"/>
            <p:cNvSpPr/>
            <p:nvPr/>
          </p:nvSpPr>
          <p:spPr>
            <a:xfrm>
              <a:off x="3460939" y="2305430"/>
              <a:ext cx="648072"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54393"/>
              <a:endParaRPr lang="zh-CN" altLang="en-US" sz="2100" dirty="0">
                <a:solidFill>
                  <a:prstClr val="white"/>
                </a:solidFill>
              </a:endParaRPr>
            </a:p>
          </p:txBody>
        </p:sp>
        <p:sp>
          <p:nvSpPr>
            <p:cNvPr id="84" name="矩形 83"/>
            <p:cNvSpPr/>
            <p:nvPr/>
          </p:nvSpPr>
          <p:spPr>
            <a:xfrm>
              <a:off x="3460939" y="2017398"/>
              <a:ext cx="648072"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54393"/>
              <a:endParaRPr lang="zh-CN" altLang="en-US" sz="2100" dirty="0">
                <a:solidFill>
                  <a:prstClr val="white"/>
                </a:solidFill>
              </a:endParaRPr>
            </a:p>
          </p:txBody>
        </p:sp>
        <p:sp>
          <p:nvSpPr>
            <p:cNvPr id="85" name="矩形 84"/>
            <p:cNvSpPr/>
            <p:nvPr/>
          </p:nvSpPr>
          <p:spPr>
            <a:xfrm>
              <a:off x="3460939" y="2593462"/>
              <a:ext cx="648072"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54393"/>
              <a:endParaRPr lang="zh-CN" altLang="en-US" sz="2100" dirty="0">
                <a:solidFill>
                  <a:prstClr val="white"/>
                </a:solidFill>
              </a:endParaRPr>
            </a:p>
          </p:txBody>
        </p:sp>
        <p:sp>
          <p:nvSpPr>
            <p:cNvPr id="86" name="矩形 85"/>
            <p:cNvSpPr/>
            <p:nvPr/>
          </p:nvSpPr>
          <p:spPr>
            <a:xfrm>
              <a:off x="2783729" y="2305430"/>
              <a:ext cx="648072"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54393"/>
              <a:endParaRPr lang="zh-CN" altLang="en-US" sz="2100" dirty="0">
                <a:solidFill>
                  <a:prstClr val="white"/>
                </a:solidFill>
              </a:endParaRPr>
            </a:p>
          </p:txBody>
        </p:sp>
        <p:sp>
          <p:nvSpPr>
            <p:cNvPr id="120" name="矩形 119"/>
            <p:cNvSpPr/>
            <p:nvPr/>
          </p:nvSpPr>
          <p:spPr>
            <a:xfrm>
              <a:off x="2783729" y="2017398"/>
              <a:ext cx="648072"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54393"/>
              <a:endParaRPr lang="zh-CN" altLang="en-US" sz="2100" dirty="0">
                <a:solidFill>
                  <a:prstClr val="white"/>
                </a:solidFill>
              </a:endParaRPr>
            </a:p>
          </p:txBody>
        </p:sp>
        <p:sp>
          <p:nvSpPr>
            <p:cNvPr id="121" name="矩形 120"/>
            <p:cNvSpPr/>
            <p:nvPr/>
          </p:nvSpPr>
          <p:spPr>
            <a:xfrm>
              <a:off x="2783729" y="2593462"/>
              <a:ext cx="648072"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54393"/>
              <a:endParaRPr lang="zh-CN" altLang="en-US" sz="2100" dirty="0">
                <a:solidFill>
                  <a:prstClr val="white"/>
                </a:solidFill>
              </a:endParaRPr>
            </a:p>
          </p:txBody>
        </p:sp>
        <p:sp>
          <p:nvSpPr>
            <p:cNvPr id="123" name="矩形 122"/>
            <p:cNvSpPr/>
            <p:nvPr/>
          </p:nvSpPr>
          <p:spPr>
            <a:xfrm>
              <a:off x="2106628" y="2305430"/>
              <a:ext cx="648072"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54393"/>
              <a:endParaRPr lang="zh-CN" altLang="en-US" sz="2100" dirty="0">
                <a:solidFill>
                  <a:prstClr val="white"/>
                </a:solidFill>
              </a:endParaRPr>
            </a:p>
          </p:txBody>
        </p:sp>
        <p:sp>
          <p:nvSpPr>
            <p:cNvPr id="133" name="矩形 132"/>
            <p:cNvSpPr/>
            <p:nvPr/>
          </p:nvSpPr>
          <p:spPr>
            <a:xfrm>
              <a:off x="2106628" y="2017398"/>
              <a:ext cx="648072"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54393"/>
              <a:endParaRPr lang="zh-CN" altLang="en-US" sz="2100" dirty="0">
                <a:solidFill>
                  <a:prstClr val="white"/>
                </a:solidFill>
              </a:endParaRPr>
            </a:p>
          </p:txBody>
        </p:sp>
        <p:sp>
          <p:nvSpPr>
            <p:cNvPr id="134" name="矩形 133"/>
            <p:cNvSpPr/>
            <p:nvPr/>
          </p:nvSpPr>
          <p:spPr>
            <a:xfrm>
              <a:off x="2106628" y="2593462"/>
              <a:ext cx="648072"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54393"/>
              <a:endParaRPr lang="zh-CN" altLang="en-US" sz="2100" dirty="0">
                <a:solidFill>
                  <a:prstClr val="white"/>
                </a:solidFill>
              </a:endParaRPr>
            </a:p>
          </p:txBody>
        </p:sp>
        <p:pic>
          <p:nvPicPr>
            <p:cNvPr id="90" name="图片 89"/>
            <p:cNvPicPr>
              <a:picLocks noChangeAspect="1"/>
            </p:cNvPicPr>
            <p:nvPr/>
          </p:nvPicPr>
          <p:blipFill>
            <a:blip r:embed="rId24" cstate="print">
              <a:extLst>
                <a:ext uri="{28A0092B-C50C-407E-A947-70E740481C1C}">
                  <a14:useLocalDpi xmlns="" xmlns:a14="http://schemas.microsoft.com/office/drawing/2010/main" val="0"/>
                </a:ext>
              </a:extLst>
            </a:blip>
            <a:stretch>
              <a:fillRect/>
            </a:stretch>
          </p:blipFill>
          <p:spPr>
            <a:xfrm>
              <a:off x="3640242" y="2313698"/>
              <a:ext cx="242411" cy="252000"/>
            </a:xfrm>
            <a:prstGeom prst="rect">
              <a:avLst/>
            </a:prstGeom>
          </p:spPr>
        </p:pic>
        <p:pic>
          <p:nvPicPr>
            <p:cNvPr id="91" name="图片 90"/>
            <p:cNvPicPr>
              <a:picLocks noChangeAspect="1"/>
            </p:cNvPicPr>
            <p:nvPr/>
          </p:nvPicPr>
          <p:blipFill>
            <a:blip r:embed="rId25" cstate="print">
              <a:extLst>
                <a:ext uri="{28A0092B-C50C-407E-A947-70E740481C1C}">
                  <a14:useLocalDpi xmlns="" xmlns:a14="http://schemas.microsoft.com/office/drawing/2010/main" val="0"/>
                </a:ext>
              </a:extLst>
            </a:blip>
            <a:stretch>
              <a:fillRect/>
            </a:stretch>
          </p:blipFill>
          <p:spPr>
            <a:xfrm>
              <a:off x="2261220" y="2052677"/>
              <a:ext cx="379983" cy="216000"/>
            </a:xfrm>
            <a:prstGeom prst="rect">
              <a:avLst/>
            </a:prstGeom>
          </p:spPr>
        </p:pic>
        <p:pic>
          <p:nvPicPr>
            <p:cNvPr id="92" name="图片 91"/>
            <p:cNvPicPr>
              <a:picLocks noChangeAspect="1"/>
            </p:cNvPicPr>
            <p:nvPr/>
          </p:nvPicPr>
          <p:blipFill>
            <a:blip r:embed="rId26" cstate="print">
              <a:extLst>
                <a:ext uri="{28A0092B-C50C-407E-A947-70E740481C1C}">
                  <a14:useLocalDpi xmlns="" xmlns:a14="http://schemas.microsoft.com/office/drawing/2010/main" val="0"/>
                </a:ext>
              </a:extLst>
            </a:blip>
            <a:stretch>
              <a:fillRect/>
            </a:stretch>
          </p:blipFill>
          <p:spPr>
            <a:xfrm>
              <a:off x="2816371" y="2053398"/>
              <a:ext cx="592177" cy="216000"/>
            </a:xfrm>
            <a:prstGeom prst="rect">
              <a:avLst/>
            </a:prstGeom>
          </p:spPr>
        </p:pic>
        <p:pic>
          <p:nvPicPr>
            <p:cNvPr id="93" name="图片 92"/>
            <p:cNvPicPr>
              <a:picLocks noChangeAspect="1"/>
            </p:cNvPicPr>
            <p:nvPr/>
          </p:nvPicPr>
          <p:blipFill>
            <a:blip r:embed="rId27" cstate="print">
              <a:extLst>
                <a:ext uri="{28A0092B-C50C-407E-A947-70E740481C1C}">
                  <a14:useLocalDpi xmlns="" xmlns:a14="http://schemas.microsoft.com/office/drawing/2010/main" val="0"/>
                </a:ext>
              </a:extLst>
            </a:blip>
            <a:stretch>
              <a:fillRect/>
            </a:stretch>
          </p:blipFill>
          <p:spPr>
            <a:xfrm>
              <a:off x="2822790" y="2335947"/>
              <a:ext cx="549374" cy="180000"/>
            </a:xfrm>
            <a:prstGeom prst="rect">
              <a:avLst/>
            </a:prstGeom>
          </p:spPr>
        </p:pic>
        <p:pic>
          <p:nvPicPr>
            <p:cNvPr id="95" name="Picture 8" descr="http://ip-saas-infopark23444378-cms.s3.amazonaws.com/public/9a0f663442fb3448/2629ca2d2d3a3224317450e75336a278/logo.png"/>
            <p:cNvPicPr>
              <a:picLocks noChangeAspect="1" noChangeArrowheads="1"/>
            </p:cNvPicPr>
            <p:nvPr/>
          </p:nvPicPr>
          <p:blipFill>
            <a:blip r:embed="rId28" cstate="print"/>
            <a:srcRect/>
            <a:stretch>
              <a:fillRect/>
            </a:stretch>
          </p:blipFill>
          <p:spPr bwMode="auto">
            <a:xfrm>
              <a:off x="2795330" y="2637722"/>
              <a:ext cx="618523" cy="144000"/>
            </a:xfrm>
            <a:prstGeom prst="rect">
              <a:avLst/>
            </a:prstGeom>
            <a:solidFill>
              <a:sysClr val="window" lastClr="FFFFFF"/>
            </a:solidFill>
          </p:spPr>
        </p:pic>
        <p:pic>
          <p:nvPicPr>
            <p:cNvPr id="96" name="图片 95"/>
            <p:cNvPicPr>
              <a:picLocks noChangeAspect="1"/>
            </p:cNvPicPr>
            <p:nvPr/>
          </p:nvPicPr>
          <p:blipFill>
            <a:blip r:embed="rId29" cstate="print">
              <a:extLst>
                <a:ext uri="{28A0092B-C50C-407E-A947-70E740481C1C}">
                  <a14:useLocalDpi xmlns="" xmlns:a14="http://schemas.microsoft.com/office/drawing/2010/main" val="0"/>
                </a:ext>
              </a:extLst>
            </a:blip>
            <a:stretch>
              <a:fillRect/>
            </a:stretch>
          </p:blipFill>
          <p:spPr>
            <a:xfrm>
              <a:off x="3649196" y="2610804"/>
              <a:ext cx="271558" cy="216000"/>
            </a:xfrm>
            <a:prstGeom prst="rect">
              <a:avLst/>
            </a:prstGeom>
          </p:spPr>
        </p:pic>
        <p:pic>
          <p:nvPicPr>
            <p:cNvPr id="97" name="图片 96"/>
            <p:cNvPicPr>
              <a:picLocks noChangeAspect="1"/>
            </p:cNvPicPr>
            <p:nvPr/>
          </p:nvPicPr>
          <p:blipFill>
            <a:blip r:embed="rId30" cstate="print">
              <a:extLst>
                <a:ext uri="{28A0092B-C50C-407E-A947-70E740481C1C}">
                  <a14:useLocalDpi xmlns="" xmlns:a14="http://schemas.microsoft.com/office/drawing/2010/main" val="0"/>
                </a:ext>
              </a:extLst>
            </a:blip>
            <a:stretch>
              <a:fillRect/>
            </a:stretch>
          </p:blipFill>
          <p:spPr>
            <a:xfrm>
              <a:off x="2324501" y="2317947"/>
              <a:ext cx="220485" cy="216000"/>
            </a:xfrm>
            <a:prstGeom prst="rect">
              <a:avLst/>
            </a:prstGeom>
          </p:spPr>
        </p:pic>
        <p:pic>
          <p:nvPicPr>
            <p:cNvPr id="13" name="图片 12"/>
            <p:cNvPicPr>
              <a:picLocks noChangeAspect="1"/>
            </p:cNvPicPr>
            <p:nvPr/>
          </p:nvPicPr>
          <p:blipFill>
            <a:blip r:embed="rId31" cstate="print"/>
            <a:stretch>
              <a:fillRect/>
            </a:stretch>
          </p:blipFill>
          <p:spPr>
            <a:xfrm>
              <a:off x="2119426" y="2611418"/>
              <a:ext cx="635274" cy="199446"/>
            </a:xfrm>
            <a:prstGeom prst="rect">
              <a:avLst/>
            </a:prstGeom>
          </p:spPr>
        </p:pic>
        <p:pic>
          <p:nvPicPr>
            <p:cNvPr id="14" name="图片 13"/>
            <p:cNvPicPr>
              <a:picLocks noChangeAspect="1"/>
            </p:cNvPicPr>
            <p:nvPr/>
          </p:nvPicPr>
          <p:blipFill>
            <a:blip r:embed="rId32" cstate="print"/>
            <a:stretch>
              <a:fillRect/>
            </a:stretch>
          </p:blipFill>
          <p:spPr>
            <a:xfrm>
              <a:off x="3584388" y="2038806"/>
              <a:ext cx="378580" cy="216000"/>
            </a:xfrm>
            <a:prstGeom prst="rect">
              <a:avLst/>
            </a:prstGeom>
          </p:spPr>
        </p:pic>
      </p:grpSp>
      <p:pic>
        <p:nvPicPr>
          <p:cNvPr id="15" name="图片 14"/>
          <p:cNvPicPr>
            <a:picLocks noChangeAspect="1"/>
          </p:cNvPicPr>
          <p:nvPr/>
        </p:nvPicPr>
        <p:blipFill rotWithShape="1">
          <a:blip r:embed="rId33" cstate="print">
            <a:extLst>
              <a:ext uri="{28A0092B-C50C-407E-A947-70E740481C1C}">
                <a14:useLocalDpi xmlns="" xmlns:a14="http://schemas.microsoft.com/office/drawing/2010/main" val="0"/>
              </a:ext>
            </a:extLst>
          </a:blip>
          <a:srcRect t="6386" r="61571" b="17288"/>
          <a:stretch/>
        </p:blipFill>
        <p:spPr>
          <a:xfrm>
            <a:off x="7524117" y="3139180"/>
            <a:ext cx="472700" cy="186436"/>
          </a:xfrm>
          <a:prstGeom prst="rect">
            <a:avLst/>
          </a:prstGeom>
        </p:spPr>
      </p:pic>
      <p:pic>
        <p:nvPicPr>
          <p:cNvPr id="17" name="图片 16"/>
          <p:cNvPicPr>
            <a:picLocks noChangeAspect="1"/>
          </p:cNvPicPr>
          <p:nvPr/>
        </p:nvPicPr>
        <p:blipFill>
          <a:blip r:embed="rId34" cstate="print">
            <a:extLst>
              <a:ext uri="{28A0092B-C50C-407E-A947-70E740481C1C}">
                <a14:useLocalDpi xmlns="" xmlns:a14="http://schemas.microsoft.com/office/drawing/2010/main" val="0"/>
              </a:ext>
            </a:extLst>
          </a:blip>
          <a:stretch>
            <a:fillRect/>
          </a:stretch>
        </p:blipFill>
        <p:spPr>
          <a:xfrm>
            <a:off x="9020174" y="2898933"/>
            <a:ext cx="151633" cy="186813"/>
          </a:xfrm>
          <a:prstGeom prst="rect">
            <a:avLst/>
          </a:prstGeom>
        </p:spPr>
      </p:pic>
      <p:pic>
        <p:nvPicPr>
          <p:cNvPr id="18" name="图片 17"/>
          <p:cNvPicPr>
            <a:picLocks noChangeAspect="1"/>
          </p:cNvPicPr>
          <p:nvPr/>
        </p:nvPicPr>
        <p:blipFill>
          <a:blip r:embed="rId35" cstate="print"/>
          <a:stretch>
            <a:fillRect/>
          </a:stretch>
        </p:blipFill>
        <p:spPr>
          <a:xfrm>
            <a:off x="9490148" y="2894253"/>
            <a:ext cx="385304" cy="186813"/>
          </a:xfrm>
          <a:prstGeom prst="rect">
            <a:avLst/>
          </a:prstGeom>
        </p:spPr>
      </p:pic>
      <p:pic>
        <p:nvPicPr>
          <p:cNvPr id="3" name="图片 2"/>
          <p:cNvPicPr>
            <a:picLocks noChangeAspect="1"/>
          </p:cNvPicPr>
          <p:nvPr/>
        </p:nvPicPr>
        <p:blipFill rotWithShape="1">
          <a:blip r:embed="rId36" cstate="print">
            <a:extLst>
              <a:ext uri="{28A0092B-C50C-407E-A947-70E740481C1C}">
                <a14:useLocalDpi xmlns="" xmlns:a14="http://schemas.microsoft.com/office/drawing/2010/main" val="0"/>
              </a:ext>
            </a:extLst>
          </a:blip>
          <a:srcRect l="4694" t="7221" r="74124" b="18173"/>
          <a:stretch/>
        </p:blipFill>
        <p:spPr>
          <a:xfrm>
            <a:off x="8101961" y="4469462"/>
            <a:ext cx="262414" cy="186813"/>
          </a:xfrm>
          <a:prstGeom prst="rect">
            <a:avLst/>
          </a:prstGeom>
        </p:spPr>
      </p:pic>
      <p:sp>
        <p:nvSpPr>
          <p:cNvPr id="70" name="文本框 69"/>
          <p:cNvSpPr txBox="1"/>
          <p:nvPr/>
        </p:nvSpPr>
        <p:spPr>
          <a:xfrm>
            <a:off x="4129950" y="5085522"/>
            <a:ext cx="1130674" cy="461651"/>
          </a:xfrm>
          <a:prstGeom prst="rect">
            <a:avLst/>
          </a:prstGeom>
          <a:noFill/>
        </p:spPr>
        <p:txBody>
          <a:bodyPr wrap="square" lIns="91427" tIns="45713" rIns="91427" bIns="45713" rtlCol="0">
            <a:spAutoFit/>
          </a:bodyPr>
          <a:lstStyle/>
          <a:p>
            <a:pPr algn="ctr" defTabSz="1054393"/>
            <a:r>
              <a:rPr lang="en-US" altLang="zh-CN" sz="1200" dirty="0">
                <a:solidFill>
                  <a:prstClr val="white"/>
                </a:solidFill>
                <a:latin typeface="微软雅黑"/>
              </a:rPr>
              <a:t>Pet </a:t>
            </a:r>
          </a:p>
          <a:p>
            <a:pPr algn="ctr" defTabSz="1054393"/>
            <a:r>
              <a:rPr lang="en-US" altLang="zh-CN" sz="1200" dirty="0">
                <a:solidFill>
                  <a:prstClr val="white"/>
                </a:solidFill>
                <a:latin typeface="微软雅黑"/>
              </a:rPr>
              <a:t>Tracking</a:t>
            </a:r>
            <a:endParaRPr lang="zh-CN" altLang="en-US" sz="1200" dirty="0">
              <a:solidFill>
                <a:prstClr val="white"/>
              </a:solidFill>
              <a:latin typeface="微软雅黑"/>
            </a:endParaRPr>
          </a:p>
        </p:txBody>
      </p:sp>
      <p:sp>
        <p:nvSpPr>
          <p:cNvPr id="71" name="文本框 70"/>
          <p:cNvSpPr txBox="1"/>
          <p:nvPr/>
        </p:nvSpPr>
        <p:spPr>
          <a:xfrm>
            <a:off x="4092759" y="3643251"/>
            <a:ext cx="1033493" cy="461651"/>
          </a:xfrm>
          <a:prstGeom prst="rect">
            <a:avLst/>
          </a:prstGeom>
          <a:noFill/>
        </p:spPr>
        <p:txBody>
          <a:bodyPr wrap="square" lIns="91427" tIns="45713" rIns="91427" bIns="45713" rtlCol="0">
            <a:spAutoFit/>
          </a:bodyPr>
          <a:lstStyle/>
          <a:p>
            <a:pPr algn="ctr" defTabSz="1054393"/>
            <a:r>
              <a:rPr lang="en-US" altLang="zh-CN" sz="1200" dirty="0">
                <a:solidFill>
                  <a:prstClr val="white"/>
                </a:solidFill>
                <a:latin typeface="微软雅黑"/>
              </a:rPr>
              <a:t>Asset Tracking</a:t>
            </a:r>
            <a:endParaRPr lang="zh-CN" altLang="en-US" sz="1200" dirty="0">
              <a:solidFill>
                <a:prstClr val="white"/>
              </a:solidFill>
              <a:latin typeface="微软雅黑"/>
            </a:endParaRPr>
          </a:p>
        </p:txBody>
      </p:sp>
      <p:sp>
        <p:nvSpPr>
          <p:cNvPr id="73" name="文本框 72"/>
          <p:cNvSpPr txBox="1"/>
          <p:nvPr/>
        </p:nvSpPr>
        <p:spPr>
          <a:xfrm>
            <a:off x="6492496" y="5085522"/>
            <a:ext cx="1033493" cy="461651"/>
          </a:xfrm>
          <a:prstGeom prst="rect">
            <a:avLst/>
          </a:prstGeom>
          <a:noFill/>
        </p:spPr>
        <p:txBody>
          <a:bodyPr wrap="square" lIns="91427" tIns="45713" rIns="91427" bIns="45713" rtlCol="0">
            <a:spAutoFit/>
          </a:bodyPr>
          <a:lstStyle/>
          <a:p>
            <a:pPr algn="ctr" defTabSz="1054393"/>
            <a:r>
              <a:rPr lang="en-US" altLang="zh-CN" sz="1200" dirty="0">
                <a:solidFill>
                  <a:prstClr val="white"/>
                </a:solidFill>
                <a:latin typeface="微软雅黑"/>
              </a:rPr>
              <a:t>White</a:t>
            </a:r>
          </a:p>
          <a:p>
            <a:pPr algn="ctr" defTabSz="1054393"/>
            <a:r>
              <a:rPr lang="en-US" altLang="zh-CN" sz="1200" dirty="0">
                <a:solidFill>
                  <a:prstClr val="white"/>
                </a:solidFill>
                <a:latin typeface="微软雅黑"/>
              </a:rPr>
              <a:t>Goods</a:t>
            </a:r>
            <a:endParaRPr lang="zh-CN" altLang="en-US" sz="1200" dirty="0">
              <a:solidFill>
                <a:prstClr val="white"/>
              </a:solidFill>
              <a:latin typeface="微软雅黑"/>
            </a:endParaRPr>
          </a:p>
        </p:txBody>
      </p:sp>
      <p:sp>
        <p:nvSpPr>
          <p:cNvPr id="74" name="文本框 73"/>
          <p:cNvSpPr txBox="1"/>
          <p:nvPr/>
        </p:nvSpPr>
        <p:spPr>
          <a:xfrm>
            <a:off x="7690874" y="5191997"/>
            <a:ext cx="1065004" cy="276985"/>
          </a:xfrm>
          <a:prstGeom prst="rect">
            <a:avLst/>
          </a:prstGeom>
          <a:noFill/>
        </p:spPr>
        <p:txBody>
          <a:bodyPr wrap="square" lIns="91427" tIns="45713" rIns="91427" bIns="45713" rtlCol="0">
            <a:spAutoFit/>
          </a:bodyPr>
          <a:lstStyle/>
          <a:p>
            <a:pPr algn="ctr" defTabSz="1054393"/>
            <a:r>
              <a:rPr lang="en-US" altLang="zh-CN" sz="1200" dirty="0">
                <a:solidFill>
                  <a:prstClr val="white"/>
                </a:solidFill>
                <a:latin typeface="微软雅黑"/>
              </a:rPr>
              <a:t>Healthcare</a:t>
            </a:r>
            <a:endParaRPr lang="zh-CN" altLang="en-US" sz="1200" dirty="0">
              <a:solidFill>
                <a:prstClr val="white"/>
              </a:solidFill>
              <a:latin typeface="微软雅黑"/>
            </a:endParaRPr>
          </a:p>
        </p:txBody>
      </p:sp>
      <p:sp>
        <p:nvSpPr>
          <p:cNvPr id="75" name="文本框 74"/>
          <p:cNvSpPr txBox="1"/>
          <p:nvPr/>
        </p:nvSpPr>
        <p:spPr>
          <a:xfrm>
            <a:off x="8905104" y="5078533"/>
            <a:ext cx="1288550" cy="481593"/>
          </a:xfrm>
          <a:prstGeom prst="rect">
            <a:avLst/>
          </a:prstGeom>
          <a:noFill/>
        </p:spPr>
        <p:txBody>
          <a:bodyPr wrap="square" lIns="91427" tIns="45713" rIns="91427" bIns="45713" rtlCol="0">
            <a:spAutoFit/>
          </a:bodyPr>
          <a:lstStyle/>
          <a:p>
            <a:pPr algn="ctr" defTabSz="1054393">
              <a:lnSpc>
                <a:spcPts val="951"/>
              </a:lnSpc>
            </a:pPr>
            <a:r>
              <a:rPr lang="en-US" altLang="zh-CN" sz="1200" dirty="0">
                <a:solidFill>
                  <a:prstClr val="white"/>
                </a:solidFill>
                <a:latin typeface="微软雅黑"/>
              </a:rPr>
              <a:t>Electronic Manufacturing Service</a:t>
            </a:r>
            <a:endParaRPr lang="zh-CN" altLang="en-US" sz="1200" dirty="0">
              <a:solidFill>
                <a:prstClr val="white"/>
              </a:solidFill>
              <a:latin typeface="微软雅黑"/>
            </a:endParaRPr>
          </a:p>
        </p:txBody>
      </p:sp>
      <p:pic>
        <p:nvPicPr>
          <p:cNvPr id="11" name="图片 10"/>
          <p:cNvPicPr>
            <a:picLocks noChangeAspect="1"/>
          </p:cNvPicPr>
          <p:nvPr/>
        </p:nvPicPr>
        <p:blipFill rotWithShape="1">
          <a:blip r:embed="rId37" cstate="print">
            <a:extLst>
              <a:ext uri="{28A0092B-C50C-407E-A947-70E740481C1C}">
                <a14:useLocalDpi xmlns="" xmlns:a14="http://schemas.microsoft.com/office/drawing/2010/main" val="0"/>
              </a:ext>
            </a:extLst>
          </a:blip>
          <a:srcRect l="17011" t="19760" r="19760" b="34881"/>
          <a:stretch/>
        </p:blipFill>
        <p:spPr>
          <a:xfrm>
            <a:off x="4474465" y="5677574"/>
            <a:ext cx="238706" cy="186813"/>
          </a:xfrm>
          <a:prstGeom prst="rect">
            <a:avLst/>
          </a:prstGeom>
        </p:spPr>
      </p:pic>
      <p:pic>
        <p:nvPicPr>
          <p:cNvPr id="76" name="Picture 4" descr="http://www.myascents.com/wp-content/themes/ascentsolutions/images/brand-01.png"/>
          <p:cNvPicPr>
            <a:picLocks noChangeAspect="1" noChangeArrowheads="1"/>
          </p:cNvPicPr>
          <p:nvPr/>
        </p:nvPicPr>
        <p:blipFill>
          <a:blip r:embed="rId38" cstate="print"/>
          <a:stretch>
            <a:fillRect/>
          </a:stretch>
        </p:blipFill>
        <p:spPr bwMode="auto">
          <a:xfrm>
            <a:off x="4314209" y="4236226"/>
            <a:ext cx="423167" cy="155677"/>
          </a:xfrm>
          <a:prstGeom prst="rect">
            <a:avLst/>
          </a:prstGeom>
          <a:solidFill>
            <a:schemeClr val="bg1"/>
          </a:solidFill>
          <a:ln>
            <a:noFill/>
          </a:ln>
        </p:spPr>
      </p:pic>
      <p:pic>
        <p:nvPicPr>
          <p:cNvPr id="16" name="图片 15"/>
          <p:cNvPicPr>
            <a:picLocks noChangeAspect="1"/>
          </p:cNvPicPr>
          <p:nvPr/>
        </p:nvPicPr>
        <p:blipFill>
          <a:blip r:embed="rId39" cstate="print"/>
          <a:stretch>
            <a:fillRect/>
          </a:stretch>
        </p:blipFill>
        <p:spPr>
          <a:xfrm>
            <a:off x="4314209" y="4458960"/>
            <a:ext cx="495689" cy="216694"/>
          </a:xfrm>
          <a:prstGeom prst="rect">
            <a:avLst/>
          </a:prstGeom>
        </p:spPr>
      </p:pic>
      <p:pic>
        <p:nvPicPr>
          <p:cNvPr id="19" name="图片 18"/>
          <p:cNvPicPr>
            <a:picLocks noChangeAspect="1"/>
          </p:cNvPicPr>
          <p:nvPr/>
        </p:nvPicPr>
        <p:blipFill rotWithShape="1">
          <a:blip r:embed="rId40" cstate="print">
            <a:extLst>
              <a:ext uri="{28A0092B-C50C-407E-A947-70E740481C1C}">
                <a14:useLocalDpi xmlns="" xmlns:a14="http://schemas.microsoft.com/office/drawing/2010/main" val="0"/>
              </a:ext>
            </a:extLst>
          </a:blip>
          <a:srcRect l="32045" r="11255" b="17497"/>
          <a:stretch/>
        </p:blipFill>
        <p:spPr>
          <a:xfrm>
            <a:off x="6746829" y="5677574"/>
            <a:ext cx="490648" cy="186813"/>
          </a:xfrm>
          <a:prstGeom prst="rect">
            <a:avLst/>
          </a:prstGeom>
        </p:spPr>
      </p:pic>
      <p:pic>
        <p:nvPicPr>
          <p:cNvPr id="21" name="图片 20"/>
          <p:cNvPicPr>
            <a:picLocks noChangeAspect="1"/>
          </p:cNvPicPr>
          <p:nvPr/>
        </p:nvPicPr>
        <p:blipFill>
          <a:blip r:embed="rId41" cstate="print">
            <a:extLst>
              <a:ext uri="{28A0092B-C50C-407E-A947-70E740481C1C}">
                <a14:useLocalDpi xmlns="" xmlns:a14="http://schemas.microsoft.com/office/drawing/2010/main" val="0"/>
              </a:ext>
            </a:extLst>
          </a:blip>
          <a:stretch>
            <a:fillRect/>
          </a:stretch>
        </p:blipFill>
        <p:spPr>
          <a:xfrm>
            <a:off x="4314210" y="5939044"/>
            <a:ext cx="539315" cy="155677"/>
          </a:xfrm>
          <a:prstGeom prst="rect">
            <a:avLst/>
          </a:prstGeom>
          <a:solidFill>
            <a:srgbClr val="00B0F0"/>
          </a:solidFill>
        </p:spPr>
      </p:pic>
      <p:pic>
        <p:nvPicPr>
          <p:cNvPr id="22" name="图片 21"/>
          <p:cNvPicPr>
            <a:picLocks noChangeAspect="1"/>
          </p:cNvPicPr>
          <p:nvPr/>
        </p:nvPicPr>
        <p:blipFill rotWithShape="1">
          <a:blip r:embed="rId42" cstate="print">
            <a:extLst>
              <a:ext uri="{28A0092B-C50C-407E-A947-70E740481C1C}">
                <a14:useLocalDpi xmlns="" xmlns:a14="http://schemas.microsoft.com/office/drawing/2010/main" val="0"/>
              </a:ext>
            </a:extLst>
          </a:blip>
          <a:srcRect l="26376" t="31100" r="29525" b="31100"/>
          <a:stretch/>
        </p:blipFill>
        <p:spPr>
          <a:xfrm>
            <a:off x="8060986" y="5677574"/>
            <a:ext cx="290599" cy="186813"/>
          </a:xfrm>
          <a:prstGeom prst="rect">
            <a:avLst/>
          </a:prstGeom>
        </p:spPr>
      </p:pic>
      <p:pic>
        <p:nvPicPr>
          <p:cNvPr id="23" name="图片 22"/>
          <p:cNvPicPr>
            <a:picLocks noChangeAspect="1"/>
          </p:cNvPicPr>
          <p:nvPr/>
        </p:nvPicPr>
        <p:blipFill>
          <a:blip r:embed="rId43" cstate="print">
            <a:extLst>
              <a:ext uri="{28A0092B-C50C-407E-A947-70E740481C1C}">
                <a14:useLocalDpi xmlns="" xmlns:a14="http://schemas.microsoft.com/office/drawing/2010/main" val="0"/>
              </a:ext>
            </a:extLst>
          </a:blip>
          <a:stretch>
            <a:fillRect/>
          </a:stretch>
        </p:blipFill>
        <p:spPr>
          <a:xfrm>
            <a:off x="9343109" y="5677574"/>
            <a:ext cx="369476" cy="186813"/>
          </a:xfrm>
          <a:prstGeom prst="rect">
            <a:avLst/>
          </a:prstGeom>
          <a:solidFill>
            <a:schemeClr val="bg1"/>
          </a:solidFill>
        </p:spPr>
      </p:pic>
      <p:pic>
        <p:nvPicPr>
          <p:cNvPr id="7" name="图片 6"/>
          <p:cNvPicPr>
            <a:picLocks noChangeAspect="1"/>
          </p:cNvPicPr>
          <p:nvPr/>
        </p:nvPicPr>
        <p:blipFill>
          <a:blip r:embed="rId44" cstate="print">
            <a:extLst>
              <a:ext uri="{28A0092B-C50C-407E-A947-70E740481C1C}">
                <a14:useLocalDpi xmlns="" xmlns:a14="http://schemas.microsoft.com/office/drawing/2010/main" val="0"/>
              </a:ext>
            </a:extLst>
          </a:blip>
          <a:stretch>
            <a:fillRect/>
          </a:stretch>
        </p:blipFill>
        <p:spPr>
          <a:xfrm>
            <a:off x="387073" y="5373832"/>
            <a:ext cx="1128235" cy="1128234"/>
          </a:xfrm>
          <a:prstGeom prst="rect">
            <a:avLst/>
          </a:prstGeom>
        </p:spPr>
      </p:pic>
      <p:sp>
        <p:nvSpPr>
          <p:cNvPr id="153" name="标题 1"/>
          <p:cNvSpPr txBox="1">
            <a:spLocks/>
          </p:cNvSpPr>
          <p:nvPr/>
        </p:nvSpPr>
        <p:spPr>
          <a:xfrm>
            <a:off x="543668" y="479072"/>
            <a:ext cx="9492615" cy="507511"/>
          </a:xfrm>
          <a:prstGeom prst="rect">
            <a:avLst/>
          </a:prstGeom>
        </p:spPr>
        <p:txBody>
          <a:bodyPr lIns="91427" tIns="45713" rIns="91427" bIns="45713"/>
          <a:lstStyle>
            <a:lvl1pPr algn="ctr" defTabSz="1218834" rtl="0" eaLnBrk="1" latinLnBrk="0" hangingPunct="1">
              <a:spcBef>
                <a:spcPct val="0"/>
              </a:spcBef>
              <a:buNone/>
              <a:defRPr sz="5900" kern="1200">
                <a:solidFill>
                  <a:schemeClr val="bg1"/>
                </a:solidFill>
                <a:latin typeface="+mj-lt"/>
                <a:ea typeface="+mj-ea"/>
                <a:cs typeface="+mj-cs"/>
              </a:defRPr>
            </a:lvl1pPr>
          </a:lstStyle>
          <a:p>
            <a:pPr algn="l"/>
            <a:r>
              <a:rPr lang="en-US" altLang="zh-CN" sz="2800" b="1" dirty="0"/>
              <a:t>NB-IoT Ecosystem is Taking Off</a:t>
            </a:r>
            <a:endParaRPr lang="zh-CN" altLang="en-US" sz="2800" b="1" dirty="0"/>
          </a:p>
        </p:txBody>
      </p:sp>
    </p:spTree>
    <p:extLst>
      <p:ext uri="{BB962C8B-B14F-4D97-AF65-F5344CB8AC3E}">
        <p14:creationId xmlns="" xmlns:p14="http://schemas.microsoft.com/office/powerpoint/2010/main" val="26967853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 name="图片 3"/>
          <p:cNvPicPr>
            <a:picLocks noChangeAspect="1"/>
          </p:cNvPicPr>
          <p:nvPr/>
        </p:nvPicPr>
        <p:blipFill>
          <a:blip r:embed="rId3" cstate="print">
            <a:extLst>
              <a:ext uri="{28A0092B-C50C-407E-A947-70E740481C1C}">
                <a14:useLocalDpi xmlns="" xmlns:a14="http://schemas.microsoft.com/office/drawing/2010/main" val="0"/>
              </a:ext>
            </a:extLst>
          </a:blip>
          <a:srcRect b="3333"/>
          <a:stretch>
            <a:fillRect/>
          </a:stretch>
        </p:blipFill>
        <p:spPr bwMode="auto">
          <a:xfrm>
            <a:off x="0" y="0"/>
            <a:ext cx="10544604" cy="7910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1636896239"/>
          <p:cNvSpPr/>
          <p:nvPr/>
        </p:nvSpPr>
        <p:spPr>
          <a:xfrm>
            <a:off x="425722" y="403622"/>
            <a:ext cx="10152992" cy="954093"/>
          </a:xfrm>
          <a:prstGeom prst="rect">
            <a:avLst/>
          </a:prstGeom>
        </p:spPr>
        <p:txBody>
          <a:bodyPr wrap="square" lIns="91427" tIns="45713" rIns="91427" bIns="45713">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790636">
              <a:defRPr/>
            </a:pPr>
            <a:r>
              <a:rPr lang="en-US" altLang="zh-CN" sz="2800" b="1" dirty="0">
                <a:solidFill>
                  <a:schemeClr val="bg1"/>
                </a:solidFill>
                <a:latin typeface="+mj-lt"/>
                <a:cs typeface="Arial Unicode MS" pitchFamily="34" charset="-122"/>
              </a:rPr>
              <a:t>Huawei will Deploy 30+ NB-IoT Commercial Networks in 20+ Countries in 2017</a:t>
            </a:r>
          </a:p>
        </p:txBody>
      </p:sp>
      <p:sp>
        <p:nvSpPr>
          <p:cNvPr id="6" name="Freeform 68"/>
          <p:cNvSpPr>
            <a:spLocks/>
          </p:cNvSpPr>
          <p:nvPr/>
        </p:nvSpPr>
        <p:spPr bwMode="gray">
          <a:xfrm>
            <a:off x="3484474" y="3180251"/>
            <a:ext cx="141007" cy="280002"/>
          </a:xfrm>
          <a:custGeom>
            <a:avLst/>
            <a:gdLst/>
            <a:ahLst/>
            <a:cxnLst>
              <a:cxn ang="0">
                <a:pos x="76" y="8"/>
              </a:cxn>
              <a:cxn ang="0">
                <a:pos x="74" y="4"/>
              </a:cxn>
              <a:cxn ang="0">
                <a:pos x="74" y="0"/>
              </a:cxn>
              <a:cxn ang="0">
                <a:pos x="70" y="0"/>
              </a:cxn>
              <a:cxn ang="0">
                <a:pos x="64" y="8"/>
              </a:cxn>
              <a:cxn ang="0">
                <a:pos x="50" y="22"/>
              </a:cxn>
              <a:cxn ang="0">
                <a:pos x="38" y="30"/>
              </a:cxn>
              <a:cxn ang="0">
                <a:pos x="34" y="32"/>
              </a:cxn>
              <a:cxn ang="0">
                <a:pos x="2" y="116"/>
              </a:cxn>
              <a:cxn ang="0">
                <a:pos x="0" y="148"/>
              </a:cxn>
              <a:cxn ang="0">
                <a:pos x="2" y="148"/>
              </a:cxn>
              <a:cxn ang="0">
                <a:pos x="6" y="150"/>
              </a:cxn>
              <a:cxn ang="0">
                <a:pos x="4" y="158"/>
              </a:cxn>
              <a:cxn ang="0">
                <a:pos x="4" y="168"/>
              </a:cxn>
              <a:cxn ang="0">
                <a:pos x="6" y="176"/>
              </a:cxn>
              <a:cxn ang="0">
                <a:pos x="14" y="178"/>
              </a:cxn>
              <a:cxn ang="0">
                <a:pos x="24" y="180"/>
              </a:cxn>
              <a:cxn ang="0">
                <a:pos x="28" y="184"/>
              </a:cxn>
              <a:cxn ang="0">
                <a:pos x="40" y="186"/>
              </a:cxn>
              <a:cxn ang="0">
                <a:pos x="44" y="184"/>
              </a:cxn>
              <a:cxn ang="0">
                <a:pos x="48" y="180"/>
              </a:cxn>
              <a:cxn ang="0">
                <a:pos x="48" y="174"/>
              </a:cxn>
              <a:cxn ang="0">
                <a:pos x="44" y="170"/>
              </a:cxn>
              <a:cxn ang="0">
                <a:pos x="40" y="170"/>
              </a:cxn>
              <a:cxn ang="0">
                <a:pos x="30" y="154"/>
              </a:cxn>
              <a:cxn ang="0">
                <a:pos x="26" y="128"/>
              </a:cxn>
              <a:cxn ang="0">
                <a:pos x="34" y="100"/>
              </a:cxn>
              <a:cxn ang="0">
                <a:pos x="32" y="96"/>
              </a:cxn>
              <a:cxn ang="0">
                <a:pos x="34" y="86"/>
              </a:cxn>
              <a:cxn ang="0">
                <a:pos x="40" y="76"/>
              </a:cxn>
              <a:cxn ang="0">
                <a:pos x="56" y="50"/>
              </a:cxn>
              <a:cxn ang="0">
                <a:pos x="84" y="22"/>
              </a:cxn>
            </a:cxnLst>
            <a:rect l="0" t="0" r="r" b="b"/>
            <a:pathLst>
              <a:path w="84" h="186">
                <a:moveTo>
                  <a:pt x="76" y="8"/>
                </a:moveTo>
                <a:lnTo>
                  <a:pt x="76" y="8"/>
                </a:lnTo>
                <a:lnTo>
                  <a:pt x="76" y="6"/>
                </a:lnTo>
                <a:lnTo>
                  <a:pt x="74" y="4"/>
                </a:lnTo>
                <a:lnTo>
                  <a:pt x="74" y="2"/>
                </a:lnTo>
                <a:lnTo>
                  <a:pt x="74" y="0"/>
                </a:lnTo>
                <a:lnTo>
                  <a:pt x="72" y="0"/>
                </a:lnTo>
                <a:lnTo>
                  <a:pt x="70" y="0"/>
                </a:lnTo>
                <a:lnTo>
                  <a:pt x="66" y="2"/>
                </a:lnTo>
                <a:lnTo>
                  <a:pt x="64" y="8"/>
                </a:lnTo>
                <a:lnTo>
                  <a:pt x="56" y="16"/>
                </a:lnTo>
                <a:lnTo>
                  <a:pt x="50" y="22"/>
                </a:lnTo>
                <a:lnTo>
                  <a:pt x="44" y="28"/>
                </a:lnTo>
                <a:lnTo>
                  <a:pt x="38" y="30"/>
                </a:lnTo>
                <a:lnTo>
                  <a:pt x="36" y="32"/>
                </a:lnTo>
                <a:lnTo>
                  <a:pt x="34" y="32"/>
                </a:lnTo>
                <a:lnTo>
                  <a:pt x="8" y="88"/>
                </a:lnTo>
                <a:lnTo>
                  <a:pt x="2" y="116"/>
                </a:lnTo>
                <a:lnTo>
                  <a:pt x="2" y="124"/>
                </a:lnTo>
                <a:lnTo>
                  <a:pt x="0" y="148"/>
                </a:lnTo>
                <a:lnTo>
                  <a:pt x="2" y="148"/>
                </a:lnTo>
                <a:lnTo>
                  <a:pt x="2" y="148"/>
                </a:lnTo>
                <a:lnTo>
                  <a:pt x="4" y="148"/>
                </a:lnTo>
                <a:lnTo>
                  <a:pt x="6" y="150"/>
                </a:lnTo>
                <a:lnTo>
                  <a:pt x="6" y="154"/>
                </a:lnTo>
                <a:lnTo>
                  <a:pt x="4" y="158"/>
                </a:lnTo>
                <a:lnTo>
                  <a:pt x="4" y="162"/>
                </a:lnTo>
                <a:lnTo>
                  <a:pt x="4" y="168"/>
                </a:lnTo>
                <a:lnTo>
                  <a:pt x="4" y="172"/>
                </a:lnTo>
                <a:lnTo>
                  <a:pt x="6" y="176"/>
                </a:lnTo>
                <a:lnTo>
                  <a:pt x="8" y="178"/>
                </a:lnTo>
                <a:lnTo>
                  <a:pt x="14" y="178"/>
                </a:lnTo>
                <a:lnTo>
                  <a:pt x="20" y="178"/>
                </a:lnTo>
                <a:lnTo>
                  <a:pt x="24" y="180"/>
                </a:lnTo>
                <a:lnTo>
                  <a:pt x="26" y="182"/>
                </a:lnTo>
                <a:lnTo>
                  <a:pt x="28" y="184"/>
                </a:lnTo>
                <a:lnTo>
                  <a:pt x="28" y="184"/>
                </a:lnTo>
                <a:lnTo>
                  <a:pt x="40" y="186"/>
                </a:lnTo>
                <a:lnTo>
                  <a:pt x="42" y="186"/>
                </a:lnTo>
                <a:lnTo>
                  <a:pt x="44" y="184"/>
                </a:lnTo>
                <a:lnTo>
                  <a:pt x="46" y="184"/>
                </a:lnTo>
                <a:lnTo>
                  <a:pt x="48" y="180"/>
                </a:lnTo>
                <a:lnTo>
                  <a:pt x="50" y="178"/>
                </a:lnTo>
                <a:lnTo>
                  <a:pt x="48" y="174"/>
                </a:lnTo>
                <a:lnTo>
                  <a:pt x="46" y="172"/>
                </a:lnTo>
                <a:lnTo>
                  <a:pt x="44" y="170"/>
                </a:lnTo>
                <a:lnTo>
                  <a:pt x="40" y="170"/>
                </a:lnTo>
                <a:lnTo>
                  <a:pt x="40" y="170"/>
                </a:lnTo>
                <a:lnTo>
                  <a:pt x="30" y="158"/>
                </a:lnTo>
                <a:lnTo>
                  <a:pt x="30" y="154"/>
                </a:lnTo>
                <a:lnTo>
                  <a:pt x="26" y="142"/>
                </a:lnTo>
                <a:lnTo>
                  <a:pt x="26" y="128"/>
                </a:lnTo>
                <a:lnTo>
                  <a:pt x="26" y="112"/>
                </a:lnTo>
                <a:lnTo>
                  <a:pt x="34" y="100"/>
                </a:lnTo>
                <a:lnTo>
                  <a:pt x="34" y="98"/>
                </a:lnTo>
                <a:lnTo>
                  <a:pt x="32" y="96"/>
                </a:lnTo>
                <a:lnTo>
                  <a:pt x="32" y="92"/>
                </a:lnTo>
                <a:lnTo>
                  <a:pt x="34" y="86"/>
                </a:lnTo>
                <a:lnTo>
                  <a:pt x="36" y="82"/>
                </a:lnTo>
                <a:lnTo>
                  <a:pt x="40" y="76"/>
                </a:lnTo>
                <a:lnTo>
                  <a:pt x="48" y="66"/>
                </a:lnTo>
                <a:lnTo>
                  <a:pt x="56" y="50"/>
                </a:lnTo>
                <a:lnTo>
                  <a:pt x="66" y="36"/>
                </a:lnTo>
                <a:lnTo>
                  <a:pt x="84" y="22"/>
                </a:lnTo>
                <a:lnTo>
                  <a:pt x="76" y="8"/>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7" name="Freeform 69"/>
          <p:cNvSpPr>
            <a:spLocks/>
          </p:cNvSpPr>
          <p:nvPr/>
        </p:nvSpPr>
        <p:spPr bwMode="gray">
          <a:xfrm>
            <a:off x="3185672" y="2945411"/>
            <a:ext cx="184652" cy="105377"/>
          </a:xfrm>
          <a:custGeom>
            <a:avLst/>
            <a:gdLst/>
            <a:ahLst/>
            <a:cxnLst>
              <a:cxn ang="0">
                <a:pos x="26" y="10"/>
              </a:cxn>
              <a:cxn ang="0">
                <a:pos x="26" y="10"/>
              </a:cxn>
              <a:cxn ang="0">
                <a:pos x="26" y="12"/>
              </a:cxn>
              <a:cxn ang="0">
                <a:pos x="24" y="16"/>
              </a:cxn>
              <a:cxn ang="0">
                <a:pos x="22" y="18"/>
              </a:cxn>
              <a:cxn ang="0">
                <a:pos x="20" y="20"/>
              </a:cxn>
              <a:cxn ang="0">
                <a:pos x="14" y="22"/>
              </a:cxn>
              <a:cxn ang="0">
                <a:pos x="10" y="24"/>
              </a:cxn>
              <a:cxn ang="0">
                <a:pos x="4" y="24"/>
              </a:cxn>
              <a:cxn ang="0">
                <a:pos x="2" y="28"/>
              </a:cxn>
              <a:cxn ang="0">
                <a:pos x="0" y="30"/>
              </a:cxn>
              <a:cxn ang="0">
                <a:pos x="0" y="32"/>
              </a:cxn>
              <a:cxn ang="0">
                <a:pos x="2" y="34"/>
              </a:cxn>
              <a:cxn ang="0">
                <a:pos x="8" y="38"/>
              </a:cxn>
              <a:cxn ang="0">
                <a:pos x="22" y="42"/>
              </a:cxn>
              <a:cxn ang="0">
                <a:pos x="34" y="44"/>
              </a:cxn>
              <a:cxn ang="0">
                <a:pos x="46" y="44"/>
              </a:cxn>
              <a:cxn ang="0">
                <a:pos x="50" y="44"/>
              </a:cxn>
              <a:cxn ang="0">
                <a:pos x="68" y="70"/>
              </a:cxn>
              <a:cxn ang="0">
                <a:pos x="86" y="56"/>
              </a:cxn>
              <a:cxn ang="0">
                <a:pos x="88" y="44"/>
              </a:cxn>
              <a:cxn ang="0">
                <a:pos x="88" y="44"/>
              </a:cxn>
              <a:cxn ang="0">
                <a:pos x="92" y="42"/>
              </a:cxn>
              <a:cxn ang="0">
                <a:pos x="96" y="40"/>
              </a:cxn>
              <a:cxn ang="0">
                <a:pos x="100" y="36"/>
              </a:cxn>
              <a:cxn ang="0">
                <a:pos x="104" y="32"/>
              </a:cxn>
              <a:cxn ang="0">
                <a:pos x="108" y="28"/>
              </a:cxn>
              <a:cxn ang="0">
                <a:pos x="110" y="22"/>
              </a:cxn>
              <a:cxn ang="0">
                <a:pos x="110" y="18"/>
              </a:cxn>
              <a:cxn ang="0">
                <a:pos x="110" y="16"/>
              </a:cxn>
              <a:cxn ang="0">
                <a:pos x="108" y="16"/>
              </a:cxn>
              <a:cxn ang="0">
                <a:pos x="106" y="16"/>
              </a:cxn>
              <a:cxn ang="0">
                <a:pos x="104" y="18"/>
              </a:cxn>
              <a:cxn ang="0">
                <a:pos x="102" y="18"/>
              </a:cxn>
              <a:cxn ang="0">
                <a:pos x="100" y="20"/>
              </a:cxn>
              <a:cxn ang="0">
                <a:pos x="98" y="22"/>
              </a:cxn>
              <a:cxn ang="0">
                <a:pos x="98" y="22"/>
              </a:cxn>
              <a:cxn ang="0">
                <a:pos x="80" y="32"/>
              </a:cxn>
              <a:cxn ang="0">
                <a:pos x="62" y="30"/>
              </a:cxn>
              <a:cxn ang="0">
                <a:pos x="60" y="28"/>
              </a:cxn>
              <a:cxn ang="0">
                <a:pos x="58" y="28"/>
              </a:cxn>
              <a:cxn ang="0">
                <a:pos x="56" y="24"/>
              </a:cxn>
              <a:cxn ang="0">
                <a:pos x="56" y="22"/>
              </a:cxn>
              <a:cxn ang="0">
                <a:pos x="56" y="18"/>
              </a:cxn>
              <a:cxn ang="0">
                <a:pos x="58" y="14"/>
              </a:cxn>
              <a:cxn ang="0">
                <a:pos x="62" y="10"/>
              </a:cxn>
              <a:cxn ang="0">
                <a:pos x="64" y="6"/>
              </a:cxn>
              <a:cxn ang="0">
                <a:pos x="66" y="4"/>
              </a:cxn>
              <a:cxn ang="0">
                <a:pos x="66" y="4"/>
              </a:cxn>
              <a:cxn ang="0">
                <a:pos x="62" y="2"/>
              </a:cxn>
              <a:cxn ang="0">
                <a:pos x="54" y="2"/>
              </a:cxn>
              <a:cxn ang="0">
                <a:pos x="44" y="0"/>
              </a:cxn>
              <a:cxn ang="0">
                <a:pos x="34" y="4"/>
              </a:cxn>
              <a:cxn ang="0">
                <a:pos x="26" y="10"/>
              </a:cxn>
            </a:cxnLst>
            <a:rect l="0" t="0" r="r" b="b"/>
            <a:pathLst>
              <a:path w="110" h="70">
                <a:moveTo>
                  <a:pt x="26" y="10"/>
                </a:moveTo>
                <a:lnTo>
                  <a:pt x="26" y="10"/>
                </a:lnTo>
                <a:lnTo>
                  <a:pt x="26" y="12"/>
                </a:lnTo>
                <a:lnTo>
                  <a:pt x="24" y="16"/>
                </a:lnTo>
                <a:lnTo>
                  <a:pt x="22" y="18"/>
                </a:lnTo>
                <a:lnTo>
                  <a:pt x="20" y="20"/>
                </a:lnTo>
                <a:lnTo>
                  <a:pt x="14" y="22"/>
                </a:lnTo>
                <a:lnTo>
                  <a:pt x="10" y="24"/>
                </a:lnTo>
                <a:lnTo>
                  <a:pt x="4" y="24"/>
                </a:lnTo>
                <a:lnTo>
                  <a:pt x="2" y="28"/>
                </a:lnTo>
                <a:lnTo>
                  <a:pt x="0" y="30"/>
                </a:lnTo>
                <a:lnTo>
                  <a:pt x="0" y="32"/>
                </a:lnTo>
                <a:lnTo>
                  <a:pt x="2" y="34"/>
                </a:lnTo>
                <a:lnTo>
                  <a:pt x="8" y="38"/>
                </a:lnTo>
                <a:lnTo>
                  <a:pt x="22" y="42"/>
                </a:lnTo>
                <a:lnTo>
                  <a:pt x="34" y="44"/>
                </a:lnTo>
                <a:lnTo>
                  <a:pt x="46" y="44"/>
                </a:lnTo>
                <a:lnTo>
                  <a:pt x="50" y="44"/>
                </a:lnTo>
                <a:lnTo>
                  <a:pt x="68" y="70"/>
                </a:lnTo>
                <a:lnTo>
                  <a:pt x="86" y="56"/>
                </a:lnTo>
                <a:lnTo>
                  <a:pt x="88" y="44"/>
                </a:lnTo>
                <a:lnTo>
                  <a:pt x="88" y="44"/>
                </a:lnTo>
                <a:lnTo>
                  <a:pt x="92" y="42"/>
                </a:lnTo>
                <a:lnTo>
                  <a:pt x="96" y="40"/>
                </a:lnTo>
                <a:lnTo>
                  <a:pt x="100" y="36"/>
                </a:lnTo>
                <a:lnTo>
                  <a:pt x="104" y="32"/>
                </a:lnTo>
                <a:lnTo>
                  <a:pt x="108" y="28"/>
                </a:lnTo>
                <a:lnTo>
                  <a:pt x="110" y="22"/>
                </a:lnTo>
                <a:lnTo>
                  <a:pt x="110" y="18"/>
                </a:lnTo>
                <a:lnTo>
                  <a:pt x="110" y="16"/>
                </a:lnTo>
                <a:lnTo>
                  <a:pt x="108" y="16"/>
                </a:lnTo>
                <a:lnTo>
                  <a:pt x="106" y="16"/>
                </a:lnTo>
                <a:lnTo>
                  <a:pt x="104" y="18"/>
                </a:lnTo>
                <a:lnTo>
                  <a:pt x="102" y="18"/>
                </a:lnTo>
                <a:lnTo>
                  <a:pt x="100" y="20"/>
                </a:lnTo>
                <a:lnTo>
                  <a:pt x="98" y="22"/>
                </a:lnTo>
                <a:lnTo>
                  <a:pt x="98" y="22"/>
                </a:lnTo>
                <a:lnTo>
                  <a:pt x="80" y="32"/>
                </a:lnTo>
                <a:lnTo>
                  <a:pt x="62" y="30"/>
                </a:lnTo>
                <a:lnTo>
                  <a:pt x="60" y="28"/>
                </a:lnTo>
                <a:lnTo>
                  <a:pt x="58" y="28"/>
                </a:lnTo>
                <a:lnTo>
                  <a:pt x="56" y="24"/>
                </a:lnTo>
                <a:lnTo>
                  <a:pt x="56" y="22"/>
                </a:lnTo>
                <a:lnTo>
                  <a:pt x="56" y="18"/>
                </a:lnTo>
                <a:lnTo>
                  <a:pt x="58" y="14"/>
                </a:lnTo>
                <a:lnTo>
                  <a:pt x="62" y="10"/>
                </a:lnTo>
                <a:lnTo>
                  <a:pt x="64" y="6"/>
                </a:lnTo>
                <a:lnTo>
                  <a:pt x="66" y="4"/>
                </a:lnTo>
                <a:lnTo>
                  <a:pt x="66" y="4"/>
                </a:lnTo>
                <a:lnTo>
                  <a:pt x="62" y="2"/>
                </a:lnTo>
                <a:lnTo>
                  <a:pt x="54" y="2"/>
                </a:lnTo>
                <a:lnTo>
                  <a:pt x="44" y="0"/>
                </a:lnTo>
                <a:lnTo>
                  <a:pt x="34" y="4"/>
                </a:lnTo>
                <a:lnTo>
                  <a:pt x="26" y="10"/>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8" name="Freeform 70"/>
          <p:cNvSpPr>
            <a:spLocks/>
          </p:cNvSpPr>
          <p:nvPr/>
        </p:nvSpPr>
        <p:spPr bwMode="gray">
          <a:xfrm>
            <a:off x="2564569" y="2969496"/>
            <a:ext cx="184652" cy="331185"/>
          </a:xfrm>
          <a:custGeom>
            <a:avLst/>
            <a:gdLst/>
            <a:ahLst/>
            <a:cxnLst>
              <a:cxn ang="0">
                <a:pos x="44" y="20"/>
              </a:cxn>
              <a:cxn ang="0">
                <a:pos x="40" y="20"/>
              </a:cxn>
              <a:cxn ang="0">
                <a:pos x="36" y="20"/>
              </a:cxn>
              <a:cxn ang="0">
                <a:pos x="34" y="26"/>
              </a:cxn>
              <a:cxn ang="0">
                <a:pos x="32" y="32"/>
              </a:cxn>
              <a:cxn ang="0">
                <a:pos x="28" y="34"/>
              </a:cxn>
              <a:cxn ang="0">
                <a:pos x="24" y="34"/>
              </a:cxn>
              <a:cxn ang="0">
                <a:pos x="24" y="34"/>
              </a:cxn>
              <a:cxn ang="0">
                <a:pos x="20" y="26"/>
              </a:cxn>
              <a:cxn ang="0">
                <a:pos x="12" y="18"/>
              </a:cxn>
              <a:cxn ang="0">
                <a:pos x="2" y="16"/>
              </a:cxn>
              <a:cxn ang="0">
                <a:pos x="0" y="60"/>
              </a:cxn>
              <a:cxn ang="0">
                <a:pos x="4" y="72"/>
              </a:cxn>
              <a:cxn ang="0">
                <a:pos x="14" y="94"/>
              </a:cxn>
              <a:cxn ang="0">
                <a:pos x="42" y="106"/>
              </a:cxn>
              <a:cxn ang="0">
                <a:pos x="58" y="94"/>
              </a:cxn>
              <a:cxn ang="0">
                <a:pos x="60" y="96"/>
              </a:cxn>
              <a:cxn ang="0">
                <a:pos x="66" y="100"/>
              </a:cxn>
              <a:cxn ang="0">
                <a:pos x="68" y="106"/>
              </a:cxn>
              <a:cxn ang="0">
                <a:pos x="62" y="114"/>
              </a:cxn>
              <a:cxn ang="0">
                <a:pos x="46" y="126"/>
              </a:cxn>
              <a:cxn ang="0">
                <a:pos x="38" y="130"/>
              </a:cxn>
              <a:cxn ang="0">
                <a:pos x="36" y="144"/>
              </a:cxn>
              <a:cxn ang="0">
                <a:pos x="36" y="166"/>
              </a:cxn>
              <a:cxn ang="0">
                <a:pos x="38" y="170"/>
              </a:cxn>
              <a:cxn ang="0">
                <a:pos x="42" y="182"/>
              </a:cxn>
              <a:cxn ang="0">
                <a:pos x="48" y="192"/>
              </a:cxn>
              <a:cxn ang="0">
                <a:pos x="56" y="202"/>
              </a:cxn>
              <a:cxn ang="0">
                <a:pos x="62" y="212"/>
              </a:cxn>
              <a:cxn ang="0">
                <a:pos x="66" y="220"/>
              </a:cxn>
              <a:cxn ang="0">
                <a:pos x="74" y="212"/>
              </a:cxn>
              <a:cxn ang="0">
                <a:pos x="90" y="154"/>
              </a:cxn>
              <a:cxn ang="0">
                <a:pos x="104" y="98"/>
              </a:cxn>
              <a:cxn ang="0">
                <a:pos x="108" y="88"/>
              </a:cxn>
              <a:cxn ang="0">
                <a:pos x="108" y="66"/>
              </a:cxn>
              <a:cxn ang="0">
                <a:pos x="102" y="22"/>
              </a:cxn>
              <a:cxn ang="0">
                <a:pos x="70" y="2"/>
              </a:cxn>
              <a:cxn ang="0">
                <a:pos x="64" y="4"/>
              </a:cxn>
              <a:cxn ang="0">
                <a:pos x="58" y="8"/>
              </a:cxn>
              <a:cxn ang="0">
                <a:pos x="58" y="14"/>
              </a:cxn>
              <a:cxn ang="0">
                <a:pos x="56" y="24"/>
              </a:cxn>
              <a:cxn ang="0">
                <a:pos x="54" y="30"/>
              </a:cxn>
              <a:cxn ang="0">
                <a:pos x="44" y="22"/>
              </a:cxn>
            </a:cxnLst>
            <a:rect l="0" t="0" r="r" b="b"/>
            <a:pathLst>
              <a:path w="110" h="220">
                <a:moveTo>
                  <a:pt x="44" y="22"/>
                </a:moveTo>
                <a:lnTo>
                  <a:pt x="44" y="20"/>
                </a:lnTo>
                <a:lnTo>
                  <a:pt x="42" y="20"/>
                </a:lnTo>
                <a:lnTo>
                  <a:pt x="40" y="20"/>
                </a:lnTo>
                <a:lnTo>
                  <a:pt x="38" y="20"/>
                </a:lnTo>
                <a:lnTo>
                  <a:pt x="36" y="20"/>
                </a:lnTo>
                <a:lnTo>
                  <a:pt x="34" y="22"/>
                </a:lnTo>
                <a:lnTo>
                  <a:pt x="34" y="26"/>
                </a:lnTo>
                <a:lnTo>
                  <a:pt x="34" y="28"/>
                </a:lnTo>
                <a:lnTo>
                  <a:pt x="32" y="32"/>
                </a:lnTo>
                <a:lnTo>
                  <a:pt x="32" y="34"/>
                </a:lnTo>
                <a:lnTo>
                  <a:pt x="28" y="34"/>
                </a:lnTo>
                <a:lnTo>
                  <a:pt x="26" y="34"/>
                </a:lnTo>
                <a:lnTo>
                  <a:pt x="24" y="34"/>
                </a:lnTo>
                <a:lnTo>
                  <a:pt x="24" y="34"/>
                </a:lnTo>
                <a:lnTo>
                  <a:pt x="24" y="34"/>
                </a:lnTo>
                <a:lnTo>
                  <a:pt x="22" y="30"/>
                </a:lnTo>
                <a:lnTo>
                  <a:pt x="20" y="26"/>
                </a:lnTo>
                <a:lnTo>
                  <a:pt x="16" y="22"/>
                </a:lnTo>
                <a:lnTo>
                  <a:pt x="12" y="18"/>
                </a:lnTo>
                <a:lnTo>
                  <a:pt x="8" y="16"/>
                </a:lnTo>
                <a:lnTo>
                  <a:pt x="2" y="16"/>
                </a:lnTo>
                <a:lnTo>
                  <a:pt x="0" y="36"/>
                </a:lnTo>
                <a:lnTo>
                  <a:pt x="0" y="60"/>
                </a:lnTo>
                <a:lnTo>
                  <a:pt x="0" y="64"/>
                </a:lnTo>
                <a:lnTo>
                  <a:pt x="4" y="72"/>
                </a:lnTo>
                <a:lnTo>
                  <a:pt x="8" y="84"/>
                </a:lnTo>
                <a:lnTo>
                  <a:pt x="14" y="94"/>
                </a:lnTo>
                <a:lnTo>
                  <a:pt x="28" y="114"/>
                </a:lnTo>
                <a:lnTo>
                  <a:pt x="42" y="106"/>
                </a:lnTo>
                <a:lnTo>
                  <a:pt x="44" y="94"/>
                </a:lnTo>
                <a:lnTo>
                  <a:pt x="58" y="94"/>
                </a:lnTo>
                <a:lnTo>
                  <a:pt x="58" y="96"/>
                </a:lnTo>
                <a:lnTo>
                  <a:pt x="60" y="96"/>
                </a:lnTo>
                <a:lnTo>
                  <a:pt x="64" y="98"/>
                </a:lnTo>
                <a:lnTo>
                  <a:pt x="66" y="100"/>
                </a:lnTo>
                <a:lnTo>
                  <a:pt x="68" y="104"/>
                </a:lnTo>
                <a:lnTo>
                  <a:pt x="68" y="106"/>
                </a:lnTo>
                <a:lnTo>
                  <a:pt x="66" y="110"/>
                </a:lnTo>
                <a:lnTo>
                  <a:pt x="62" y="114"/>
                </a:lnTo>
                <a:lnTo>
                  <a:pt x="54" y="122"/>
                </a:lnTo>
                <a:lnTo>
                  <a:pt x="46" y="126"/>
                </a:lnTo>
                <a:lnTo>
                  <a:pt x="40" y="128"/>
                </a:lnTo>
                <a:lnTo>
                  <a:pt x="38" y="130"/>
                </a:lnTo>
                <a:lnTo>
                  <a:pt x="36" y="132"/>
                </a:lnTo>
                <a:lnTo>
                  <a:pt x="36" y="144"/>
                </a:lnTo>
                <a:lnTo>
                  <a:pt x="46" y="152"/>
                </a:lnTo>
                <a:lnTo>
                  <a:pt x="36" y="166"/>
                </a:lnTo>
                <a:lnTo>
                  <a:pt x="36" y="166"/>
                </a:lnTo>
                <a:lnTo>
                  <a:pt x="38" y="170"/>
                </a:lnTo>
                <a:lnTo>
                  <a:pt x="40" y="176"/>
                </a:lnTo>
                <a:lnTo>
                  <a:pt x="42" y="182"/>
                </a:lnTo>
                <a:lnTo>
                  <a:pt x="44" y="188"/>
                </a:lnTo>
                <a:lnTo>
                  <a:pt x="48" y="192"/>
                </a:lnTo>
                <a:lnTo>
                  <a:pt x="52" y="196"/>
                </a:lnTo>
                <a:lnTo>
                  <a:pt x="56" y="202"/>
                </a:lnTo>
                <a:lnTo>
                  <a:pt x="58" y="208"/>
                </a:lnTo>
                <a:lnTo>
                  <a:pt x="62" y="212"/>
                </a:lnTo>
                <a:lnTo>
                  <a:pt x="64" y="216"/>
                </a:lnTo>
                <a:lnTo>
                  <a:pt x="66" y="220"/>
                </a:lnTo>
                <a:lnTo>
                  <a:pt x="66" y="220"/>
                </a:lnTo>
                <a:lnTo>
                  <a:pt x="74" y="212"/>
                </a:lnTo>
                <a:lnTo>
                  <a:pt x="84" y="172"/>
                </a:lnTo>
                <a:lnTo>
                  <a:pt x="90" y="154"/>
                </a:lnTo>
                <a:lnTo>
                  <a:pt x="94" y="132"/>
                </a:lnTo>
                <a:lnTo>
                  <a:pt x="104" y="98"/>
                </a:lnTo>
                <a:lnTo>
                  <a:pt x="106" y="96"/>
                </a:lnTo>
                <a:lnTo>
                  <a:pt x="108" y="88"/>
                </a:lnTo>
                <a:lnTo>
                  <a:pt x="110" y="76"/>
                </a:lnTo>
                <a:lnTo>
                  <a:pt x="108" y="66"/>
                </a:lnTo>
                <a:lnTo>
                  <a:pt x="98" y="46"/>
                </a:lnTo>
                <a:lnTo>
                  <a:pt x="102" y="22"/>
                </a:lnTo>
                <a:lnTo>
                  <a:pt x="70" y="0"/>
                </a:lnTo>
                <a:lnTo>
                  <a:pt x="70" y="2"/>
                </a:lnTo>
                <a:lnTo>
                  <a:pt x="66" y="2"/>
                </a:lnTo>
                <a:lnTo>
                  <a:pt x="64" y="4"/>
                </a:lnTo>
                <a:lnTo>
                  <a:pt x="60" y="6"/>
                </a:lnTo>
                <a:lnTo>
                  <a:pt x="58" y="8"/>
                </a:lnTo>
                <a:lnTo>
                  <a:pt x="58" y="10"/>
                </a:lnTo>
                <a:lnTo>
                  <a:pt x="58" y="14"/>
                </a:lnTo>
                <a:lnTo>
                  <a:pt x="58" y="18"/>
                </a:lnTo>
                <a:lnTo>
                  <a:pt x="56" y="24"/>
                </a:lnTo>
                <a:lnTo>
                  <a:pt x="56" y="26"/>
                </a:lnTo>
                <a:lnTo>
                  <a:pt x="54" y="30"/>
                </a:lnTo>
                <a:lnTo>
                  <a:pt x="54" y="30"/>
                </a:lnTo>
                <a:lnTo>
                  <a:pt x="44" y="22"/>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9" name="Freeform 71"/>
          <p:cNvSpPr>
            <a:spLocks/>
          </p:cNvSpPr>
          <p:nvPr/>
        </p:nvSpPr>
        <p:spPr bwMode="gray">
          <a:xfrm>
            <a:off x="2712291" y="2909281"/>
            <a:ext cx="204796" cy="141506"/>
          </a:xfrm>
          <a:custGeom>
            <a:avLst/>
            <a:gdLst/>
            <a:ahLst/>
            <a:cxnLst>
              <a:cxn ang="0">
                <a:pos x="22" y="0"/>
              </a:cxn>
              <a:cxn ang="0">
                <a:pos x="14" y="20"/>
              </a:cxn>
              <a:cxn ang="0">
                <a:pos x="0" y="32"/>
              </a:cxn>
              <a:cxn ang="0">
                <a:pos x="0" y="32"/>
              </a:cxn>
              <a:cxn ang="0">
                <a:pos x="2" y="36"/>
              </a:cxn>
              <a:cxn ang="0">
                <a:pos x="4" y="40"/>
              </a:cxn>
              <a:cxn ang="0">
                <a:pos x="6" y="46"/>
              </a:cxn>
              <a:cxn ang="0">
                <a:pos x="10" y="50"/>
              </a:cxn>
              <a:cxn ang="0">
                <a:pos x="12" y="52"/>
              </a:cxn>
              <a:cxn ang="0">
                <a:pos x="14" y="54"/>
              </a:cxn>
              <a:cxn ang="0">
                <a:pos x="18" y="54"/>
              </a:cxn>
              <a:cxn ang="0">
                <a:pos x="22" y="56"/>
              </a:cxn>
              <a:cxn ang="0">
                <a:pos x="26" y="56"/>
              </a:cxn>
              <a:cxn ang="0">
                <a:pos x="28" y="56"/>
              </a:cxn>
              <a:cxn ang="0">
                <a:pos x="30" y="58"/>
              </a:cxn>
              <a:cxn ang="0">
                <a:pos x="32" y="60"/>
              </a:cxn>
              <a:cxn ang="0">
                <a:pos x="30" y="62"/>
              </a:cxn>
              <a:cxn ang="0">
                <a:pos x="28" y="66"/>
              </a:cxn>
              <a:cxn ang="0">
                <a:pos x="24" y="70"/>
              </a:cxn>
              <a:cxn ang="0">
                <a:pos x="24" y="74"/>
              </a:cxn>
              <a:cxn ang="0">
                <a:pos x="26" y="80"/>
              </a:cxn>
              <a:cxn ang="0">
                <a:pos x="28" y="82"/>
              </a:cxn>
              <a:cxn ang="0">
                <a:pos x="32" y="86"/>
              </a:cxn>
              <a:cxn ang="0">
                <a:pos x="36" y="88"/>
              </a:cxn>
              <a:cxn ang="0">
                <a:pos x="40" y="88"/>
              </a:cxn>
              <a:cxn ang="0">
                <a:pos x="50" y="88"/>
              </a:cxn>
              <a:cxn ang="0">
                <a:pos x="64" y="88"/>
              </a:cxn>
              <a:cxn ang="0">
                <a:pos x="80" y="94"/>
              </a:cxn>
              <a:cxn ang="0">
                <a:pos x="122" y="42"/>
              </a:cxn>
              <a:cxn ang="0">
                <a:pos x="114" y="24"/>
              </a:cxn>
              <a:cxn ang="0">
                <a:pos x="92" y="20"/>
              </a:cxn>
              <a:cxn ang="0">
                <a:pos x="56" y="0"/>
              </a:cxn>
              <a:cxn ang="0">
                <a:pos x="54" y="12"/>
              </a:cxn>
              <a:cxn ang="0">
                <a:pos x="40" y="10"/>
              </a:cxn>
              <a:cxn ang="0">
                <a:pos x="22" y="0"/>
              </a:cxn>
            </a:cxnLst>
            <a:rect l="0" t="0" r="r" b="b"/>
            <a:pathLst>
              <a:path w="122" h="94">
                <a:moveTo>
                  <a:pt x="22" y="0"/>
                </a:moveTo>
                <a:lnTo>
                  <a:pt x="14" y="20"/>
                </a:lnTo>
                <a:lnTo>
                  <a:pt x="0" y="32"/>
                </a:lnTo>
                <a:lnTo>
                  <a:pt x="0" y="32"/>
                </a:lnTo>
                <a:lnTo>
                  <a:pt x="2" y="36"/>
                </a:lnTo>
                <a:lnTo>
                  <a:pt x="4" y="40"/>
                </a:lnTo>
                <a:lnTo>
                  <a:pt x="6" y="46"/>
                </a:lnTo>
                <a:lnTo>
                  <a:pt x="10" y="50"/>
                </a:lnTo>
                <a:lnTo>
                  <a:pt x="12" y="52"/>
                </a:lnTo>
                <a:lnTo>
                  <a:pt x="14" y="54"/>
                </a:lnTo>
                <a:lnTo>
                  <a:pt x="18" y="54"/>
                </a:lnTo>
                <a:lnTo>
                  <a:pt x="22" y="56"/>
                </a:lnTo>
                <a:lnTo>
                  <a:pt x="26" y="56"/>
                </a:lnTo>
                <a:lnTo>
                  <a:pt x="28" y="56"/>
                </a:lnTo>
                <a:lnTo>
                  <a:pt x="30" y="58"/>
                </a:lnTo>
                <a:lnTo>
                  <a:pt x="32" y="60"/>
                </a:lnTo>
                <a:lnTo>
                  <a:pt x="30" y="62"/>
                </a:lnTo>
                <a:lnTo>
                  <a:pt x="28" y="66"/>
                </a:lnTo>
                <a:lnTo>
                  <a:pt x="24" y="70"/>
                </a:lnTo>
                <a:lnTo>
                  <a:pt x="24" y="74"/>
                </a:lnTo>
                <a:lnTo>
                  <a:pt x="26" y="80"/>
                </a:lnTo>
                <a:lnTo>
                  <a:pt x="28" y="82"/>
                </a:lnTo>
                <a:lnTo>
                  <a:pt x="32" y="86"/>
                </a:lnTo>
                <a:lnTo>
                  <a:pt x="36" y="88"/>
                </a:lnTo>
                <a:lnTo>
                  <a:pt x="40" y="88"/>
                </a:lnTo>
                <a:lnTo>
                  <a:pt x="50" y="88"/>
                </a:lnTo>
                <a:lnTo>
                  <a:pt x="64" y="88"/>
                </a:lnTo>
                <a:lnTo>
                  <a:pt x="80" y="94"/>
                </a:lnTo>
                <a:lnTo>
                  <a:pt x="122" y="42"/>
                </a:lnTo>
                <a:lnTo>
                  <a:pt x="114" y="24"/>
                </a:lnTo>
                <a:lnTo>
                  <a:pt x="92" y="20"/>
                </a:lnTo>
                <a:lnTo>
                  <a:pt x="56" y="0"/>
                </a:lnTo>
                <a:lnTo>
                  <a:pt x="54" y="12"/>
                </a:lnTo>
                <a:lnTo>
                  <a:pt x="40" y="10"/>
                </a:lnTo>
                <a:lnTo>
                  <a:pt x="22" y="0"/>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0" name="Freeform 72"/>
          <p:cNvSpPr>
            <a:spLocks/>
          </p:cNvSpPr>
          <p:nvPr/>
        </p:nvSpPr>
        <p:spPr bwMode="gray">
          <a:xfrm>
            <a:off x="2759292" y="3156163"/>
            <a:ext cx="77218" cy="69248"/>
          </a:xfrm>
          <a:custGeom>
            <a:avLst/>
            <a:gdLst/>
            <a:ahLst/>
            <a:cxnLst>
              <a:cxn ang="0">
                <a:pos x="28" y="8"/>
              </a:cxn>
              <a:cxn ang="0">
                <a:pos x="28" y="6"/>
              </a:cxn>
              <a:cxn ang="0">
                <a:pos x="26" y="4"/>
              </a:cxn>
              <a:cxn ang="0">
                <a:pos x="22" y="2"/>
              </a:cxn>
              <a:cxn ang="0">
                <a:pos x="20" y="0"/>
              </a:cxn>
              <a:cxn ang="0">
                <a:pos x="16" y="0"/>
              </a:cxn>
              <a:cxn ang="0">
                <a:pos x="12" y="0"/>
              </a:cxn>
              <a:cxn ang="0">
                <a:pos x="10" y="0"/>
              </a:cxn>
              <a:cxn ang="0">
                <a:pos x="8" y="4"/>
              </a:cxn>
              <a:cxn ang="0">
                <a:pos x="4" y="8"/>
              </a:cxn>
              <a:cxn ang="0">
                <a:pos x="2" y="12"/>
              </a:cxn>
              <a:cxn ang="0">
                <a:pos x="2" y="16"/>
              </a:cxn>
              <a:cxn ang="0">
                <a:pos x="0" y="20"/>
              </a:cxn>
              <a:cxn ang="0">
                <a:pos x="2" y="24"/>
              </a:cxn>
              <a:cxn ang="0">
                <a:pos x="4" y="26"/>
              </a:cxn>
              <a:cxn ang="0">
                <a:pos x="8" y="30"/>
              </a:cxn>
              <a:cxn ang="0">
                <a:pos x="12" y="34"/>
              </a:cxn>
              <a:cxn ang="0">
                <a:pos x="16" y="36"/>
              </a:cxn>
              <a:cxn ang="0">
                <a:pos x="20" y="40"/>
              </a:cxn>
              <a:cxn ang="0">
                <a:pos x="24" y="42"/>
              </a:cxn>
              <a:cxn ang="0">
                <a:pos x="28" y="44"/>
              </a:cxn>
              <a:cxn ang="0">
                <a:pos x="28" y="46"/>
              </a:cxn>
              <a:cxn ang="0">
                <a:pos x="28" y="44"/>
              </a:cxn>
              <a:cxn ang="0">
                <a:pos x="32" y="44"/>
              </a:cxn>
              <a:cxn ang="0">
                <a:pos x="36" y="40"/>
              </a:cxn>
              <a:cxn ang="0">
                <a:pos x="40" y="38"/>
              </a:cxn>
              <a:cxn ang="0">
                <a:pos x="42" y="34"/>
              </a:cxn>
              <a:cxn ang="0">
                <a:pos x="46" y="32"/>
              </a:cxn>
              <a:cxn ang="0">
                <a:pos x="46" y="28"/>
              </a:cxn>
              <a:cxn ang="0">
                <a:pos x="46" y="24"/>
              </a:cxn>
              <a:cxn ang="0">
                <a:pos x="42" y="20"/>
              </a:cxn>
              <a:cxn ang="0">
                <a:pos x="38" y="16"/>
              </a:cxn>
              <a:cxn ang="0">
                <a:pos x="34" y="12"/>
              </a:cxn>
              <a:cxn ang="0">
                <a:pos x="32" y="10"/>
              </a:cxn>
              <a:cxn ang="0">
                <a:pos x="28" y="8"/>
              </a:cxn>
              <a:cxn ang="0">
                <a:pos x="28" y="8"/>
              </a:cxn>
            </a:cxnLst>
            <a:rect l="0" t="0" r="r" b="b"/>
            <a:pathLst>
              <a:path w="46" h="46">
                <a:moveTo>
                  <a:pt x="28" y="8"/>
                </a:moveTo>
                <a:lnTo>
                  <a:pt x="28" y="6"/>
                </a:lnTo>
                <a:lnTo>
                  <a:pt x="26" y="4"/>
                </a:lnTo>
                <a:lnTo>
                  <a:pt x="22" y="2"/>
                </a:lnTo>
                <a:lnTo>
                  <a:pt x="20" y="0"/>
                </a:lnTo>
                <a:lnTo>
                  <a:pt x="16" y="0"/>
                </a:lnTo>
                <a:lnTo>
                  <a:pt x="12" y="0"/>
                </a:lnTo>
                <a:lnTo>
                  <a:pt x="10" y="0"/>
                </a:lnTo>
                <a:lnTo>
                  <a:pt x="8" y="4"/>
                </a:lnTo>
                <a:lnTo>
                  <a:pt x="4" y="8"/>
                </a:lnTo>
                <a:lnTo>
                  <a:pt x="2" y="12"/>
                </a:lnTo>
                <a:lnTo>
                  <a:pt x="2" y="16"/>
                </a:lnTo>
                <a:lnTo>
                  <a:pt x="0" y="20"/>
                </a:lnTo>
                <a:lnTo>
                  <a:pt x="2" y="24"/>
                </a:lnTo>
                <a:lnTo>
                  <a:pt x="4" y="26"/>
                </a:lnTo>
                <a:lnTo>
                  <a:pt x="8" y="30"/>
                </a:lnTo>
                <a:lnTo>
                  <a:pt x="12" y="34"/>
                </a:lnTo>
                <a:lnTo>
                  <a:pt x="16" y="36"/>
                </a:lnTo>
                <a:lnTo>
                  <a:pt x="20" y="40"/>
                </a:lnTo>
                <a:lnTo>
                  <a:pt x="24" y="42"/>
                </a:lnTo>
                <a:lnTo>
                  <a:pt x="28" y="44"/>
                </a:lnTo>
                <a:lnTo>
                  <a:pt x="28" y="46"/>
                </a:lnTo>
                <a:lnTo>
                  <a:pt x="28" y="44"/>
                </a:lnTo>
                <a:lnTo>
                  <a:pt x="32" y="44"/>
                </a:lnTo>
                <a:lnTo>
                  <a:pt x="36" y="40"/>
                </a:lnTo>
                <a:lnTo>
                  <a:pt x="40" y="38"/>
                </a:lnTo>
                <a:lnTo>
                  <a:pt x="42" y="34"/>
                </a:lnTo>
                <a:lnTo>
                  <a:pt x="46" y="32"/>
                </a:lnTo>
                <a:lnTo>
                  <a:pt x="46" y="28"/>
                </a:lnTo>
                <a:lnTo>
                  <a:pt x="46" y="24"/>
                </a:lnTo>
                <a:lnTo>
                  <a:pt x="42" y="20"/>
                </a:lnTo>
                <a:lnTo>
                  <a:pt x="38" y="16"/>
                </a:lnTo>
                <a:lnTo>
                  <a:pt x="34" y="12"/>
                </a:lnTo>
                <a:lnTo>
                  <a:pt x="32" y="10"/>
                </a:lnTo>
                <a:lnTo>
                  <a:pt x="28" y="8"/>
                </a:lnTo>
                <a:lnTo>
                  <a:pt x="28" y="8"/>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1" name="Freeform 73"/>
          <p:cNvSpPr>
            <a:spLocks/>
          </p:cNvSpPr>
          <p:nvPr/>
        </p:nvSpPr>
        <p:spPr bwMode="gray">
          <a:xfrm>
            <a:off x="5233635" y="4149718"/>
            <a:ext cx="53717" cy="246883"/>
          </a:xfrm>
          <a:custGeom>
            <a:avLst/>
            <a:gdLst/>
            <a:ahLst/>
            <a:cxnLst>
              <a:cxn ang="0">
                <a:pos x="26" y="8"/>
              </a:cxn>
              <a:cxn ang="0">
                <a:pos x="26" y="6"/>
              </a:cxn>
              <a:cxn ang="0">
                <a:pos x="24" y="6"/>
              </a:cxn>
              <a:cxn ang="0">
                <a:pos x="22" y="2"/>
              </a:cxn>
              <a:cxn ang="0">
                <a:pos x="20" y="2"/>
              </a:cxn>
              <a:cxn ang="0">
                <a:pos x="18" y="0"/>
              </a:cxn>
              <a:cxn ang="0">
                <a:pos x="16" y="2"/>
              </a:cxn>
              <a:cxn ang="0">
                <a:pos x="14" y="6"/>
              </a:cxn>
              <a:cxn ang="0">
                <a:pos x="12" y="10"/>
              </a:cxn>
              <a:cxn ang="0">
                <a:pos x="10" y="14"/>
              </a:cxn>
              <a:cxn ang="0">
                <a:pos x="8" y="18"/>
              </a:cxn>
              <a:cxn ang="0">
                <a:pos x="8" y="22"/>
              </a:cxn>
              <a:cxn ang="0">
                <a:pos x="8" y="22"/>
              </a:cxn>
              <a:cxn ang="0">
                <a:pos x="2" y="42"/>
              </a:cxn>
              <a:cxn ang="0">
                <a:pos x="2" y="44"/>
              </a:cxn>
              <a:cxn ang="0">
                <a:pos x="2" y="46"/>
              </a:cxn>
              <a:cxn ang="0">
                <a:pos x="4" y="52"/>
              </a:cxn>
              <a:cxn ang="0">
                <a:pos x="4" y="56"/>
              </a:cxn>
              <a:cxn ang="0">
                <a:pos x="6" y="60"/>
              </a:cxn>
              <a:cxn ang="0">
                <a:pos x="6" y="66"/>
              </a:cxn>
              <a:cxn ang="0">
                <a:pos x="8" y="82"/>
              </a:cxn>
              <a:cxn ang="0">
                <a:pos x="6" y="100"/>
              </a:cxn>
              <a:cxn ang="0">
                <a:pos x="6" y="118"/>
              </a:cxn>
              <a:cxn ang="0">
                <a:pos x="6" y="132"/>
              </a:cxn>
              <a:cxn ang="0">
                <a:pos x="6" y="140"/>
              </a:cxn>
              <a:cxn ang="0">
                <a:pos x="6" y="142"/>
              </a:cxn>
              <a:cxn ang="0">
                <a:pos x="4" y="146"/>
              </a:cxn>
              <a:cxn ang="0">
                <a:pos x="2" y="150"/>
              </a:cxn>
              <a:cxn ang="0">
                <a:pos x="0" y="156"/>
              </a:cxn>
              <a:cxn ang="0">
                <a:pos x="0" y="158"/>
              </a:cxn>
              <a:cxn ang="0">
                <a:pos x="0" y="160"/>
              </a:cxn>
              <a:cxn ang="0">
                <a:pos x="8" y="164"/>
              </a:cxn>
              <a:cxn ang="0">
                <a:pos x="12" y="152"/>
              </a:cxn>
              <a:cxn ang="0">
                <a:pos x="22" y="162"/>
              </a:cxn>
              <a:cxn ang="0">
                <a:pos x="22" y="160"/>
              </a:cxn>
              <a:cxn ang="0">
                <a:pos x="22" y="158"/>
              </a:cxn>
              <a:cxn ang="0">
                <a:pos x="22" y="152"/>
              </a:cxn>
              <a:cxn ang="0">
                <a:pos x="22" y="146"/>
              </a:cxn>
              <a:cxn ang="0">
                <a:pos x="20" y="140"/>
              </a:cxn>
              <a:cxn ang="0">
                <a:pos x="16" y="130"/>
              </a:cxn>
              <a:cxn ang="0">
                <a:pos x="16" y="118"/>
              </a:cxn>
              <a:cxn ang="0">
                <a:pos x="24" y="106"/>
              </a:cxn>
              <a:cxn ang="0">
                <a:pos x="28" y="102"/>
              </a:cxn>
              <a:cxn ang="0">
                <a:pos x="32" y="96"/>
              </a:cxn>
              <a:cxn ang="0">
                <a:pos x="32" y="92"/>
              </a:cxn>
              <a:cxn ang="0">
                <a:pos x="32" y="88"/>
              </a:cxn>
              <a:cxn ang="0">
                <a:pos x="30" y="84"/>
              </a:cxn>
              <a:cxn ang="0">
                <a:pos x="30" y="80"/>
              </a:cxn>
              <a:cxn ang="0">
                <a:pos x="30" y="74"/>
              </a:cxn>
              <a:cxn ang="0">
                <a:pos x="28" y="62"/>
              </a:cxn>
              <a:cxn ang="0">
                <a:pos x="26" y="50"/>
              </a:cxn>
              <a:cxn ang="0">
                <a:pos x="24" y="40"/>
              </a:cxn>
              <a:cxn ang="0">
                <a:pos x="24" y="36"/>
              </a:cxn>
              <a:cxn ang="0">
                <a:pos x="24" y="36"/>
              </a:cxn>
              <a:cxn ang="0">
                <a:pos x="22" y="32"/>
              </a:cxn>
              <a:cxn ang="0">
                <a:pos x="22" y="28"/>
              </a:cxn>
              <a:cxn ang="0">
                <a:pos x="22" y="22"/>
              </a:cxn>
              <a:cxn ang="0">
                <a:pos x="22" y="16"/>
              </a:cxn>
              <a:cxn ang="0">
                <a:pos x="24" y="12"/>
              </a:cxn>
              <a:cxn ang="0">
                <a:pos x="26" y="8"/>
              </a:cxn>
            </a:cxnLst>
            <a:rect l="0" t="0" r="r" b="b"/>
            <a:pathLst>
              <a:path w="32" h="164">
                <a:moveTo>
                  <a:pt x="26" y="8"/>
                </a:moveTo>
                <a:lnTo>
                  <a:pt x="26" y="6"/>
                </a:lnTo>
                <a:lnTo>
                  <a:pt x="24" y="6"/>
                </a:lnTo>
                <a:lnTo>
                  <a:pt x="22" y="2"/>
                </a:lnTo>
                <a:lnTo>
                  <a:pt x="20" y="2"/>
                </a:lnTo>
                <a:lnTo>
                  <a:pt x="18" y="0"/>
                </a:lnTo>
                <a:lnTo>
                  <a:pt x="16" y="2"/>
                </a:lnTo>
                <a:lnTo>
                  <a:pt x="14" y="6"/>
                </a:lnTo>
                <a:lnTo>
                  <a:pt x="12" y="10"/>
                </a:lnTo>
                <a:lnTo>
                  <a:pt x="10" y="14"/>
                </a:lnTo>
                <a:lnTo>
                  <a:pt x="8" y="18"/>
                </a:lnTo>
                <a:lnTo>
                  <a:pt x="8" y="22"/>
                </a:lnTo>
                <a:lnTo>
                  <a:pt x="8" y="22"/>
                </a:lnTo>
                <a:lnTo>
                  <a:pt x="2" y="42"/>
                </a:lnTo>
                <a:lnTo>
                  <a:pt x="2" y="44"/>
                </a:lnTo>
                <a:lnTo>
                  <a:pt x="2" y="46"/>
                </a:lnTo>
                <a:lnTo>
                  <a:pt x="4" y="52"/>
                </a:lnTo>
                <a:lnTo>
                  <a:pt x="4" y="56"/>
                </a:lnTo>
                <a:lnTo>
                  <a:pt x="6" y="60"/>
                </a:lnTo>
                <a:lnTo>
                  <a:pt x="6" y="66"/>
                </a:lnTo>
                <a:lnTo>
                  <a:pt x="8" y="82"/>
                </a:lnTo>
                <a:lnTo>
                  <a:pt x="6" y="100"/>
                </a:lnTo>
                <a:lnTo>
                  <a:pt x="6" y="118"/>
                </a:lnTo>
                <a:lnTo>
                  <a:pt x="6" y="132"/>
                </a:lnTo>
                <a:lnTo>
                  <a:pt x="6" y="140"/>
                </a:lnTo>
                <a:lnTo>
                  <a:pt x="6" y="142"/>
                </a:lnTo>
                <a:lnTo>
                  <a:pt x="4" y="146"/>
                </a:lnTo>
                <a:lnTo>
                  <a:pt x="2" y="150"/>
                </a:lnTo>
                <a:lnTo>
                  <a:pt x="0" y="156"/>
                </a:lnTo>
                <a:lnTo>
                  <a:pt x="0" y="158"/>
                </a:lnTo>
                <a:lnTo>
                  <a:pt x="0" y="160"/>
                </a:lnTo>
                <a:lnTo>
                  <a:pt x="8" y="164"/>
                </a:lnTo>
                <a:lnTo>
                  <a:pt x="12" y="152"/>
                </a:lnTo>
                <a:lnTo>
                  <a:pt x="22" y="162"/>
                </a:lnTo>
                <a:lnTo>
                  <a:pt x="22" y="160"/>
                </a:lnTo>
                <a:lnTo>
                  <a:pt x="22" y="158"/>
                </a:lnTo>
                <a:lnTo>
                  <a:pt x="22" y="152"/>
                </a:lnTo>
                <a:lnTo>
                  <a:pt x="22" y="146"/>
                </a:lnTo>
                <a:lnTo>
                  <a:pt x="20" y="140"/>
                </a:lnTo>
                <a:lnTo>
                  <a:pt x="16" y="130"/>
                </a:lnTo>
                <a:lnTo>
                  <a:pt x="16" y="118"/>
                </a:lnTo>
                <a:lnTo>
                  <a:pt x="24" y="106"/>
                </a:lnTo>
                <a:lnTo>
                  <a:pt x="28" y="102"/>
                </a:lnTo>
                <a:lnTo>
                  <a:pt x="32" y="96"/>
                </a:lnTo>
                <a:lnTo>
                  <a:pt x="32" y="92"/>
                </a:lnTo>
                <a:lnTo>
                  <a:pt x="32" y="88"/>
                </a:lnTo>
                <a:lnTo>
                  <a:pt x="30" y="84"/>
                </a:lnTo>
                <a:lnTo>
                  <a:pt x="30" y="80"/>
                </a:lnTo>
                <a:lnTo>
                  <a:pt x="30" y="74"/>
                </a:lnTo>
                <a:lnTo>
                  <a:pt x="28" y="62"/>
                </a:lnTo>
                <a:lnTo>
                  <a:pt x="26" y="50"/>
                </a:lnTo>
                <a:lnTo>
                  <a:pt x="24" y="40"/>
                </a:lnTo>
                <a:lnTo>
                  <a:pt x="24" y="36"/>
                </a:lnTo>
                <a:lnTo>
                  <a:pt x="24" y="36"/>
                </a:lnTo>
                <a:lnTo>
                  <a:pt x="22" y="32"/>
                </a:lnTo>
                <a:lnTo>
                  <a:pt x="22" y="28"/>
                </a:lnTo>
                <a:lnTo>
                  <a:pt x="22" y="22"/>
                </a:lnTo>
                <a:lnTo>
                  <a:pt x="22" y="16"/>
                </a:lnTo>
                <a:lnTo>
                  <a:pt x="24" y="12"/>
                </a:lnTo>
                <a:lnTo>
                  <a:pt x="26" y="8"/>
                </a:lnTo>
              </a:path>
            </a:pathLst>
          </a:custGeom>
          <a:solidFill>
            <a:srgbClr val="92D050"/>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2" name="Freeform 74"/>
          <p:cNvSpPr>
            <a:spLocks/>
          </p:cNvSpPr>
          <p:nvPr/>
        </p:nvSpPr>
        <p:spPr bwMode="gray">
          <a:xfrm>
            <a:off x="2682076" y="2936379"/>
            <a:ext cx="3580575" cy="1746246"/>
          </a:xfrm>
          <a:custGeom>
            <a:avLst/>
            <a:gdLst/>
            <a:ahLst/>
            <a:cxnLst>
              <a:cxn ang="0">
                <a:pos x="1494" y="916"/>
              </a:cxn>
              <a:cxn ang="0">
                <a:pos x="1558" y="688"/>
              </a:cxn>
              <a:cxn ang="0">
                <a:pos x="1762" y="626"/>
              </a:cxn>
              <a:cxn ang="0">
                <a:pos x="1698" y="776"/>
              </a:cxn>
              <a:cxn ang="0">
                <a:pos x="1790" y="726"/>
              </a:cxn>
              <a:cxn ang="0">
                <a:pos x="1876" y="654"/>
              </a:cxn>
              <a:cxn ang="0">
                <a:pos x="1998" y="586"/>
              </a:cxn>
              <a:cxn ang="0">
                <a:pos x="2084" y="548"/>
              </a:cxn>
              <a:cxn ang="0">
                <a:pos x="2074" y="480"/>
              </a:cxn>
              <a:cxn ang="0">
                <a:pos x="1880" y="370"/>
              </a:cxn>
              <a:cxn ang="0">
                <a:pos x="1640" y="308"/>
              </a:cxn>
              <a:cxn ang="0">
                <a:pos x="1578" y="268"/>
              </a:cxn>
              <a:cxn ang="0">
                <a:pos x="1412" y="308"/>
              </a:cxn>
              <a:cxn ang="0">
                <a:pos x="1338" y="230"/>
              </a:cxn>
              <a:cxn ang="0">
                <a:pos x="1160" y="170"/>
              </a:cxn>
              <a:cxn ang="0">
                <a:pos x="1134" y="160"/>
              </a:cxn>
              <a:cxn ang="0">
                <a:pos x="1086" y="8"/>
              </a:cxn>
              <a:cxn ang="0">
                <a:pos x="1020" y="108"/>
              </a:cxn>
              <a:cxn ang="0">
                <a:pos x="906" y="98"/>
              </a:cxn>
              <a:cxn ang="0">
                <a:pos x="764" y="244"/>
              </a:cxn>
              <a:cxn ang="0">
                <a:pos x="812" y="382"/>
              </a:cxn>
              <a:cxn ang="0">
                <a:pos x="778" y="298"/>
              </a:cxn>
              <a:cxn ang="0">
                <a:pos x="706" y="244"/>
              </a:cxn>
              <a:cxn ang="0">
                <a:pos x="670" y="318"/>
              </a:cxn>
              <a:cxn ang="0">
                <a:pos x="726" y="416"/>
              </a:cxn>
              <a:cxn ang="0">
                <a:pos x="756" y="470"/>
              </a:cxn>
              <a:cxn ang="0">
                <a:pos x="712" y="492"/>
              </a:cxn>
              <a:cxn ang="0">
                <a:pos x="676" y="424"/>
              </a:cxn>
              <a:cxn ang="0">
                <a:pos x="648" y="466"/>
              </a:cxn>
              <a:cxn ang="0">
                <a:pos x="656" y="368"/>
              </a:cxn>
              <a:cxn ang="0">
                <a:pos x="610" y="280"/>
              </a:cxn>
              <a:cxn ang="0">
                <a:pos x="552" y="374"/>
              </a:cxn>
              <a:cxn ang="0">
                <a:pos x="390" y="422"/>
              </a:cxn>
              <a:cxn ang="0">
                <a:pos x="328" y="410"/>
              </a:cxn>
              <a:cxn ang="0">
                <a:pos x="302" y="490"/>
              </a:cxn>
              <a:cxn ang="0">
                <a:pos x="208" y="560"/>
              </a:cxn>
              <a:cxn ang="0">
                <a:pos x="258" y="480"/>
              </a:cxn>
              <a:cxn ang="0">
                <a:pos x="162" y="368"/>
              </a:cxn>
              <a:cxn ang="0">
                <a:pos x="134" y="606"/>
              </a:cxn>
              <a:cxn ang="0">
                <a:pos x="54" y="674"/>
              </a:cxn>
              <a:cxn ang="0">
                <a:pos x="28" y="730"/>
              </a:cxn>
              <a:cxn ang="0">
                <a:pos x="42" y="810"/>
              </a:cxn>
              <a:cxn ang="0">
                <a:pos x="38" y="892"/>
              </a:cxn>
              <a:cxn ang="0">
                <a:pos x="60" y="918"/>
              </a:cxn>
              <a:cxn ang="0">
                <a:pos x="114" y="970"/>
              </a:cxn>
              <a:cxn ang="0">
                <a:pos x="174" y="998"/>
              </a:cxn>
              <a:cxn ang="0">
                <a:pos x="212" y="974"/>
              </a:cxn>
              <a:cxn ang="0">
                <a:pos x="236" y="1020"/>
              </a:cxn>
              <a:cxn ang="0">
                <a:pos x="316" y="1092"/>
              </a:cxn>
              <a:cxn ang="0">
                <a:pos x="348" y="1034"/>
              </a:cxn>
              <a:cxn ang="0">
                <a:pos x="390" y="992"/>
              </a:cxn>
              <a:cxn ang="0">
                <a:pos x="410" y="1058"/>
              </a:cxn>
              <a:cxn ang="0">
                <a:pos x="452" y="1122"/>
              </a:cxn>
              <a:cxn ang="0">
                <a:pos x="560" y="1128"/>
              </a:cxn>
              <a:cxn ang="0">
                <a:pos x="660" y="1104"/>
              </a:cxn>
              <a:cxn ang="0">
                <a:pos x="732" y="1050"/>
              </a:cxn>
              <a:cxn ang="0">
                <a:pos x="752" y="994"/>
              </a:cxn>
              <a:cxn ang="0">
                <a:pos x="834" y="912"/>
              </a:cxn>
              <a:cxn ang="0">
                <a:pos x="964" y="912"/>
              </a:cxn>
              <a:cxn ang="0">
                <a:pos x="1168" y="880"/>
              </a:cxn>
              <a:cxn ang="0">
                <a:pos x="1354" y="904"/>
              </a:cxn>
              <a:cxn ang="0">
                <a:pos x="1432" y="908"/>
              </a:cxn>
            </a:cxnLst>
            <a:rect l="0" t="0" r="r" b="b"/>
            <a:pathLst>
              <a:path w="2132" h="1160">
                <a:moveTo>
                  <a:pt x="1396" y="998"/>
                </a:moveTo>
                <a:lnTo>
                  <a:pt x="1398" y="994"/>
                </a:lnTo>
                <a:lnTo>
                  <a:pt x="1398" y="994"/>
                </a:lnTo>
                <a:lnTo>
                  <a:pt x="1398" y="994"/>
                </a:lnTo>
                <a:lnTo>
                  <a:pt x="1398" y="996"/>
                </a:lnTo>
                <a:lnTo>
                  <a:pt x="1396" y="1000"/>
                </a:lnTo>
                <a:lnTo>
                  <a:pt x="1396" y="1002"/>
                </a:lnTo>
                <a:lnTo>
                  <a:pt x="1394" y="1006"/>
                </a:lnTo>
                <a:lnTo>
                  <a:pt x="1394" y="1010"/>
                </a:lnTo>
                <a:lnTo>
                  <a:pt x="1394" y="1012"/>
                </a:lnTo>
                <a:lnTo>
                  <a:pt x="1392" y="1012"/>
                </a:lnTo>
                <a:lnTo>
                  <a:pt x="1394" y="1018"/>
                </a:lnTo>
                <a:lnTo>
                  <a:pt x="1398" y="1024"/>
                </a:lnTo>
                <a:lnTo>
                  <a:pt x="1402" y="1028"/>
                </a:lnTo>
                <a:lnTo>
                  <a:pt x="1406" y="1030"/>
                </a:lnTo>
                <a:lnTo>
                  <a:pt x="1410" y="1032"/>
                </a:lnTo>
                <a:lnTo>
                  <a:pt x="1412" y="1034"/>
                </a:lnTo>
                <a:lnTo>
                  <a:pt x="1414" y="1034"/>
                </a:lnTo>
                <a:lnTo>
                  <a:pt x="1424" y="1026"/>
                </a:lnTo>
                <a:lnTo>
                  <a:pt x="1436" y="1010"/>
                </a:lnTo>
                <a:lnTo>
                  <a:pt x="1450" y="992"/>
                </a:lnTo>
                <a:lnTo>
                  <a:pt x="1464" y="970"/>
                </a:lnTo>
                <a:lnTo>
                  <a:pt x="1476" y="950"/>
                </a:lnTo>
                <a:lnTo>
                  <a:pt x="1486" y="932"/>
                </a:lnTo>
                <a:lnTo>
                  <a:pt x="1492" y="920"/>
                </a:lnTo>
                <a:lnTo>
                  <a:pt x="1494" y="916"/>
                </a:lnTo>
                <a:lnTo>
                  <a:pt x="1496" y="898"/>
                </a:lnTo>
                <a:lnTo>
                  <a:pt x="1502" y="884"/>
                </a:lnTo>
                <a:lnTo>
                  <a:pt x="1506" y="876"/>
                </a:lnTo>
                <a:lnTo>
                  <a:pt x="1510" y="872"/>
                </a:lnTo>
                <a:lnTo>
                  <a:pt x="1512" y="846"/>
                </a:lnTo>
                <a:lnTo>
                  <a:pt x="1514" y="842"/>
                </a:lnTo>
                <a:lnTo>
                  <a:pt x="1516" y="830"/>
                </a:lnTo>
                <a:lnTo>
                  <a:pt x="1514" y="818"/>
                </a:lnTo>
                <a:lnTo>
                  <a:pt x="1510" y="808"/>
                </a:lnTo>
                <a:lnTo>
                  <a:pt x="1500" y="804"/>
                </a:lnTo>
                <a:lnTo>
                  <a:pt x="1494" y="804"/>
                </a:lnTo>
                <a:lnTo>
                  <a:pt x="1486" y="806"/>
                </a:lnTo>
                <a:lnTo>
                  <a:pt x="1478" y="808"/>
                </a:lnTo>
                <a:lnTo>
                  <a:pt x="1472" y="808"/>
                </a:lnTo>
                <a:lnTo>
                  <a:pt x="1466" y="806"/>
                </a:lnTo>
                <a:lnTo>
                  <a:pt x="1462" y="802"/>
                </a:lnTo>
                <a:lnTo>
                  <a:pt x="1460" y="800"/>
                </a:lnTo>
                <a:lnTo>
                  <a:pt x="1458" y="798"/>
                </a:lnTo>
                <a:lnTo>
                  <a:pt x="1456" y="798"/>
                </a:lnTo>
                <a:lnTo>
                  <a:pt x="1444" y="794"/>
                </a:lnTo>
                <a:lnTo>
                  <a:pt x="1470" y="770"/>
                </a:lnTo>
                <a:lnTo>
                  <a:pt x="1472" y="762"/>
                </a:lnTo>
                <a:lnTo>
                  <a:pt x="1494" y="738"/>
                </a:lnTo>
                <a:lnTo>
                  <a:pt x="1542" y="686"/>
                </a:lnTo>
                <a:lnTo>
                  <a:pt x="1546" y="686"/>
                </a:lnTo>
                <a:lnTo>
                  <a:pt x="1558" y="688"/>
                </a:lnTo>
                <a:lnTo>
                  <a:pt x="1572" y="692"/>
                </a:lnTo>
                <a:lnTo>
                  <a:pt x="1588" y="694"/>
                </a:lnTo>
                <a:lnTo>
                  <a:pt x="1602" y="698"/>
                </a:lnTo>
                <a:lnTo>
                  <a:pt x="1608" y="698"/>
                </a:lnTo>
                <a:lnTo>
                  <a:pt x="1612" y="698"/>
                </a:lnTo>
                <a:lnTo>
                  <a:pt x="1612" y="694"/>
                </a:lnTo>
                <a:lnTo>
                  <a:pt x="1612" y="692"/>
                </a:lnTo>
                <a:lnTo>
                  <a:pt x="1612" y="688"/>
                </a:lnTo>
                <a:lnTo>
                  <a:pt x="1612" y="686"/>
                </a:lnTo>
                <a:lnTo>
                  <a:pt x="1612" y="686"/>
                </a:lnTo>
                <a:lnTo>
                  <a:pt x="1622" y="680"/>
                </a:lnTo>
                <a:lnTo>
                  <a:pt x="1634" y="682"/>
                </a:lnTo>
                <a:lnTo>
                  <a:pt x="1642" y="682"/>
                </a:lnTo>
                <a:lnTo>
                  <a:pt x="1650" y="700"/>
                </a:lnTo>
                <a:lnTo>
                  <a:pt x="1694" y="686"/>
                </a:lnTo>
                <a:lnTo>
                  <a:pt x="1694" y="676"/>
                </a:lnTo>
                <a:lnTo>
                  <a:pt x="1732" y="642"/>
                </a:lnTo>
                <a:lnTo>
                  <a:pt x="1734" y="642"/>
                </a:lnTo>
                <a:lnTo>
                  <a:pt x="1736" y="640"/>
                </a:lnTo>
                <a:lnTo>
                  <a:pt x="1738" y="636"/>
                </a:lnTo>
                <a:lnTo>
                  <a:pt x="1742" y="634"/>
                </a:lnTo>
                <a:lnTo>
                  <a:pt x="1746" y="630"/>
                </a:lnTo>
                <a:lnTo>
                  <a:pt x="1750" y="628"/>
                </a:lnTo>
                <a:lnTo>
                  <a:pt x="1756" y="626"/>
                </a:lnTo>
                <a:lnTo>
                  <a:pt x="1760" y="624"/>
                </a:lnTo>
                <a:lnTo>
                  <a:pt x="1762" y="626"/>
                </a:lnTo>
                <a:lnTo>
                  <a:pt x="1764" y="628"/>
                </a:lnTo>
                <a:lnTo>
                  <a:pt x="1764" y="632"/>
                </a:lnTo>
                <a:lnTo>
                  <a:pt x="1760" y="638"/>
                </a:lnTo>
                <a:lnTo>
                  <a:pt x="1758" y="644"/>
                </a:lnTo>
                <a:lnTo>
                  <a:pt x="1754" y="648"/>
                </a:lnTo>
                <a:lnTo>
                  <a:pt x="1754" y="652"/>
                </a:lnTo>
                <a:lnTo>
                  <a:pt x="1754" y="654"/>
                </a:lnTo>
                <a:lnTo>
                  <a:pt x="1758" y="654"/>
                </a:lnTo>
                <a:lnTo>
                  <a:pt x="1760" y="654"/>
                </a:lnTo>
                <a:lnTo>
                  <a:pt x="1764" y="654"/>
                </a:lnTo>
                <a:lnTo>
                  <a:pt x="1768" y="652"/>
                </a:lnTo>
                <a:lnTo>
                  <a:pt x="1770" y="650"/>
                </a:lnTo>
                <a:lnTo>
                  <a:pt x="1776" y="644"/>
                </a:lnTo>
                <a:lnTo>
                  <a:pt x="1784" y="634"/>
                </a:lnTo>
                <a:lnTo>
                  <a:pt x="1790" y="624"/>
                </a:lnTo>
                <a:lnTo>
                  <a:pt x="1796" y="616"/>
                </a:lnTo>
                <a:lnTo>
                  <a:pt x="1798" y="614"/>
                </a:lnTo>
                <a:lnTo>
                  <a:pt x="1792" y="626"/>
                </a:lnTo>
                <a:lnTo>
                  <a:pt x="1792" y="638"/>
                </a:lnTo>
                <a:lnTo>
                  <a:pt x="1794" y="648"/>
                </a:lnTo>
                <a:lnTo>
                  <a:pt x="1796" y="652"/>
                </a:lnTo>
                <a:lnTo>
                  <a:pt x="1762" y="676"/>
                </a:lnTo>
                <a:lnTo>
                  <a:pt x="1752" y="706"/>
                </a:lnTo>
                <a:lnTo>
                  <a:pt x="1714" y="736"/>
                </a:lnTo>
                <a:lnTo>
                  <a:pt x="1698" y="776"/>
                </a:lnTo>
                <a:lnTo>
                  <a:pt x="1698" y="776"/>
                </a:lnTo>
                <a:lnTo>
                  <a:pt x="1696" y="780"/>
                </a:lnTo>
                <a:lnTo>
                  <a:pt x="1696" y="784"/>
                </a:lnTo>
                <a:lnTo>
                  <a:pt x="1694" y="790"/>
                </a:lnTo>
                <a:lnTo>
                  <a:pt x="1696" y="798"/>
                </a:lnTo>
                <a:lnTo>
                  <a:pt x="1698" y="806"/>
                </a:lnTo>
                <a:lnTo>
                  <a:pt x="1702" y="820"/>
                </a:lnTo>
                <a:lnTo>
                  <a:pt x="1708" y="838"/>
                </a:lnTo>
                <a:lnTo>
                  <a:pt x="1712" y="854"/>
                </a:lnTo>
                <a:lnTo>
                  <a:pt x="1718" y="868"/>
                </a:lnTo>
                <a:lnTo>
                  <a:pt x="1718" y="874"/>
                </a:lnTo>
                <a:lnTo>
                  <a:pt x="1736" y="848"/>
                </a:lnTo>
                <a:lnTo>
                  <a:pt x="1766" y="802"/>
                </a:lnTo>
                <a:lnTo>
                  <a:pt x="1782" y="798"/>
                </a:lnTo>
                <a:lnTo>
                  <a:pt x="1780" y="794"/>
                </a:lnTo>
                <a:lnTo>
                  <a:pt x="1780" y="784"/>
                </a:lnTo>
                <a:lnTo>
                  <a:pt x="1782" y="772"/>
                </a:lnTo>
                <a:lnTo>
                  <a:pt x="1786" y="758"/>
                </a:lnTo>
                <a:lnTo>
                  <a:pt x="1790" y="750"/>
                </a:lnTo>
                <a:lnTo>
                  <a:pt x="1792" y="744"/>
                </a:lnTo>
                <a:lnTo>
                  <a:pt x="1792" y="740"/>
                </a:lnTo>
                <a:lnTo>
                  <a:pt x="1792" y="736"/>
                </a:lnTo>
                <a:lnTo>
                  <a:pt x="1792" y="732"/>
                </a:lnTo>
                <a:lnTo>
                  <a:pt x="1792" y="730"/>
                </a:lnTo>
                <a:lnTo>
                  <a:pt x="1790" y="730"/>
                </a:lnTo>
                <a:lnTo>
                  <a:pt x="1790" y="728"/>
                </a:lnTo>
                <a:lnTo>
                  <a:pt x="1790" y="726"/>
                </a:lnTo>
                <a:lnTo>
                  <a:pt x="1788" y="724"/>
                </a:lnTo>
                <a:lnTo>
                  <a:pt x="1786" y="720"/>
                </a:lnTo>
                <a:lnTo>
                  <a:pt x="1786" y="716"/>
                </a:lnTo>
                <a:lnTo>
                  <a:pt x="1786" y="712"/>
                </a:lnTo>
                <a:lnTo>
                  <a:pt x="1790" y="708"/>
                </a:lnTo>
                <a:lnTo>
                  <a:pt x="1792" y="704"/>
                </a:lnTo>
                <a:lnTo>
                  <a:pt x="1796" y="702"/>
                </a:lnTo>
                <a:lnTo>
                  <a:pt x="1802" y="702"/>
                </a:lnTo>
                <a:lnTo>
                  <a:pt x="1812" y="700"/>
                </a:lnTo>
                <a:lnTo>
                  <a:pt x="1816" y="698"/>
                </a:lnTo>
                <a:lnTo>
                  <a:pt x="1818" y="696"/>
                </a:lnTo>
                <a:lnTo>
                  <a:pt x="1820" y="692"/>
                </a:lnTo>
                <a:lnTo>
                  <a:pt x="1820" y="688"/>
                </a:lnTo>
                <a:lnTo>
                  <a:pt x="1820" y="684"/>
                </a:lnTo>
                <a:lnTo>
                  <a:pt x="1820" y="680"/>
                </a:lnTo>
                <a:lnTo>
                  <a:pt x="1820" y="678"/>
                </a:lnTo>
                <a:lnTo>
                  <a:pt x="1822" y="676"/>
                </a:lnTo>
                <a:lnTo>
                  <a:pt x="1824" y="676"/>
                </a:lnTo>
                <a:lnTo>
                  <a:pt x="1832" y="676"/>
                </a:lnTo>
                <a:lnTo>
                  <a:pt x="1838" y="674"/>
                </a:lnTo>
                <a:lnTo>
                  <a:pt x="1846" y="670"/>
                </a:lnTo>
                <a:lnTo>
                  <a:pt x="1858" y="660"/>
                </a:lnTo>
                <a:lnTo>
                  <a:pt x="1862" y="656"/>
                </a:lnTo>
                <a:lnTo>
                  <a:pt x="1868" y="654"/>
                </a:lnTo>
                <a:lnTo>
                  <a:pt x="1872" y="654"/>
                </a:lnTo>
                <a:lnTo>
                  <a:pt x="1876" y="654"/>
                </a:lnTo>
                <a:lnTo>
                  <a:pt x="1880" y="656"/>
                </a:lnTo>
                <a:lnTo>
                  <a:pt x="1882" y="660"/>
                </a:lnTo>
                <a:lnTo>
                  <a:pt x="1884" y="662"/>
                </a:lnTo>
                <a:lnTo>
                  <a:pt x="1884" y="664"/>
                </a:lnTo>
                <a:lnTo>
                  <a:pt x="1884" y="664"/>
                </a:lnTo>
                <a:lnTo>
                  <a:pt x="1906" y="656"/>
                </a:lnTo>
                <a:lnTo>
                  <a:pt x="1914" y="642"/>
                </a:lnTo>
                <a:lnTo>
                  <a:pt x="1926" y="630"/>
                </a:lnTo>
                <a:lnTo>
                  <a:pt x="1944" y="622"/>
                </a:lnTo>
                <a:lnTo>
                  <a:pt x="1948" y="610"/>
                </a:lnTo>
                <a:lnTo>
                  <a:pt x="1964" y="610"/>
                </a:lnTo>
                <a:lnTo>
                  <a:pt x="1966" y="610"/>
                </a:lnTo>
                <a:lnTo>
                  <a:pt x="1970" y="610"/>
                </a:lnTo>
                <a:lnTo>
                  <a:pt x="1974" y="610"/>
                </a:lnTo>
                <a:lnTo>
                  <a:pt x="1978" y="610"/>
                </a:lnTo>
                <a:lnTo>
                  <a:pt x="1982" y="612"/>
                </a:lnTo>
                <a:lnTo>
                  <a:pt x="1986" y="612"/>
                </a:lnTo>
                <a:lnTo>
                  <a:pt x="1988" y="610"/>
                </a:lnTo>
                <a:lnTo>
                  <a:pt x="1992" y="608"/>
                </a:lnTo>
                <a:lnTo>
                  <a:pt x="1996" y="604"/>
                </a:lnTo>
                <a:lnTo>
                  <a:pt x="2000" y="602"/>
                </a:lnTo>
                <a:lnTo>
                  <a:pt x="2002" y="598"/>
                </a:lnTo>
                <a:lnTo>
                  <a:pt x="2004" y="596"/>
                </a:lnTo>
                <a:lnTo>
                  <a:pt x="2006" y="596"/>
                </a:lnTo>
                <a:lnTo>
                  <a:pt x="2004" y="592"/>
                </a:lnTo>
                <a:lnTo>
                  <a:pt x="1998" y="586"/>
                </a:lnTo>
                <a:lnTo>
                  <a:pt x="1990" y="576"/>
                </a:lnTo>
                <a:lnTo>
                  <a:pt x="1984" y="568"/>
                </a:lnTo>
                <a:lnTo>
                  <a:pt x="1978" y="562"/>
                </a:lnTo>
                <a:lnTo>
                  <a:pt x="1974" y="560"/>
                </a:lnTo>
                <a:lnTo>
                  <a:pt x="1972" y="556"/>
                </a:lnTo>
                <a:lnTo>
                  <a:pt x="1972" y="552"/>
                </a:lnTo>
                <a:lnTo>
                  <a:pt x="1972" y="550"/>
                </a:lnTo>
                <a:lnTo>
                  <a:pt x="1972" y="546"/>
                </a:lnTo>
                <a:lnTo>
                  <a:pt x="1974" y="546"/>
                </a:lnTo>
                <a:lnTo>
                  <a:pt x="1978" y="546"/>
                </a:lnTo>
                <a:lnTo>
                  <a:pt x="1982" y="546"/>
                </a:lnTo>
                <a:lnTo>
                  <a:pt x="1986" y="546"/>
                </a:lnTo>
                <a:lnTo>
                  <a:pt x="1988" y="544"/>
                </a:lnTo>
                <a:lnTo>
                  <a:pt x="1992" y="542"/>
                </a:lnTo>
                <a:lnTo>
                  <a:pt x="1994" y="540"/>
                </a:lnTo>
                <a:lnTo>
                  <a:pt x="1994" y="540"/>
                </a:lnTo>
                <a:lnTo>
                  <a:pt x="2016" y="518"/>
                </a:lnTo>
                <a:lnTo>
                  <a:pt x="2014" y="502"/>
                </a:lnTo>
                <a:lnTo>
                  <a:pt x="2024" y="494"/>
                </a:lnTo>
                <a:lnTo>
                  <a:pt x="2032" y="512"/>
                </a:lnTo>
                <a:lnTo>
                  <a:pt x="2050" y="518"/>
                </a:lnTo>
                <a:lnTo>
                  <a:pt x="2054" y="520"/>
                </a:lnTo>
                <a:lnTo>
                  <a:pt x="2060" y="526"/>
                </a:lnTo>
                <a:lnTo>
                  <a:pt x="2068" y="534"/>
                </a:lnTo>
                <a:lnTo>
                  <a:pt x="2076" y="542"/>
                </a:lnTo>
                <a:lnTo>
                  <a:pt x="2084" y="548"/>
                </a:lnTo>
                <a:lnTo>
                  <a:pt x="2088" y="550"/>
                </a:lnTo>
                <a:lnTo>
                  <a:pt x="2090" y="552"/>
                </a:lnTo>
                <a:lnTo>
                  <a:pt x="2094" y="550"/>
                </a:lnTo>
                <a:lnTo>
                  <a:pt x="2094" y="550"/>
                </a:lnTo>
                <a:lnTo>
                  <a:pt x="2096" y="550"/>
                </a:lnTo>
                <a:lnTo>
                  <a:pt x="2100" y="524"/>
                </a:lnTo>
                <a:lnTo>
                  <a:pt x="2100" y="518"/>
                </a:lnTo>
                <a:lnTo>
                  <a:pt x="2102" y="518"/>
                </a:lnTo>
                <a:lnTo>
                  <a:pt x="2106" y="518"/>
                </a:lnTo>
                <a:lnTo>
                  <a:pt x="2110" y="518"/>
                </a:lnTo>
                <a:lnTo>
                  <a:pt x="2116" y="518"/>
                </a:lnTo>
                <a:lnTo>
                  <a:pt x="2122" y="516"/>
                </a:lnTo>
                <a:lnTo>
                  <a:pt x="2126" y="512"/>
                </a:lnTo>
                <a:lnTo>
                  <a:pt x="2130" y="508"/>
                </a:lnTo>
                <a:lnTo>
                  <a:pt x="2132" y="500"/>
                </a:lnTo>
                <a:lnTo>
                  <a:pt x="2124" y="494"/>
                </a:lnTo>
                <a:lnTo>
                  <a:pt x="2114" y="488"/>
                </a:lnTo>
                <a:lnTo>
                  <a:pt x="2102" y="482"/>
                </a:lnTo>
                <a:lnTo>
                  <a:pt x="2092" y="476"/>
                </a:lnTo>
                <a:lnTo>
                  <a:pt x="2088" y="472"/>
                </a:lnTo>
                <a:lnTo>
                  <a:pt x="2084" y="472"/>
                </a:lnTo>
                <a:lnTo>
                  <a:pt x="2080" y="474"/>
                </a:lnTo>
                <a:lnTo>
                  <a:pt x="2078" y="474"/>
                </a:lnTo>
                <a:lnTo>
                  <a:pt x="2076" y="478"/>
                </a:lnTo>
                <a:lnTo>
                  <a:pt x="2074" y="478"/>
                </a:lnTo>
                <a:lnTo>
                  <a:pt x="2074" y="480"/>
                </a:lnTo>
                <a:lnTo>
                  <a:pt x="2066" y="464"/>
                </a:lnTo>
                <a:lnTo>
                  <a:pt x="2054" y="446"/>
                </a:lnTo>
                <a:lnTo>
                  <a:pt x="2040" y="432"/>
                </a:lnTo>
                <a:lnTo>
                  <a:pt x="2024" y="420"/>
                </a:lnTo>
                <a:lnTo>
                  <a:pt x="2010" y="412"/>
                </a:lnTo>
                <a:lnTo>
                  <a:pt x="1998" y="408"/>
                </a:lnTo>
                <a:lnTo>
                  <a:pt x="1994" y="406"/>
                </a:lnTo>
                <a:lnTo>
                  <a:pt x="1960" y="376"/>
                </a:lnTo>
                <a:lnTo>
                  <a:pt x="1954" y="376"/>
                </a:lnTo>
                <a:lnTo>
                  <a:pt x="1942" y="376"/>
                </a:lnTo>
                <a:lnTo>
                  <a:pt x="1930" y="374"/>
                </a:lnTo>
                <a:lnTo>
                  <a:pt x="1922" y="372"/>
                </a:lnTo>
                <a:lnTo>
                  <a:pt x="1920" y="370"/>
                </a:lnTo>
                <a:lnTo>
                  <a:pt x="1916" y="366"/>
                </a:lnTo>
                <a:lnTo>
                  <a:pt x="1910" y="366"/>
                </a:lnTo>
                <a:lnTo>
                  <a:pt x="1906" y="364"/>
                </a:lnTo>
                <a:lnTo>
                  <a:pt x="1902" y="364"/>
                </a:lnTo>
                <a:lnTo>
                  <a:pt x="1902" y="364"/>
                </a:lnTo>
                <a:lnTo>
                  <a:pt x="1900" y="388"/>
                </a:lnTo>
                <a:lnTo>
                  <a:pt x="1900" y="406"/>
                </a:lnTo>
                <a:lnTo>
                  <a:pt x="1896" y="414"/>
                </a:lnTo>
                <a:lnTo>
                  <a:pt x="1884" y="416"/>
                </a:lnTo>
                <a:lnTo>
                  <a:pt x="1884" y="408"/>
                </a:lnTo>
                <a:lnTo>
                  <a:pt x="1866" y="386"/>
                </a:lnTo>
                <a:lnTo>
                  <a:pt x="1880" y="376"/>
                </a:lnTo>
                <a:lnTo>
                  <a:pt x="1880" y="370"/>
                </a:lnTo>
                <a:lnTo>
                  <a:pt x="1842" y="386"/>
                </a:lnTo>
                <a:lnTo>
                  <a:pt x="1834" y="382"/>
                </a:lnTo>
                <a:lnTo>
                  <a:pt x="1790" y="378"/>
                </a:lnTo>
                <a:lnTo>
                  <a:pt x="1774" y="398"/>
                </a:lnTo>
                <a:lnTo>
                  <a:pt x="1762" y="380"/>
                </a:lnTo>
                <a:lnTo>
                  <a:pt x="1762" y="378"/>
                </a:lnTo>
                <a:lnTo>
                  <a:pt x="1764" y="370"/>
                </a:lnTo>
                <a:lnTo>
                  <a:pt x="1762" y="358"/>
                </a:lnTo>
                <a:lnTo>
                  <a:pt x="1758" y="342"/>
                </a:lnTo>
                <a:lnTo>
                  <a:pt x="1748" y="332"/>
                </a:lnTo>
                <a:lnTo>
                  <a:pt x="1734" y="326"/>
                </a:lnTo>
                <a:lnTo>
                  <a:pt x="1722" y="326"/>
                </a:lnTo>
                <a:lnTo>
                  <a:pt x="1712" y="326"/>
                </a:lnTo>
                <a:lnTo>
                  <a:pt x="1710" y="328"/>
                </a:lnTo>
                <a:lnTo>
                  <a:pt x="1704" y="328"/>
                </a:lnTo>
                <a:lnTo>
                  <a:pt x="1690" y="330"/>
                </a:lnTo>
                <a:lnTo>
                  <a:pt x="1676" y="330"/>
                </a:lnTo>
                <a:lnTo>
                  <a:pt x="1664" y="328"/>
                </a:lnTo>
                <a:lnTo>
                  <a:pt x="1660" y="324"/>
                </a:lnTo>
                <a:lnTo>
                  <a:pt x="1654" y="322"/>
                </a:lnTo>
                <a:lnTo>
                  <a:pt x="1650" y="322"/>
                </a:lnTo>
                <a:lnTo>
                  <a:pt x="1648" y="324"/>
                </a:lnTo>
                <a:lnTo>
                  <a:pt x="1646" y="324"/>
                </a:lnTo>
                <a:lnTo>
                  <a:pt x="1646" y="314"/>
                </a:lnTo>
                <a:lnTo>
                  <a:pt x="1638" y="310"/>
                </a:lnTo>
                <a:lnTo>
                  <a:pt x="1640" y="308"/>
                </a:lnTo>
                <a:lnTo>
                  <a:pt x="1640" y="304"/>
                </a:lnTo>
                <a:lnTo>
                  <a:pt x="1638" y="298"/>
                </a:lnTo>
                <a:lnTo>
                  <a:pt x="1636" y="290"/>
                </a:lnTo>
                <a:lnTo>
                  <a:pt x="1634" y="282"/>
                </a:lnTo>
                <a:lnTo>
                  <a:pt x="1630" y="278"/>
                </a:lnTo>
                <a:lnTo>
                  <a:pt x="1626" y="276"/>
                </a:lnTo>
                <a:lnTo>
                  <a:pt x="1622" y="276"/>
                </a:lnTo>
                <a:lnTo>
                  <a:pt x="1618" y="278"/>
                </a:lnTo>
                <a:lnTo>
                  <a:pt x="1614" y="280"/>
                </a:lnTo>
                <a:lnTo>
                  <a:pt x="1610" y="282"/>
                </a:lnTo>
                <a:lnTo>
                  <a:pt x="1606" y="286"/>
                </a:lnTo>
                <a:lnTo>
                  <a:pt x="1604" y="288"/>
                </a:lnTo>
                <a:lnTo>
                  <a:pt x="1604" y="288"/>
                </a:lnTo>
                <a:lnTo>
                  <a:pt x="1602" y="288"/>
                </a:lnTo>
                <a:lnTo>
                  <a:pt x="1600" y="288"/>
                </a:lnTo>
                <a:lnTo>
                  <a:pt x="1598" y="290"/>
                </a:lnTo>
                <a:lnTo>
                  <a:pt x="1596" y="288"/>
                </a:lnTo>
                <a:lnTo>
                  <a:pt x="1594" y="288"/>
                </a:lnTo>
                <a:lnTo>
                  <a:pt x="1592" y="286"/>
                </a:lnTo>
                <a:lnTo>
                  <a:pt x="1592" y="282"/>
                </a:lnTo>
                <a:lnTo>
                  <a:pt x="1592" y="280"/>
                </a:lnTo>
                <a:lnTo>
                  <a:pt x="1592" y="276"/>
                </a:lnTo>
                <a:lnTo>
                  <a:pt x="1590" y="272"/>
                </a:lnTo>
                <a:lnTo>
                  <a:pt x="1588" y="270"/>
                </a:lnTo>
                <a:lnTo>
                  <a:pt x="1584" y="268"/>
                </a:lnTo>
                <a:lnTo>
                  <a:pt x="1578" y="268"/>
                </a:lnTo>
                <a:lnTo>
                  <a:pt x="1566" y="266"/>
                </a:lnTo>
                <a:lnTo>
                  <a:pt x="1552" y="264"/>
                </a:lnTo>
                <a:lnTo>
                  <a:pt x="1538" y="260"/>
                </a:lnTo>
                <a:lnTo>
                  <a:pt x="1528" y="256"/>
                </a:lnTo>
                <a:lnTo>
                  <a:pt x="1524" y="256"/>
                </a:lnTo>
                <a:lnTo>
                  <a:pt x="1528" y="260"/>
                </a:lnTo>
                <a:lnTo>
                  <a:pt x="1526" y="264"/>
                </a:lnTo>
                <a:lnTo>
                  <a:pt x="1524" y="268"/>
                </a:lnTo>
                <a:lnTo>
                  <a:pt x="1518" y="270"/>
                </a:lnTo>
                <a:lnTo>
                  <a:pt x="1512" y="272"/>
                </a:lnTo>
                <a:lnTo>
                  <a:pt x="1504" y="276"/>
                </a:lnTo>
                <a:lnTo>
                  <a:pt x="1502" y="286"/>
                </a:lnTo>
                <a:lnTo>
                  <a:pt x="1502" y="296"/>
                </a:lnTo>
                <a:lnTo>
                  <a:pt x="1502" y="306"/>
                </a:lnTo>
                <a:lnTo>
                  <a:pt x="1502" y="310"/>
                </a:lnTo>
                <a:lnTo>
                  <a:pt x="1494" y="312"/>
                </a:lnTo>
                <a:lnTo>
                  <a:pt x="1482" y="318"/>
                </a:lnTo>
                <a:lnTo>
                  <a:pt x="1460" y="304"/>
                </a:lnTo>
                <a:lnTo>
                  <a:pt x="1452" y="310"/>
                </a:lnTo>
                <a:lnTo>
                  <a:pt x="1438" y="310"/>
                </a:lnTo>
                <a:lnTo>
                  <a:pt x="1422" y="294"/>
                </a:lnTo>
                <a:lnTo>
                  <a:pt x="1422" y="294"/>
                </a:lnTo>
                <a:lnTo>
                  <a:pt x="1420" y="296"/>
                </a:lnTo>
                <a:lnTo>
                  <a:pt x="1418" y="300"/>
                </a:lnTo>
                <a:lnTo>
                  <a:pt x="1416" y="304"/>
                </a:lnTo>
                <a:lnTo>
                  <a:pt x="1412" y="308"/>
                </a:lnTo>
                <a:lnTo>
                  <a:pt x="1410" y="312"/>
                </a:lnTo>
                <a:lnTo>
                  <a:pt x="1410" y="316"/>
                </a:lnTo>
                <a:lnTo>
                  <a:pt x="1408" y="320"/>
                </a:lnTo>
                <a:lnTo>
                  <a:pt x="1404" y="324"/>
                </a:lnTo>
                <a:lnTo>
                  <a:pt x="1402" y="328"/>
                </a:lnTo>
                <a:lnTo>
                  <a:pt x="1398" y="330"/>
                </a:lnTo>
                <a:lnTo>
                  <a:pt x="1396" y="334"/>
                </a:lnTo>
                <a:lnTo>
                  <a:pt x="1396" y="334"/>
                </a:lnTo>
                <a:lnTo>
                  <a:pt x="1392" y="320"/>
                </a:lnTo>
                <a:lnTo>
                  <a:pt x="1384" y="304"/>
                </a:lnTo>
                <a:lnTo>
                  <a:pt x="1384" y="274"/>
                </a:lnTo>
                <a:lnTo>
                  <a:pt x="1388" y="254"/>
                </a:lnTo>
                <a:lnTo>
                  <a:pt x="1386" y="248"/>
                </a:lnTo>
                <a:lnTo>
                  <a:pt x="1384" y="246"/>
                </a:lnTo>
                <a:lnTo>
                  <a:pt x="1382" y="244"/>
                </a:lnTo>
                <a:lnTo>
                  <a:pt x="1378" y="242"/>
                </a:lnTo>
                <a:lnTo>
                  <a:pt x="1374" y="242"/>
                </a:lnTo>
                <a:lnTo>
                  <a:pt x="1372" y="244"/>
                </a:lnTo>
                <a:lnTo>
                  <a:pt x="1370" y="244"/>
                </a:lnTo>
                <a:lnTo>
                  <a:pt x="1368" y="244"/>
                </a:lnTo>
                <a:lnTo>
                  <a:pt x="1368" y="244"/>
                </a:lnTo>
                <a:lnTo>
                  <a:pt x="1366" y="240"/>
                </a:lnTo>
                <a:lnTo>
                  <a:pt x="1362" y="238"/>
                </a:lnTo>
                <a:lnTo>
                  <a:pt x="1356" y="234"/>
                </a:lnTo>
                <a:lnTo>
                  <a:pt x="1348" y="232"/>
                </a:lnTo>
                <a:lnTo>
                  <a:pt x="1338" y="230"/>
                </a:lnTo>
                <a:lnTo>
                  <a:pt x="1332" y="230"/>
                </a:lnTo>
                <a:lnTo>
                  <a:pt x="1326" y="228"/>
                </a:lnTo>
                <a:lnTo>
                  <a:pt x="1322" y="228"/>
                </a:lnTo>
                <a:lnTo>
                  <a:pt x="1320" y="230"/>
                </a:lnTo>
                <a:lnTo>
                  <a:pt x="1316" y="232"/>
                </a:lnTo>
                <a:lnTo>
                  <a:pt x="1312" y="234"/>
                </a:lnTo>
                <a:lnTo>
                  <a:pt x="1308" y="238"/>
                </a:lnTo>
                <a:lnTo>
                  <a:pt x="1296" y="242"/>
                </a:lnTo>
                <a:lnTo>
                  <a:pt x="1284" y="240"/>
                </a:lnTo>
                <a:lnTo>
                  <a:pt x="1272" y="238"/>
                </a:lnTo>
                <a:lnTo>
                  <a:pt x="1262" y="236"/>
                </a:lnTo>
                <a:lnTo>
                  <a:pt x="1258" y="234"/>
                </a:lnTo>
                <a:lnTo>
                  <a:pt x="1224" y="216"/>
                </a:lnTo>
                <a:lnTo>
                  <a:pt x="1210" y="216"/>
                </a:lnTo>
                <a:lnTo>
                  <a:pt x="1194" y="214"/>
                </a:lnTo>
                <a:lnTo>
                  <a:pt x="1182" y="208"/>
                </a:lnTo>
                <a:lnTo>
                  <a:pt x="1172" y="204"/>
                </a:lnTo>
                <a:lnTo>
                  <a:pt x="1168" y="202"/>
                </a:lnTo>
                <a:lnTo>
                  <a:pt x="1160" y="196"/>
                </a:lnTo>
                <a:lnTo>
                  <a:pt x="1156" y="190"/>
                </a:lnTo>
                <a:lnTo>
                  <a:pt x="1164" y="186"/>
                </a:lnTo>
                <a:lnTo>
                  <a:pt x="1166" y="184"/>
                </a:lnTo>
                <a:lnTo>
                  <a:pt x="1166" y="182"/>
                </a:lnTo>
                <a:lnTo>
                  <a:pt x="1166" y="178"/>
                </a:lnTo>
                <a:lnTo>
                  <a:pt x="1164" y="172"/>
                </a:lnTo>
                <a:lnTo>
                  <a:pt x="1160" y="170"/>
                </a:lnTo>
                <a:lnTo>
                  <a:pt x="1158" y="168"/>
                </a:lnTo>
                <a:lnTo>
                  <a:pt x="1156" y="168"/>
                </a:lnTo>
                <a:lnTo>
                  <a:pt x="1152" y="170"/>
                </a:lnTo>
                <a:lnTo>
                  <a:pt x="1150" y="170"/>
                </a:lnTo>
                <a:lnTo>
                  <a:pt x="1148" y="172"/>
                </a:lnTo>
                <a:lnTo>
                  <a:pt x="1148" y="172"/>
                </a:lnTo>
                <a:lnTo>
                  <a:pt x="1146" y="174"/>
                </a:lnTo>
                <a:lnTo>
                  <a:pt x="1144" y="176"/>
                </a:lnTo>
                <a:lnTo>
                  <a:pt x="1142" y="180"/>
                </a:lnTo>
                <a:lnTo>
                  <a:pt x="1140" y="184"/>
                </a:lnTo>
                <a:lnTo>
                  <a:pt x="1136" y="190"/>
                </a:lnTo>
                <a:lnTo>
                  <a:pt x="1132" y="194"/>
                </a:lnTo>
                <a:lnTo>
                  <a:pt x="1128" y="198"/>
                </a:lnTo>
                <a:lnTo>
                  <a:pt x="1126" y="200"/>
                </a:lnTo>
                <a:lnTo>
                  <a:pt x="1120" y="202"/>
                </a:lnTo>
                <a:lnTo>
                  <a:pt x="1116" y="206"/>
                </a:lnTo>
                <a:lnTo>
                  <a:pt x="1112" y="210"/>
                </a:lnTo>
                <a:lnTo>
                  <a:pt x="1110" y="216"/>
                </a:lnTo>
                <a:lnTo>
                  <a:pt x="1108" y="220"/>
                </a:lnTo>
                <a:lnTo>
                  <a:pt x="1106" y="222"/>
                </a:lnTo>
                <a:lnTo>
                  <a:pt x="1104" y="224"/>
                </a:lnTo>
                <a:lnTo>
                  <a:pt x="1096" y="224"/>
                </a:lnTo>
                <a:lnTo>
                  <a:pt x="1092" y="204"/>
                </a:lnTo>
                <a:lnTo>
                  <a:pt x="1084" y="194"/>
                </a:lnTo>
                <a:lnTo>
                  <a:pt x="1108" y="192"/>
                </a:lnTo>
                <a:lnTo>
                  <a:pt x="1134" y="160"/>
                </a:lnTo>
                <a:lnTo>
                  <a:pt x="1150" y="144"/>
                </a:lnTo>
                <a:lnTo>
                  <a:pt x="1158" y="130"/>
                </a:lnTo>
                <a:lnTo>
                  <a:pt x="1162" y="122"/>
                </a:lnTo>
                <a:lnTo>
                  <a:pt x="1164" y="120"/>
                </a:lnTo>
                <a:lnTo>
                  <a:pt x="1164" y="96"/>
                </a:lnTo>
                <a:lnTo>
                  <a:pt x="1166" y="78"/>
                </a:lnTo>
                <a:lnTo>
                  <a:pt x="1160" y="64"/>
                </a:lnTo>
                <a:lnTo>
                  <a:pt x="1148" y="54"/>
                </a:lnTo>
                <a:lnTo>
                  <a:pt x="1134" y="52"/>
                </a:lnTo>
                <a:lnTo>
                  <a:pt x="1122" y="56"/>
                </a:lnTo>
                <a:lnTo>
                  <a:pt x="1108" y="64"/>
                </a:lnTo>
                <a:lnTo>
                  <a:pt x="1098" y="68"/>
                </a:lnTo>
                <a:lnTo>
                  <a:pt x="1090" y="70"/>
                </a:lnTo>
                <a:lnTo>
                  <a:pt x="1084" y="70"/>
                </a:lnTo>
                <a:lnTo>
                  <a:pt x="1080" y="70"/>
                </a:lnTo>
                <a:lnTo>
                  <a:pt x="1080" y="70"/>
                </a:lnTo>
                <a:lnTo>
                  <a:pt x="1078" y="52"/>
                </a:lnTo>
                <a:lnTo>
                  <a:pt x="1070" y="46"/>
                </a:lnTo>
                <a:lnTo>
                  <a:pt x="1080" y="20"/>
                </a:lnTo>
                <a:lnTo>
                  <a:pt x="1082" y="20"/>
                </a:lnTo>
                <a:lnTo>
                  <a:pt x="1084" y="18"/>
                </a:lnTo>
                <a:lnTo>
                  <a:pt x="1086" y="18"/>
                </a:lnTo>
                <a:lnTo>
                  <a:pt x="1088" y="16"/>
                </a:lnTo>
                <a:lnTo>
                  <a:pt x="1088" y="14"/>
                </a:lnTo>
                <a:lnTo>
                  <a:pt x="1088" y="10"/>
                </a:lnTo>
                <a:lnTo>
                  <a:pt x="1086" y="8"/>
                </a:lnTo>
                <a:lnTo>
                  <a:pt x="1080" y="4"/>
                </a:lnTo>
                <a:lnTo>
                  <a:pt x="1068" y="0"/>
                </a:lnTo>
                <a:lnTo>
                  <a:pt x="1056" y="4"/>
                </a:lnTo>
                <a:lnTo>
                  <a:pt x="1048" y="10"/>
                </a:lnTo>
                <a:lnTo>
                  <a:pt x="1042" y="16"/>
                </a:lnTo>
                <a:lnTo>
                  <a:pt x="1038" y="22"/>
                </a:lnTo>
                <a:lnTo>
                  <a:pt x="1030" y="32"/>
                </a:lnTo>
                <a:lnTo>
                  <a:pt x="1022" y="42"/>
                </a:lnTo>
                <a:lnTo>
                  <a:pt x="1016" y="50"/>
                </a:lnTo>
                <a:lnTo>
                  <a:pt x="1012" y="54"/>
                </a:lnTo>
                <a:lnTo>
                  <a:pt x="1016" y="62"/>
                </a:lnTo>
                <a:lnTo>
                  <a:pt x="1008" y="76"/>
                </a:lnTo>
                <a:lnTo>
                  <a:pt x="990" y="68"/>
                </a:lnTo>
                <a:lnTo>
                  <a:pt x="988" y="68"/>
                </a:lnTo>
                <a:lnTo>
                  <a:pt x="986" y="68"/>
                </a:lnTo>
                <a:lnTo>
                  <a:pt x="986" y="68"/>
                </a:lnTo>
                <a:lnTo>
                  <a:pt x="986" y="70"/>
                </a:lnTo>
                <a:lnTo>
                  <a:pt x="988" y="72"/>
                </a:lnTo>
                <a:lnTo>
                  <a:pt x="990" y="74"/>
                </a:lnTo>
                <a:lnTo>
                  <a:pt x="992" y="76"/>
                </a:lnTo>
                <a:lnTo>
                  <a:pt x="992" y="78"/>
                </a:lnTo>
                <a:lnTo>
                  <a:pt x="994" y="78"/>
                </a:lnTo>
                <a:lnTo>
                  <a:pt x="1020" y="98"/>
                </a:lnTo>
                <a:lnTo>
                  <a:pt x="1020" y="100"/>
                </a:lnTo>
                <a:lnTo>
                  <a:pt x="1020" y="102"/>
                </a:lnTo>
                <a:lnTo>
                  <a:pt x="1020" y="108"/>
                </a:lnTo>
                <a:lnTo>
                  <a:pt x="1020" y="114"/>
                </a:lnTo>
                <a:lnTo>
                  <a:pt x="1020" y="122"/>
                </a:lnTo>
                <a:lnTo>
                  <a:pt x="1018" y="126"/>
                </a:lnTo>
                <a:lnTo>
                  <a:pt x="1014" y="130"/>
                </a:lnTo>
                <a:lnTo>
                  <a:pt x="1010" y="128"/>
                </a:lnTo>
                <a:lnTo>
                  <a:pt x="1006" y="126"/>
                </a:lnTo>
                <a:lnTo>
                  <a:pt x="1002" y="120"/>
                </a:lnTo>
                <a:lnTo>
                  <a:pt x="998" y="112"/>
                </a:lnTo>
                <a:lnTo>
                  <a:pt x="992" y="100"/>
                </a:lnTo>
                <a:lnTo>
                  <a:pt x="980" y="92"/>
                </a:lnTo>
                <a:lnTo>
                  <a:pt x="966" y="90"/>
                </a:lnTo>
                <a:lnTo>
                  <a:pt x="952" y="92"/>
                </a:lnTo>
                <a:lnTo>
                  <a:pt x="944" y="92"/>
                </a:lnTo>
                <a:lnTo>
                  <a:pt x="940" y="92"/>
                </a:lnTo>
                <a:lnTo>
                  <a:pt x="936" y="92"/>
                </a:lnTo>
                <a:lnTo>
                  <a:pt x="932" y="90"/>
                </a:lnTo>
                <a:lnTo>
                  <a:pt x="930" y="88"/>
                </a:lnTo>
                <a:lnTo>
                  <a:pt x="930" y="86"/>
                </a:lnTo>
                <a:lnTo>
                  <a:pt x="930" y="84"/>
                </a:lnTo>
                <a:lnTo>
                  <a:pt x="930" y="84"/>
                </a:lnTo>
                <a:lnTo>
                  <a:pt x="928" y="84"/>
                </a:lnTo>
                <a:lnTo>
                  <a:pt x="924" y="86"/>
                </a:lnTo>
                <a:lnTo>
                  <a:pt x="920" y="88"/>
                </a:lnTo>
                <a:lnTo>
                  <a:pt x="914" y="92"/>
                </a:lnTo>
                <a:lnTo>
                  <a:pt x="910" y="94"/>
                </a:lnTo>
                <a:lnTo>
                  <a:pt x="906" y="98"/>
                </a:lnTo>
                <a:lnTo>
                  <a:pt x="902" y="100"/>
                </a:lnTo>
                <a:lnTo>
                  <a:pt x="898" y="104"/>
                </a:lnTo>
                <a:lnTo>
                  <a:pt x="892" y="110"/>
                </a:lnTo>
                <a:lnTo>
                  <a:pt x="884" y="114"/>
                </a:lnTo>
                <a:lnTo>
                  <a:pt x="872" y="116"/>
                </a:lnTo>
                <a:lnTo>
                  <a:pt x="864" y="122"/>
                </a:lnTo>
                <a:lnTo>
                  <a:pt x="856" y="132"/>
                </a:lnTo>
                <a:lnTo>
                  <a:pt x="850" y="146"/>
                </a:lnTo>
                <a:lnTo>
                  <a:pt x="846" y="158"/>
                </a:lnTo>
                <a:lnTo>
                  <a:pt x="844" y="162"/>
                </a:lnTo>
                <a:lnTo>
                  <a:pt x="842" y="168"/>
                </a:lnTo>
                <a:lnTo>
                  <a:pt x="836" y="172"/>
                </a:lnTo>
                <a:lnTo>
                  <a:pt x="830" y="176"/>
                </a:lnTo>
                <a:lnTo>
                  <a:pt x="826" y="180"/>
                </a:lnTo>
                <a:lnTo>
                  <a:pt x="822" y="182"/>
                </a:lnTo>
                <a:lnTo>
                  <a:pt x="818" y="184"/>
                </a:lnTo>
                <a:lnTo>
                  <a:pt x="818" y="188"/>
                </a:lnTo>
                <a:lnTo>
                  <a:pt x="820" y="190"/>
                </a:lnTo>
                <a:lnTo>
                  <a:pt x="822" y="192"/>
                </a:lnTo>
                <a:lnTo>
                  <a:pt x="822" y="196"/>
                </a:lnTo>
                <a:lnTo>
                  <a:pt x="818" y="202"/>
                </a:lnTo>
                <a:lnTo>
                  <a:pt x="804" y="208"/>
                </a:lnTo>
                <a:lnTo>
                  <a:pt x="782" y="214"/>
                </a:lnTo>
                <a:lnTo>
                  <a:pt x="772" y="220"/>
                </a:lnTo>
                <a:lnTo>
                  <a:pt x="768" y="232"/>
                </a:lnTo>
                <a:lnTo>
                  <a:pt x="764" y="244"/>
                </a:lnTo>
                <a:lnTo>
                  <a:pt x="766" y="256"/>
                </a:lnTo>
                <a:lnTo>
                  <a:pt x="766" y="266"/>
                </a:lnTo>
                <a:lnTo>
                  <a:pt x="766" y="272"/>
                </a:lnTo>
                <a:lnTo>
                  <a:pt x="768" y="276"/>
                </a:lnTo>
                <a:lnTo>
                  <a:pt x="772" y="276"/>
                </a:lnTo>
                <a:lnTo>
                  <a:pt x="776" y="278"/>
                </a:lnTo>
                <a:lnTo>
                  <a:pt x="782" y="278"/>
                </a:lnTo>
                <a:lnTo>
                  <a:pt x="784" y="278"/>
                </a:lnTo>
                <a:lnTo>
                  <a:pt x="786" y="278"/>
                </a:lnTo>
                <a:lnTo>
                  <a:pt x="786" y="282"/>
                </a:lnTo>
                <a:lnTo>
                  <a:pt x="788" y="284"/>
                </a:lnTo>
                <a:lnTo>
                  <a:pt x="792" y="288"/>
                </a:lnTo>
                <a:lnTo>
                  <a:pt x="796" y="292"/>
                </a:lnTo>
                <a:lnTo>
                  <a:pt x="800" y="294"/>
                </a:lnTo>
                <a:lnTo>
                  <a:pt x="802" y="296"/>
                </a:lnTo>
                <a:lnTo>
                  <a:pt x="804" y="298"/>
                </a:lnTo>
                <a:lnTo>
                  <a:pt x="804" y="344"/>
                </a:lnTo>
                <a:lnTo>
                  <a:pt x="800" y="352"/>
                </a:lnTo>
                <a:lnTo>
                  <a:pt x="800" y="358"/>
                </a:lnTo>
                <a:lnTo>
                  <a:pt x="800" y="364"/>
                </a:lnTo>
                <a:lnTo>
                  <a:pt x="802" y="368"/>
                </a:lnTo>
                <a:lnTo>
                  <a:pt x="806" y="372"/>
                </a:lnTo>
                <a:lnTo>
                  <a:pt x="808" y="374"/>
                </a:lnTo>
                <a:lnTo>
                  <a:pt x="810" y="376"/>
                </a:lnTo>
                <a:lnTo>
                  <a:pt x="812" y="376"/>
                </a:lnTo>
                <a:lnTo>
                  <a:pt x="812" y="382"/>
                </a:lnTo>
                <a:lnTo>
                  <a:pt x="800" y="380"/>
                </a:lnTo>
                <a:lnTo>
                  <a:pt x="796" y="378"/>
                </a:lnTo>
                <a:lnTo>
                  <a:pt x="792" y="374"/>
                </a:lnTo>
                <a:lnTo>
                  <a:pt x="788" y="370"/>
                </a:lnTo>
                <a:lnTo>
                  <a:pt x="784" y="366"/>
                </a:lnTo>
                <a:lnTo>
                  <a:pt x="782" y="360"/>
                </a:lnTo>
                <a:lnTo>
                  <a:pt x="782" y="356"/>
                </a:lnTo>
                <a:lnTo>
                  <a:pt x="782" y="352"/>
                </a:lnTo>
                <a:lnTo>
                  <a:pt x="784" y="348"/>
                </a:lnTo>
                <a:lnTo>
                  <a:pt x="784" y="344"/>
                </a:lnTo>
                <a:lnTo>
                  <a:pt x="782" y="340"/>
                </a:lnTo>
                <a:lnTo>
                  <a:pt x="778" y="338"/>
                </a:lnTo>
                <a:lnTo>
                  <a:pt x="776" y="338"/>
                </a:lnTo>
                <a:lnTo>
                  <a:pt x="776" y="336"/>
                </a:lnTo>
                <a:lnTo>
                  <a:pt x="776" y="334"/>
                </a:lnTo>
                <a:lnTo>
                  <a:pt x="778" y="332"/>
                </a:lnTo>
                <a:lnTo>
                  <a:pt x="782" y="326"/>
                </a:lnTo>
                <a:lnTo>
                  <a:pt x="784" y="322"/>
                </a:lnTo>
                <a:lnTo>
                  <a:pt x="788" y="316"/>
                </a:lnTo>
                <a:lnTo>
                  <a:pt x="790" y="308"/>
                </a:lnTo>
                <a:lnTo>
                  <a:pt x="790" y="304"/>
                </a:lnTo>
                <a:lnTo>
                  <a:pt x="788" y="300"/>
                </a:lnTo>
                <a:lnTo>
                  <a:pt x="788" y="298"/>
                </a:lnTo>
                <a:lnTo>
                  <a:pt x="786" y="298"/>
                </a:lnTo>
                <a:lnTo>
                  <a:pt x="782" y="298"/>
                </a:lnTo>
                <a:lnTo>
                  <a:pt x="778" y="298"/>
                </a:lnTo>
                <a:lnTo>
                  <a:pt x="774" y="298"/>
                </a:lnTo>
                <a:lnTo>
                  <a:pt x="768" y="296"/>
                </a:lnTo>
                <a:lnTo>
                  <a:pt x="766" y="294"/>
                </a:lnTo>
                <a:lnTo>
                  <a:pt x="764" y="292"/>
                </a:lnTo>
                <a:lnTo>
                  <a:pt x="762" y="290"/>
                </a:lnTo>
                <a:lnTo>
                  <a:pt x="762" y="290"/>
                </a:lnTo>
                <a:lnTo>
                  <a:pt x="758" y="290"/>
                </a:lnTo>
                <a:lnTo>
                  <a:pt x="754" y="290"/>
                </a:lnTo>
                <a:lnTo>
                  <a:pt x="750" y="288"/>
                </a:lnTo>
                <a:lnTo>
                  <a:pt x="744" y="286"/>
                </a:lnTo>
                <a:lnTo>
                  <a:pt x="738" y="284"/>
                </a:lnTo>
                <a:lnTo>
                  <a:pt x="732" y="280"/>
                </a:lnTo>
                <a:lnTo>
                  <a:pt x="728" y="276"/>
                </a:lnTo>
                <a:lnTo>
                  <a:pt x="726" y="276"/>
                </a:lnTo>
                <a:lnTo>
                  <a:pt x="724" y="274"/>
                </a:lnTo>
                <a:lnTo>
                  <a:pt x="722" y="276"/>
                </a:lnTo>
                <a:lnTo>
                  <a:pt x="720" y="278"/>
                </a:lnTo>
                <a:lnTo>
                  <a:pt x="718" y="280"/>
                </a:lnTo>
                <a:lnTo>
                  <a:pt x="718" y="282"/>
                </a:lnTo>
                <a:lnTo>
                  <a:pt x="716" y="282"/>
                </a:lnTo>
                <a:lnTo>
                  <a:pt x="712" y="278"/>
                </a:lnTo>
                <a:lnTo>
                  <a:pt x="710" y="270"/>
                </a:lnTo>
                <a:lnTo>
                  <a:pt x="710" y="260"/>
                </a:lnTo>
                <a:lnTo>
                  <a:pt x="710" y="250"/>
                </a:lnTo>
                <a:lnTo>
                  <a:pt x="708" y="246"/>
                </a:lnTo>
                <a:lnTo>
                  <a:pt x="706" y="244"/>
                </a:lnTo>
                <a:lnTo>
                  <a:pt x="704" y="244"/>
                </a:lnTo>
                <a:lnTo>
                  <a:pt x="700" y="242"/>
                </a:lnTo>
                <a:lnTo>
                  <a:pt x="696" y="242"/>
                </a:lnTo>
                <a:lnTo>
                  <a:pt x="694" y="244"/>
                </a:lnTo>
                <a:lnTo>
                  <a:pt x="692" y="244"/>
                </a:lnTo>
                <a:lnTo>
                  <a:pt x="690" y="244"/>
                </a:lnTo>
                <a:lnTo>
                  <a:pt x="688" y="246"/>
                </a:lnTo>
                <a:lnTo>
                  <a:pt x="684" y="248"/>
                </a:lnTo>
                <a:lnTo>
                  <a:pt x="684" y="250"/>
                </a:lnTo>
                <a:lnTo>
                  <a:pt x="684" y="254"/>
                </a:lnTo>
                <a:lnTo>
                  <a:pt x="684" y="258"/>
                </a:lnTo>
                <a:lnTo>
                  <a:pt x="686" y="262"/>
                </a:lnTo>
                <a:lnTo>
                  <a:pt x="686" y="266"/>
                </a:lnTo>
                <a:lnTo>
                  <a:pt x="688" y="270"/>
                </a:lnTo>
                <a:lnTo>
                  <a:pt x="690" y="274"/>
                </a:lnTo>
                <a:lnTo>
                  <a:pt x="690" y="278"/>
                </a:lnTo>
                <a:lnTo>
                  <a:pt x="690" y="282"/>
                </a:lnTo>
                <a:lnTo>
                  <a:pt x="690" y="284"/>
                </a:lnTo>
                <a:lnTo>
                  <a:pt x="686" y="288"/>
                </a:lnTo>
                <a:lnTo>
                  <a:pt x="682" y="290"/>
                </a:lnTo>
                <a:lnTo>
                  <a:pt x="676" y="292"/>
                </a:lnTo>
                <a:lnTo>
                  <a:pt x="672" y="298"/>
                </a:lnTo>
                <a:lnTo>
                  <a:pt x="670" y="304"/>
                </a:lnTo>
                <a:lnTo>
                  <a:pt x="668" y="308"/>
                </a:lnTo>
                <a:lnTo>
                  <a:pt x="670" y="314"/>
                </a:lnTo>
                <a:lnTo>
                  <a:pt x="670" y="318"/>
                </a:lnTo>
                <a:lnTo>
                  <a:pt x="672" y="320"/>
                </a:lnTo>
                <a:lnTo>
                  <a:pt x="674" y="322"/>
                </a:lnTo>
                <a:lnTo>
                  <a:pt x="678" y="324"/>
                </a:lnTo>
                <a:lnTo>
                  <a:pt x="680" y="326"/>
                </a:lnTo>
                <a:lnTo>
                  <a:pt x="680" y="330"/>
                </a:lnTo>
                <a:lnTo>
                  <a:pt x="682" y="332"/>
                </a:lnTo>
                <a:lnTo>
                  <a:pt x="680" y="338"/>
                </a:lnTo>
                <a:lnTo>
                  <a:pt x="680" y="344"/>
                </a:lnTo>
                <a:lnTo>
                  <a:pt x="678" y="350"/>
                </a:lnTo>
                <a:lnTo>
                  <a:pt x="674" y="354"/>
                </a:lnTo>
                <a:lnTo>
                  <a:pt x="670" y="364"/>
                </a:lnTo>
                <a:lnTo>
                  <a:pt x="670" y="378"/>
                </a:lnTo>
                <a:lnTo>
                  <a:pt x="668" y="392"/>
                </a:lnTo>
                <a:lnTo>
                  <a:pt x="668" y="398"/>
                </a:lnTo>
                <a:lnTo>
                  <a:pt x="684" y="400"/>
                </a:lnTo>
                <a:lnTo>
                  <a:pt x="698" y="390"/>
                </a:lnTo>
                <a:lnTo>
                  <a:pt x="704" y="390"/>
                </a:lnTo>
                <a:lnTo>
                  <a:pt x="710" y="390"/>
                </a:lnTo>
                <a:lnTo>
                  <a:pt x="714" y="392"/>
                </a:lnTo>
                <a:lnTo>
                  <a:pt x="716" y="394"/>
                </a:lnTo>
                <a:lnTo>
                  <a:pt x="718" y="398"/>
                </a:lnTo>
                <a:lnTo>
                  <a:pt x="720" y="400"/>
                </a:lnTo>
                <a:lnTo>
                  <a:pt x="722" y="402"/>
                </a:lnTo>
                <a:lnTo>
                  <a:pt x="722" y="404"/>
                </a:lnTo>
                <a:lnTo>
                  <a:pt x="724" y="406"/>
                </a:lnTo>
                <a:lnTo>
                  <a:pt x="726" y="416"/>
                </a:lnTo>
                <a:lnTo>
                  <a:pt x="730" y="428"/>
                </a:lnTo>
                <a:lnTo>
                  <a:pt x="732" y="438"/>
                </a:lnTo>
                <a:lnTo>
                  <a:pt x="732" y="444"/>
                </a:lnTo>
                <a:lnTo>
                  <a:pt x="734" y="446"/>
                </a:lnTo>
                <a:lnTo>
                  <a:pt x="736" y="448"/>
                </a:lnTo>
                <a:lnTo>
                  <a:pt x="738" y="450"/>
                </a:lnTo>
                <a:lnTo>
                  <a:pt x="740" y="450"/>
                </a:lnTo>
                <a:lnTo>
                  <a:pt x="742" y="450"/>
                </a:lnTo>
                <a:lnTo>
                  <a:pt x="742" y="450"/>
                </a:lnTo>
                <a:lnTo>
                  <a:pt x="742" y="450"/>
                </a:lnTo>
                <a:lnTo>
                  <a:pt x="746" y="448"/>
                </a:lnTo>
                <a:lnTo>
                  <a:pt x="748" y="448"/>
                </a:lnTo>
                <a:lnTo>
                  <a:pt x="752" y="448"/>
                </a:lnTo>
                <a:lnTo>
                  <a:pt x="754" y="450"/>
                </a:lnTo>
                <a:lnTo>
                  <a:pt x="758" y="452"/>
                </a:lnTo>
                <a:lnTo>
                  <a:pt x="760" y="454"/>
                </a:lnTo>
                <a:lnTo>
                  <a:pt x="766" y="456"/>
                </a:lnTo>
                <a:lnTo>
                  <a:pt x="770" y="458"/>
                </a:lnTo>
                <a:lnTo>
                  <a:pt x="774" y="458"/>
                </a:lnTo>
                <a:lnTo>
                  <a:pt x="774" y="458"/>
                </a:lnTo>
                <a:lnTo>
                  <a:pt x="772" y="462"/>
                </a:lnTo>
                <a:lnTo>
                  <a:pt x="768" y="466"/>
                </a:lnTo>
                <a:lnTo>
                  <a:pt x="764" y="468"/>
                </a:lnTo>
                <a:lnTo>
                  <a:pt x="760" y="468"/>
                </a:lnTo>
                <a:lnTo>
                  <a:pt x="758" y="470"/>
                </a:lnTo>
                <a:lnTo>
                  <a:pt x="756" y="470"/>
                </a:lnTo>
                <a:lnTo>
                  <a:pt x="752" y="470"/>
                </a:lnTo>
                <a:lnTo>
                  <a:pt x="750" y="472"/>
                </a:lnTo>
                <a:lnTo>
                  <a:pt x="748" y="476"/>
                </a:lnTo>
                <a:lnTo>
                  <a:pt x="746" y="480"/>
                </a:lnTo>
                <a:lnTo>
                  <a:pt x="746" y="484"/>
                </a:lnTo>
                <a:lnTo>
                  <a:pt x="748" y="486"/>
                </a:lnTo>
                <a:lnTo>
                  <a:pt x="752" y="496"/>
                </a:lnTo>
                <a:lnTo>
                  <a:pt x="752" y="510"/>
                </a:lnTo>
                <a:lnTo>
                  <a:pt x="752" y="520"/>
                </a:lnTo>
                <a:lnTo>
                  <a:pt x="750" y="522"/>
                </a:lnTo>
                <a:lnTo>
                  <a:pt x="746" y="524"/>
                </a:lnTo>
                <a:lnTo>
                  <a:pt x="744" y="522"/>
                </a:lnTo>
                <a:lnTo>
                  <a:pt x="740" y="520"/>
                </a:lnTo>
                <a:lnTo>
                  <a:pt x="738" y="516"/>
                </a:lnTo>
                <a:lnTo>
                  <a:pt x="738" y="510"/>
                </a:lnTo>
                <a:lnTo>
                  <a:pt x="736" y="498"/>
                </a:lnTo>
                <a:lnTo>
                  <a:pt x="730" y="484"/>
                </a:lnTo>
                <a:lnTo>
                  <a:pt x="726" y="476"/>
                </a:lnTo>
                <a:lnTo>
                  <a:pt x="724" y="474"/>
                </a:lnTo>
                <a:lnTo>
                  <a:pt x="722" y="474"/>
                </a:lnTo>
                <a:lnTo>
                  <a:pt x="720" y="476"/>
                </a:lnTo>
                <a:lnTo>
                  <a:pt x="718" y="480"/>
                </a:lnTo>
                <a:lnTo>
                  <a:pt x="716" y="482"/>
                </a:lnTo>
                <a:lnTo>
                  <a:pt x="716" y="484"/>
                </a:lnTo>
                <a:lnTo>
                  <a:pt x="714" y="488"/>
                </a:lnTo>
                <a:lnTo>
                  <a:pt x="712" y="492"/>
                </a:lnTo>
                <a:lnTo>
                  <a:pt x="710" y="494"/>
                </a:lnTo>
                <a:lnTo>
                  <a:pt x="706" y="494"/>
                </a:lnTo>
                <a:lnTo>
                  <a:pt x="704" y="494"/>
                </a:lnTo>
                <a:lnTo>
                  <a:pt x="704" y="492"/>
                </a:lnTo>
                <a:lnTo>
                  <a:pt x="704" y="490"/>
                </a:lnTo>
                <a:lnTo>
                  <a:pt x="704" y="488"/>
                </a:lnTo>
                <a:lnTo>
                  <a:pt x="706" y="486"/>
                </a:lnTo>
                <a:lnTo>
                  <a:pt x="706" y="486"/>
                </a:lnTo>
                <a:lnTo>
                  <a:pt x="708" y="476"/>
                </a:lnTo>
                <a:lnTo>
                  <a:pt x="710" y="460"/>
                </a:lnTo>
                <a:lnTo>
                  <a:pt x="712" y="442"/>
                </a:lnTo>
                <a:lnTo>
                  <a:pt x="712" y="424"/>
                </a:lnTo>
                <a:lnTo>
                  <a:pt x="712" y="412"/>
                </a:lnTo>
                <a:lnTo>
                  <a:pt x="710" y="408"/>
                </a:lnTo>
                <a:lnTo>
                  <a:pt x="706" y="398"/>
                </a:lnTo>
                <a:lnTo>
                  <a:pt x="698" y="408"/>
                </a:lnTo>
                <a:lnTo>
                  <a:pt x="698" y="408"/>
                </a:lnTo>
                <a:lnTo>
                  <a:pt x="696" y="410"/>
                </a:lnTo>
                <a:lnTo>
                  <a:pt x="692" y="410"/>
                </a:lnTo>
                <a:lnTo>
                  <a:pt x="686" y="410"/>
                </a:lnTo>
                <a:lnTo>
                  <a:pt x="682" y="412"/>
                </a:lnTo>
                <a:lnTo>
                  <a:pt x="680" y="414"/>
                </a:lnTo>
                <a:lnTo>
                  <a:pt x="678" y="416"/>
                </a:lnTo>
                <a:lnTo>
                  <a:pt x="678" y="418"/>
                </a:lnTo>
                <a:lnTo>
                  <a:pt x="678" y="418"/>
                </a:lnTo>
                <a:lnTo>
                  <a:pt x="676" y="424"/>
                </a:lnTo>
                <a:lnTo>
                  <a:pt x="676" y="440"/>
                </a:lnTo>
                <a:lnTo>
                  <a:pt x="676" y="456"/>
                </a:lnTo>
                <a:lnTo>
                  <a:pt x="676" y="468"/>
                </a:lnTo>
                <a:lnTo>
                  <a:pt x="674" y="474"/>
                </a:lnTo>
                <a:lnTo>
                  <a:pt x="674" y="478"/>
                </a:lnTo>
                <a:lnTo>
                  <a:pt x="670" y="482"/>
                </a:lnTo>
                <a:lnTo>
                  <a:pt x="666" y="486"/>
                </a:lnTo>
                <a:lnTo>
                  <a:pt x="662" y="486"/>
                </a:lnTo>
                <a:lnTo>
                  <a:pt x="658" y="486"/>
                </a:lnTo>
                <a:lnTo>
                  <a:pt x="652" y="488"/>
                </a:lnTo>
                <a:lnTo>
                  <a:pt x="648" y="490"/>
                </a:lnTo>
                <a:lnTo>
                  <a:pt x="646" y="492"/>
                </a:lnTo>
                <a:lnTo>
                  <a:pt x="646" y="492"/>
                </a:lnTo>
                <a:lnTo>
                  <a:pt x="632" y="494"/>
                </a:lnTo>
                <a:lnTo>
                  <a:pt x="618" y="490"/>
                </a:lnTo>
                <a:lnTo>
                  <a:pt x="606" y="486"/>
                </a:lnTo>
                <a:lnTo>
                  <a:pt x="602" y="484"/>
                </a:lnTo>
                <a:lnTo>
                  <a:pt x="610" y="480"/>
                </a:lnTo>
                <a:lnTo>
                  <a:pt x="622" y="478"/>
                </a:lnTo>
                <a:lnTo>
                  <a:pt x="636" y="476"/>
                </a:lnTo>
                <a:lnTo>
                  <a:pt x="642" y="476"/>
                </a:lnTo>
                <a:lnTo>
                  <a:pt x="646" y="474"/>
                </a:lnTo>
                <a:lnTo>
                  <a:pt x="648" y="472"/>
                </a:lnTo>
                <a:lnTo>
                  <a:pt x="648" y="468"/>
                </a:lnTo>
                <a:lnTo>
                  <a:pt x="648" y="466"/>
                </a:lnTo>
                <a:lnTo>
                  <a:pt x="648" y="466"/>
                </a:lnTo>
                <a:lnTo>
                  <a:pt x="646" y="462"/>
                </a:lnTo>
                <a:lnTo>
                  <a:pt x="646" y="458"/>
                </a:lnTo>
                <a:lnTo>
                  <a:pt x="646" y="456"/>
                </a:lnTo>
                <a:lnTo>
                  <a:pt x="646" y="454"/>
                </a:lnTo>
                <a:lnTo>
                  <a:pt x="648" y="452"/>
                </a:lnTo>
                <a:lnTo>
                  <a:pt x="650" y="448"/>
                </a:lnTo>
                <a:lnTo>
                  <a:pt x="652" y="444"/>
                </a:lnTo>
                <a:lnTo>
                  <a:pt x="656" y="440"/>
                </a:lnTo>
                <a:lnTo>
                  <a:pt x="660" y="434"/>
                </a:lnTo>
                <a:lnTo>
                  <a:pt x="662" y="430"/>
                </a:lnTo>
                <a:lnTo>
                  <a:pt x="664" y="428"/>
                </a:lnTo>
                <a:lnTo>
                  <a:pt x="664" y="426"/>
                </a:lnTo>
                <a:lnTo>
                  <a:pt x="668" y="422"/>
                </a:lnTo>
                <a:lnTo>
                  <a:pt x="668" y="418"/>
                </a:lnTo>
                <a:lnTo>
                  <a:pt x="668" y="416"/>
                </a:lnTo>
                <a:lnTo>
                  <a:pt x="666" y="416"/>
                </a:lnTo>
                <a:lnTo>
                  <a:pt x="666" y="414"/>
                </a:lnTo>
                <a:lnTo>
                  <a:pt x="664" y="414"/>
                </a:lnTo>
                <a:lnTo>
                  <a:pt x="662" y="414"/>
                </a:lnTo>
                <a:lnTo>
                  <a:pt x="660" y="412"/>
                </a:lnTo>
                <a:lnTo>
                  <a:pt x="658" y="412"/>
                </a:lnTo>
                <a:lnTo>
                  <a:pt x="656" y="410"/>
                </a:lnTo>
                <a:lnTo>
                  <a:pt x="656" y="408"/>
                </a:lnTo>
                <a:lnTo>
                  <a:pt x="656" y="400"/>
                </a:lnTo>
                <a:lnTo>
                  <a:pt x="656" y="384"/>
                </a:lnTo>
                <a:lnTo>
                  <a:pt x="656" y="368"/>
                </a:lnTo>
                <a:lnTo>
                  <a:pt x="656" y="354"/>
                </a:lnTo>
                <a:lnTo>
                  <a:pt x="656" y="348"/>
                </a:lnTo>
                <a:lnTo>
                  <a:pt x="658" y="342"/>
                </a:lnTo>
                <a:lnTo>
                  <a:pt x="658" y="336"/>
                </a:lnTo>
                <a:lnTo>
                  <a:pt x="656" y="330"/>
                </a:lnTo>
                <a:lnTo>
                  <a:pt x="654" y="324"/>
                </a:lnTo>
                <a:lnTo>
                  <a:pt x="652" y="320"/>
                </a:lnTo>
                <a:lnTo>
                  <a:pt x="650" y="318"/>
                </a:lnTo>
                <a:lnTo>
                  <a:pt x="650" y="318"/>
                </a:lnTo>
                <a:lnTo>
                  <a:pt x="650" y="292"/>
                </a:lnTo>
                <a:lnTo>
                  <a:pt x="656" y="286"/>
                </a:lnTo>
                <a:lnTo>
                  <a:pt x="658" y="274"/>
                </a:lnTo>
                <a:lnTo>
                  <a:pt x="670" y="262"/>
                </a:lnTo>
                <a:lnTo>
                  <a:pt x="672" y="258"/>
                </a:lnTo>
                <a:lnTo>
                  <a:pt x="670" y="256"/>
                </a:lnTo>
                <a:lnTo>
                  <a:pt x="666" y="252"/>
                </a:lnTo>
                <a:lnTo>
                  <a:pt x="664" y="250"/>
                </a:lnTo>
                <a:lnTo>
                  <a:pt x="660" y="250"/>
                </a:lnTo>
                <a:lnTo>
                  <a:pt x="660" y="248"/>
                </a:lnTo>
                <a:lnTo>
                  <a:pt x="634" y="252"/>
                </a:lnTo>
                <a:lnTo>
                  <a:pt x="630" y="246"/>
                </a:lnTo>
                <a:lnTo>
                  <a:pt x="620" y="250"/>
                </a:lnTo>
                <a:lnTo>
                  <a:pt x="614" y="258"/>
                </a:lnTo>
                <a:lnTo>
                  <a:pt x="610" y="268"/>
                </a:lnTo>
                <a:lnTo>
                  <a:pt x="610" y="278"/>
                </a:lnTo>
                <a:lnTo>
                  <a:pt x="610" y="280"/>
                </a:lnTo>
                <a:lnTo>
                  <a:pt x="608" y="286"/>
                </a:lnTo>
                <a:lnTo>
                  <a:pt x="604" y="292"/>
                </a:lnTo>
                <a:lnTo>
                  <a:pt x="602" y="296"/>
                </a:lnTo>
                <a:lnTo>
                  <a:pt x="598" y="300"/>
                </a:lnTo>
                <a:lnTo>
                  <a:pt x="594" y="302"/>
                </a:lnTo>
                <a:lnTo>
                  <a:pt x="592" y="304"/>
                </a:lnTo>
                <a:lnTo>
                  <a:pt x="592" y="304"/>
                </a:lnTo>
                <a:lnTo>
                  <a:pt x="584" y="316"/>
                </a:lnTo>
                <a:lnTo>
                  <a:pt x="580" y="332"/>
                </a:lnTo>
                <a:lnTo>
                  <a:pt x="580" y="350"/>
                </a:lnTo>
                <a:lnTo>
                  <a:pt x="582" y="364"/>
                </a:lnTo>
                <a:lnTo>
                  <a:pt x="582" y="370"/>
                </a:lnTo>
                <a:lnTo>
                  <a:pt x="582" y="370"/>
                </a:lnTo>
                <a:lnTo>
                  <a:pt x="584" y="374"/>
                </a:lnTo>
                <a:lnTo>
                  <a:pt x="586" y="376"/>
                </a:lnTo>
                <a:lnTo>
                  <a:pt x="586" y="382"/>
                </a:lnTo>
                <a:lnTo>
                  <a:pt x="588" y="386"/>
                </a:lnTo>
                <a:lnTo>
                  <a:pt x="590" y="392"/>
                </a:lnTo>
                <a:lnTo>
                  <a:pt x="590" y="396"/>
                </a:lnTo>
                <a:lnTo>
                  <a:pt x="590" y="400"/>
                </a:lnTo>
                <a:lnTo>
                  <a:pt x="588" y="402"/>
                </a:lnTo>
                <a:lnTo>
                  <a:pt x="586" y="404"/>
                </a:lnTo>
                <a:lnTo>
                  <a:pt x="584" y="404"/>
                </a:lnTo>
                <a:lnTo>
                  <a:pt x="584" y="404"/>
                </a:lnTo>
                <a:lnTo>
                  <a:pt x="584" y="404"/>
                </a:lnTo>
                <a:lnTo>
                  <a:pt x="552" y="374"/>
                </a:lnTo>
                <a:lnTo>
                  <a:pt x="516" y="370"/>
                </a:lnTo>
                <a:lnTo>
                  <a:pt x="512" y="380"/>
                </a:lnTo>
                <a:lnTo>
                  <a:pt x="516" y="388"/>
                </a:lnTo>
                <a:lnTo>
                  <a:pt x="516" y="404"/>
                </a:lnTo>
                <a:lnTo>
                  <a:pt x="494" y="420"/>
                </a:lnTo>
                <a:lnTo>
                  <a:pt x="496" y="410"/>
                </a:lnTo>
                <a:lnTo>
                  <a:pt x="496" y="402"/>
                </a:lnTo>
                <a:lnTo>
                  <a:pt x="498" y="398"/>
                </a:lnTo>
                <a:lnTo>
                  <a:pt x="498" y="396"/>
                </a:lnTo>
                <a:lnTo>
                  <a:pt x="490" y="396"/>
                </a:lnTo>
                <a:lnTo>
                  <a:pt x="482" y="404"/>
                </a:lnTo>
                <a:lnTo>
                  <a:pt x="478" y="414"/>
                </a:lnTo>
                <a:lnTo>
                  <a:pt x="456" y="412"/>
                </a:lnTo>
                <a:lnTo>
                  <a:pt x="448" y="412"/>
                </a:lnTo>
                <a:lnTo>
                  <a:pt x="442" y="414"/>
                </a:lnTo>
                <a:lnTo>
                  <a:pt x="438" y="416"/>
                </a:lnTo>
                <a:lnTo>
                  <a:pt x="434" y="418"/>
                </a:lnTo>
                <a:lnTo>
                  <a:pt x="432" y="420"/>
                </a:lnTo>
                <a:lnTo>
                  <a:pt x="432" y="420"/>
                </a:lnTo>
                <a:lnTo>
                  <a:pt x="432" y="400"/>
                </a:lnTo>
                <a:lnTo>
                  <a:pt x="426" y="400"/>
                </a:lnTo>
                <a:lnTo>
                  <a:pt x="420" y="404"/>
                </a:lnTo>
                <a:lnTo>
                  <a:pt x="410" y="410"/>
                </a:lnTo>
                <a:lnTo>
                  <a:pt x="400" y="416"/>
                </a:lnTo>
                <a:lnTo>
                  <a:pt x="392" y="420"/>
                </a:lnTo>
                <a:lnTo>
                  <a:pt x="390" y="422"/>
                </a:lnTo>
                <a:lnTo>
                  <a:pt x="372" y="428"/>
                </a:lnTo>
                <a:lnTo>
                  <a:pt x="360" y="436"/>
                </a:lnTo>
                <a:lnTo>
                  <a:pt x="352" y="448"/>
                </a:lnTo>
                <a:lnTo>
                  <a:pt x="350" y="456"/>
                </a:lnTo>
                <a:lnTo>
                  <a:pt x="350" y="458"/>
                </a:lnTo>
                <a:lnTo>
                  <a:pt x="348" y="466"/>
                </a:lnTo>
                <a:lnTo>
                  <a:pt x="348" y="470"/>
                </a:lnTo>
                <a:lnTo>
                  <a:pt x="346" y="470"/>
                </a:lnTo>
                <a:lnTo>
                  <a:pt x="344" y="472"/>
                </a:lnTo>
                <a:lnTo>
                  <a:pt x="342" y="470"/>
                </a:lnTo>
                <a:lnTo>
                  <a:pt x="340" y="470"/>
                </a:lnTo>
                <a:lnTo>
                  <a:pt x="340" y="468"/>
                </a:lnTo>
                <a:lnTo>
                  <a:pt x="338" y="466"/>
                </a:lnTo>
                <a:lnTo>
                  <a:pt x="338" y="466"/>
                </a:lnTo>
                <a:lnTo>
                  <a:pt x="324" y="460"/>
                </a:lnTo>
                <a:lnTo>
                  <a:pt x="324" y="446"/>
                </a:lnTo>
                <a:lnTo>
                  <a:pt x="330" y="440"/>
                </a:lnTo>
                <a:lnTo>
                  <a:pt x="334" y="436"/>
                </a:lnTo>
                <a:lnTo>
                  <a:pt x="336" y="432"/>
                </a:lnTo>
                <a:lnTo>
                  <a:pt x="336" y="428"/>
                </a:lnTo>
                <a:lnTo>
                  <a:pt x="336" y="426"/>
                </a:lnTo>
                <a:lnTo>
                  <a:pt x="336" y="424"/>
                </a:lnTo>
                <a:lnTo>
                  <a:pt x="334" y="424"/>
                </a:lnTo>
                <a:lnTo>
                  <a:pt x="334" y="418"/>
                </a:lnTo>
                <a:lnTo>
                  <a:pt x="330" y="414"/>
                </a:lnTo>
                <a:lnTo>
                  <a:pt x="328" y="410"/>
                </a:lnTo>
                <a:lnTo>
                  <a:pt x="322" y="408"/>
                </a:lnTo>
                <a:lnTo>
                  <a:pt x="318" y="406"/>
                </a:lnTo>
                <a:lnTo>
                  <a:pt x="314" y="404"/>
                </a:lnTo>
                <a:lnTo>
                  <a:pt x="310" y="404"/>
                </a:lnTo>
                <a:lnTo>
                  <a:pt x="308" y="404"/>
                </a:lnTo>
                <a:lnTo>
                  <a:pt x="306" y="404"/>
                </a:lnTo>
                <a:lnTo>
                  <a:pt x="304" y="406"/>
                </a:lnTo>
                <a:lnTo>
                  <a:pt x="300" y="406"/>
                </a:lnTo>
                <a:lnTo>
                  <a:pt x="296" y="408"/>
                </a:lnTo>
                <a:lnTo>
                  <a:pt x="292" y="408"/>
                </a:lnTo>
                <a:lnTo>
                  <a:pt x="290" y="408"/>
                </a:lnTo>
                <a:lnTo>
                  <a:pt x="288" y="408"/>
                </a:lnTo>
                <a:lnTo>
                  <a:pt x="300" y="416"/>
                </a:lnTo>
                <a:lnTo>
                  <a:pt x="300" y="440"/>
                </a:lnTo>
                <a:lnTo>
                  <a:pt x="300" y="454"/>
                </a:lnTo>
                <a:lnTo>
                  <a:pt x="302" y="454"/>
                </a:lnTo>
                <a:lnTo>
                  <a:pt x="302" y="456"/>
                </a:lnTo>
                <a:lnTo>
                  <a:pt x="304" y="460"/>
                </a:lnTo>
                <a:lnTo>
                  <a:pt x="306" y="462"/>
                </a:lnTo>
                <a:lnTo>
                  <a:pt x="306" y="464"/>
                </a:lnTo>
                <a:lnTo>
                  <a:pt x="308" y="466"/>
                </a:lnTo>
                <a:lnTo>
                  <a:pt x="306" y="476"/>
                </a:lnTo>
                <a:lnTo>
                  <a:pt x="306" y="482"/>
                </a:lnTo>
                <a:lnTo>
                  <a:pt x="304" y="486"/>
                </a:lnTo>
                <a:lnTo>
                  <a:pt x="302" y="490"/>
                </a:lnTo>
                <a:lnTo>
                  <a:pt x="302" y="490"/>
                </a:lnTo>
                <a:lnTo>
                  <a:pt x="292" y="486"/>
                </a:lnTo>
                <a:lnTo>
                  <a:pt x="284" y="480"/>
                </a:lnTo>
                <a:lnTo>
                  <a:pt x="278" y="480"/>
                </a:lnTo>
                <a:lnTo>
                  <a:pt x="262" y="498"/>
                </a:lnTo>
                <a:lnTo>
                  <a:pt x="246" y="510"/>
                </a:lnTo>
                <a:lnTo>
                  <a:pt x="244" y="514"/>
                </a:lnTo>
                <a:lnTo>
                  <a:pt x="244" y="518"/>
                </a:lnTo>
                <a:lnTo>
                  <a:pt x="248" y="522"/>
                </a:lnTo>
                <a:lnTo>
                  <a:pt x="250" y="524"/>
                </a:lnTo>
                <a:lnTo>
                  <a:pt x="254" y="528"/>
                </a:lnTo>
                <a:lnTo>
                  <a:pt x="256" y="530"/>
                </a:lnTo>
                <a:lnTo>
                  <a:pt x="258" y="530"/>
                </a:lnTo>
                <a:lnTo>
                  <a:pt x="256" y="538"/>
                </a:lnTo>
                <a:lnTo>
                  <a:pt x="232" y="540"/>
                </a:lnTo>
                <a:lnTo>
                  <a:pt x="220" y="526"/>
                </a:lnTo>
                <a:lnTo>
                  <a:pt x="216" y="514"/>
                </a:lnTo>
                <a:lnTo>
                  <a:pt x="206" y="508"/>
                </a:lnTo>
                <a:lnTo>
                  <a:pt x="202" y="518"/>
                </a:lnTo>
                <a:lnTo>
                  <a:pt x="208" y="534"/>
                </a:lnTo>
                <a:lnTo>
                  <a:pt x="218" y="554"/>
                </a:lnTo>
                <a:lnTo>
                  <a:pt x="218" y="558"/>
                </a:lnTo>
                <a:lnTo>
                  <a:pt x="216" y="560"/>
                </a:lnTo>
                <a:lnTo>
                  <a:pt x="216" y="562"/>
                </a:lnTo>
                <a:lnTo>
                  <a:pt x="212" y="562"/>
                </a:lnTo>
                <a:lnTo>
                  <a:pt x="210" y="560"/>
                </a:lnTo>
                <a:lnTo>
                  <a:pt x="208" y="560"/>
                </a:lnTo>
                <a:lnTo>
                  <a:pt x="208" y="560"/>
                </a:lnTo>
                <a:lnTo>
                  <a:pt x="198" y="548"/>
                </a:lnTo>
                <a:lnTo>
                  <a:pt x="182" y="540"/>
                </a:lnTo>
                <a:lnTo>
                  <a:pt x="182" y="540"/>
                </a:lnTo>
                <a:lnTo>
                  <a:pt x="182" y="536"/>
                </a:lnTo>
                <a:lnTo>
                  <a:pt x="182" y="532"/>
                </a:lnTo>
                <a:lnTo>
                  <a:pt x="182" y="528"/>
                </a:lnTo>
                <a:lnTo>
                  <a:pt x="182" y="524"/>
                </a:lnTo>
                <a:lnTo>
                  <a:pt x="184" y="520"/>
                </a:lnTo>
                <a:lnTo>
                  <a:pt x="186" y="518"/>
                </a:lnTo>
                <a:lnTo>
                  <a:pt x="186" y="514"/>
                </a:lnTo>
                <a:lnTo>
                  <a:pt x="186" y="510"/>
                </a:lnTo>
                <a:lnTo>
                  <a:pt x="186" y="508"/>
                </a:lnTo>
                <a:lnTo>
                  <a:pt x="186" y="504"/>
                </a:lnTo>
                <a:lnTo>
                  <a:pt x="186" y="504"/>
                </a:lnTo>
                <a:lnTo>
                  <a:pt x="162" y="484"/>
                </a:lnTo>
                <a:lnTo>
                  <a:pt x="156" y="468"/>
                </a:lnTo>
                <a:lnTo>
                  <a:pt x="176" y="476"/>
                </a:lnTo>
                <a:lnTo>
                  <a:pt x="182" y="482"/>
                </a:lnTo>
                <a:lnTo>
                  <a:pt x="198" y="488"/>
                </a:lnTo>
                <a:lnTo>
                  <a:pt x="210" y="498"/>
                </a:lnTo>
                <a:lnTo>
                  <a:pt x="220" y="502"/>
                </a:lnTo>
                <a:lnTo>
                  <a:pt x="232" y="500"/>
                </a:lnTo>
                <a:lnTo>
                  <a:pt x="242" y="496"/>
                </a:lnTo>
                <a:lnTo>
                  <a:pt x="246" y="494"/>
                </a:lnTo>
                <a:lnTo>
                  <a:pt x="258" y="480"/>
                </a:lnTo>
                <a:lnTo>
                  <a:pt x="266" y="466"/>
                </a:lnTo>
                <a:lnTo>
                  <a:pt x="268" y="452"/>
                </a:lnTo>
                <a:lnTo>
                  <a:pt x="268" y="446"/>
                </a:lnTo>
                <a:lnTo>
                  <a:pt x="266" y="442"/>
                </a:lnTo>
                <a:lnTo>
                  <a:pt x="262" y="438"/>
                </a:lnTo>
                <a:lnTo>
                  <a:pt x="256" y="436"/>
                </a:lnTo>
                <a:lnTo>
                  <a:pt x="252" y="432"/>
                </a:lnTo>
                <a:lnTo>
                  <a:pt x="246" y="432"/>
                </a:lnTo>
                <a:lnTo>
                  <a:pt x="242" y="430"/>
                </a:lnTo>
                <a:lnTo>
                  <a:pt x="238" y="430"/>
                </a:lnTo>
                <a:lnTo>
                  <a:pt x="236" y="428"/>
                </a:lnTo>
                <a:lnTo>
                  <a:pt x="230" y="412"/>
                </a:lnTo>
                <a:lnTo>
                  <a:pt x="218" y="396"/>
                </a:lnTo>
                <a:lnTo>
                  <a:pt x="204" y="388"/>
                </a:lnTo>
                <a:lnTo>
                  <a:pt x="190" y="384"/>
                </a:lnTo>
                <a:lnTo>
                  <a:pt x="176" y="382"/>
                </a:lnTo>
                <a:lnTo>
                  <a:pt x="168" y="382"/>
                </a:lnTo>
                <a:lnTo>
                  <a:pt x="164" y="382"/>
                </a:lnTo>
                <a:lnTo>
                  <a:pt x="162" y="380"/>
                </a:lnTo>
                <a:lnTo>
                  <a:pt x="160" y="376"/>
                </a:lnTo>
                <a:lnTo>
                  <a:pt x="156" y="374"/>
                </a:lnTo>
                <a:lnTo>
                  <a:pt x="154" y="372"/>
                </a:lnTo>
                <a:lnTo>
                  <a:pt x="150" y="372"/>
                </a:lnTo>
                <a:lnTo>
                  <a:pt x="150" y="370"/>
                </a:lnTo>
                <a:lnTo>
                  <a:pt x="152" y="364"/>
                </a:lnTo>
                <a:lnTo>
                  <a:pt x="162" y="368"/>
                </a:lnTo>
                <a:lnTo>
                  <a:pt x="168" y="364"/>
                </a:lnTo>
                <a:lnTo>
                  <a:pt x="148" y="354"/>
                </a:lnTo>
                <a:lnTo>
                  <a:pt x="140" y="364"/>
                </a:lnTo>
                <a:lnTo>
                  <a:pt x="132" y="364"/>
                </a:lnTo>
                <a:lnTo>
                  <a:pt x="132" y="370"/>
                </a:lnTo>
                <a:lnTo>
                  <a:pt x="130" y="374"/>
                </a:lnTo>
                <a:lnTo>
                  <a:pt x="128" y="378"/>
                </a:lnTo>
                <a:lnTo>
                  <a:pt x="124" y="380"/>
                </a:lnTo>
                <a:lnTo>
                  <a:pt x="122" y="382"/>
                </a:lnTo>
                <a:lnTo>
                  <a:pt x="120" y="384"/>
                </a:lnTo>
                <a:lnTo>
                  <a:pt x="118" y="384"/>
                </a:lnTo>
                <a:lnTo>
                  <a:pt x="110" y="402"/>
                </a:lnTo>
                <a:lnTo>
                  <a:pt x="110" y="420"/>
                </a:lnTo>
                <a:lnTo>
                  <a:pt x="130" y="440"/>
                </a:lnTo>
                <a:lnTo>
                  <a:pt x="130" y="470"/>
                </a:lnTo>
                <a:lnTo>
                  <a:pt x="118" y="484"/>
                </a:lnTo>
                <a:lnTo>
                  <a:pt x="126" y="502"/>
                </a:lnTo>
                <a:lnTo>
                  <a:pt x="122" y="556"/>
                </a:lnTo>
                <a:lnTo>
                  <a:pt x="122" y="562"/>
                </a:lnTo>
                <a:lnTo>
                  <a:pt x="122" y="568"/>
                </a:lnTo>
                <a:lnTo>
                  <a:pt x="124" y="572"/>
                </a:lnTo>
                <a:lnTo>
                  <a:pt x="126" y="574"/>
                </a:lnTo>
                <a:lnTo>
                  <a:pt x="126" y="576"/>
                </a:lnTo>
                <a:lnTo>
                  <a:pt x="126" y="576"/>
                </a:lnTo>
                <a:lnTo>
                  <a:pt x="132" y="592"/>
                </a:lnTo>
                <a:lnTo>
                  <a:pt x="134" y="606"/>
                </a:lnTo>
                <a:lnTo>
                  <a:pt x="132" y="614"/>
                </a:lnTo>
                <a:lnTo>
                  <a:pt x="130" y="616"/>
                </a:lnTo>
                <a:lnTo>
                  <a:pt x="96" y="650"/>
                </a:lnTo>
                <a:lnTo>
                  <a:pt x="100" y="654"/>
                </a:lnTo>
                <a:lnTo>
                  <a:pt x="106" y="658"/>
                </a:lnTo>
                <a:lnTo>
                  <a:pt x="110" y="660"/>
                </a:lnTo>
                <a:lnTo>
                  <a:pt x="116" y="662"/>
                </a:lnTo>
                <a:lnTo>
                  <a:pt x="122" y="662"/>
                </a:lnTo>
                <a:lnTo>
                  <a:pt x="124" y="662"/>
                </a:lnTo>
                <a:lnTo>
                  <a:pt x="126" y="662"/>
                </a:lnTo>
                <a:lnTo>
                  <a:pt x="122" y="662"/>
                </a:lnTo>
                <a:lnTo>
                  <a:pt x="118" y="664"/>
                </a:lnTo>
                <a:lnTo>
                  <a:pt x="114" y="666"/>
                </a:lnTo>
                <a:lnTo>
                  <a:pt x="112" y="668"/>
                </a:lnTo>
                <a:lnTo>
                  <a:pt x="110" y="668"/>
                </a:lnTo>
                <a:lnTo>
                  <a:pt x="104" y="668"/>
                </a:lnTo>
                <a:lnTo>
                  <a:pt x="98" y="670"/>
                </a:lnTo>
                <a:lnTo>
                  <a:pt x="94" y="672"/>
                </a:lnTo>
                <a:lnTo>
                  <a:pt x="90" y="674"/>
                </a:lnTo>
                <a:lnTo>
                  <a:pt x="86" y="676"/>
                </a:lnTo>
                <a:lnTo>
                  <a:pt x="84" y="678"/>
                </a:lnTo>
                <a:lnTo>
                  <a:pt x="84" y="678"/>
                </a:lnTo>
                <a:lnTo>
                  <a:pt x="78" y="674"/>
                </a:lnTo>
                <a:lnTo>
                  <a:pt x="68" y="672"/>
                </a:lnTo>
                <a:lnTo>
                  <a:pt x="60" y="672"/>
                </a:lnTo>
                <a:lnTo>
                  <a:pt x="54" y="674"/>
                </a:lnTo>
                <a:lnTo>
                  <a:pt x="50" y="678"/>
                </a:lnTo>
                <a:lnTo>
                  <a:pt x="46" y="680"/>
                </a:lnTo>
                <a:lnTo>
                  <a:pt x="44" y="682"/>
                </a:lnTo>
                <a:lnTo>
                  <a:pt x="44" y="684"/>
                </a:lnTo>
                <a:lnTo>
                  <a:pt x="42" y="686"/>
                </a:lnTo>
                <a:lnTo>
                  <a:pt x="42" y="686"/>
                </a:lnTo>
                <a:lnTo>
                  <a:pt x="40" y="690"/>
                </a:lnTo>
                <a:lnTo>
                  <a:pt x="40" y="694"/>
                </a:lnTo>
                <a:lnTo>
                  <a:pt x="40" y="698"/>
                </a:lnTo>
                <a:lnTo>
                  <a:pt x="40" y="702"/>
                </a:lnTo>
                <a:lnTo>
                  <a:pt x="40" y="704"/>
                </a:lnTo>
                <a:lnTo>
                  <a:pt x="40" y="706"/>
                </a:lnTo>
                <a:lnTo>
                  <a:pt x="46" y="710"/>
                </a:lnTo>
                <a:lnTo>
                  <a:pt x="48" y="720"/>
                </a:lnTo>
                <a:lnTo>
                  <a:pt x="48" y="726"/>
                </a:lnTo>
                <a:lnTo>
                  <a:pt x="48" y="730"/>
                </a:lnTo>
                <a:lnTo>
                  <a:pt x="46" y="734"/>
                </a:lnTo>
                <a:lnTo>
                  <a:pt x="46" y="736"/>
                </a:lnTo>
                <a:lnTo>
                  <a:pt x="44" y="738"/>
                </a:lnTo>
                <a:lnTo>
                  <a:pt x="44" y="738"/>
                </a:lnTo>
                <a:lnTo>
                  <a:pt x="42" y="738"/>
                </a:lnTo>
                <a:lnTo>
                  <a:pt x="38" y="736"/>
                </a:lnTo>
                <a:lnTo>
                  <a:pt x="34" y="734"/>
                </a:lnTo>
                <a:lnTo>
                  <a:pt x="30" y="732"/>
                </a:lnTo>
                <a:lnTo>
                  <a:pt x="30" y="730"/>
                </a:lnTo>
                <a:lnTo>
                  <a:pt x="28" y="730"/>
                </a:lnTo>
                <a:lnTo>
                  <a:pt x="20" y="722"/>
                </a:lnTo>
                <a:lnTo>
                  <a:pt x="8" y="736"/>
                </a:lnTo>
                <a:lnTo>
                  <a:pt x="4" y="738"/>
                </a:lnTo>
                <a:lnTo>
                  <a:pt x="4" y="744"/>
                </a:lnTo>
                <a:lnTo>
                  <a:pt x="2" y="750"/>
                </a:lnTo>
                <a:lnTo>
                  <a:pt x="2" y="756"/>
                </a:lnTo>
                <a:lnTo>
                  <a:pt x="0" y="764"/>
                </a:lnTo>
                <a:lnTo>
                  <a:pt x="0" y="778"/>
                </a:lnTo>
                <a:lnTo>
                  <a:pt x="2" y="780"/>
                </a:lnTo>
                <a:lnTo>
                  <a:pt x="4" y="782"/>
                </a:lnTo>
                <a:lnTo>
                  <a:pt x="8" y="782"/>
                </a:lnTo>
                <a:lnTo>
                  <a:pt x="8" y="782"/>
                </a:lnTo>
                <a:lnTo>
                  <a:pt x="14" y="782"/>
                </a:lnTo>
                <a:lnTo>
                  <a:pt x="18" y="782"/>
                </a:lnTo>
                <a:lnTo>
                  <a:pt x="20" y="780"/>
                </a:lnTo>
                <a:lnTo>
                  <a:pt x="22" y="780"/>
                </a:lnTo>
                <a:lnTo>
                  <a:pt x="22" y="782"/>
                </a:lnTo>
                <a:lnTo>
                  <a:pt x="24" y="784"/>
                </a:lnTo>
                <a:lnTo>
                  <a:pt x="26" y="786"/>
                </a:lnTo>
                <a:lnTo>
                  <a:pt x="30" y="788"/>
                </a:lnTo>
                <a:lnTo>
                  <a:pt x="32" y="790"/>
                </a:lnTo>
                <a:lnTo>
                  <a:pt x="34" y="792"/>
                </a:lnTo>
                <a:lnTo>
                  <a:pt x="36" y="796"/>
                </a:lnTo>
                <a:lnTo>
                  <a:pt x="38" y="802"/>
                </a:lnTo>
                <a:lnTo>
                  <a:pt x="40" y="806"/>
                </a:lnTo>
                <a:lnTo>
                  <a:pt x="42" y="810"/>
                </a:lnTo>
                <a:lnTo>
                  <a:pt x="44" y="814"/>
                </a:lnTo>
                <a:lnTo>
                  <a:pt x="44" y="814"/>
                </a:lnTo>
                <a:lnTo>
                  <a:pt x="46" y="820"/>
                </a:lnTo>
                <a:lnTo>
                  <a:pt x="44" y="824"/>
                </a:lnTo>
                <a:lnTo>
                  <a:pt x="42" y="828"/>
                </a:lnTo>
                <a:lnTo>
                  <a:pt x="40" y="830"/>
                </a:lnTo>
                <a:lnTo>
                  <a:pt x="38" y="832"/>
                </a:lnTo>
                <a:lnTo>
                  <a:pt x="36" y="832"/>
                </a:lnTo>
                <a:lnTo>
                  <a:pt x="36" y="832"/>
                </a:lnTo>
                <a:lnTo>
                  <a:pt x="40" y="834"/>
                </a:lnTo>
                <a:lnTo>
                  <a:pt x="42" y="838"/>
                </a:lnTo>
                <a:lnTo>
                  <a:pt x="46" y="842"/>
                </a:lnTo>
                <a:lnTo>
                  <a:pt x="50" y="846"/>
                </a:lnTo>
                <a:lnTo>
                  <a:pt x="52" y="852"/>
                </a:lnTo>
                <a:lnTo>
                  <a:pt x="54" y="856"/>
                </a:lnTo>
                <a:lnTo>
                  <a:pt x="56" y="858"/>
                </a:lnTo>
                <a:lnTo>
                  <a:pt x="56" y="860"/>
                </a:lnTo>
                <a:lnTo>
                  <a:pt x="58" y="866"/>
                </a:lnTo>
                <a:lnTo>
                  <a:pt x="60" y="872"/>
                </a:lnTo>
                <a:lnTo>
                  <a:pt x="62" y="874"/>
                </a:lnTo>
                <a:lnTo>
                  <a:pt x="62" y="876"/>
                </a:lnTo>
                <a:lnTo>
                  <a:pt x="60" y="878"/>
                </a:lnTo>
                <a:lnTo>
                  <a:pt x="60" y="878"/>
                </a:lnTo>
                <a:lnTo>
                  <a:pt x="60" y="878"/>
                </a:lnTo>
                <a:lnTo>
                  <a:pt x="60" y="878"/>
                </a:lnTo>
                <a:lnTo>
                  <a:pt x="38" y="892"/>
                </a:lnTo>
                <a:lnTo>
                  <a:pt x="38" y="894"/>
                </a:lnTo>
                <a:lnTo>
                  <a:pt x="36" y="894"/>
                </a:lnTo>
                <a:lnTo>
                  <a:pt x="34" y="894"/>
                </a:lnTo>
                <a:lnTo>
                  <a:pt x="32" y="892"/>
                </a:lnTo>
                <a:lnTo>
                  <a:pt x="32" y="894"/>
                </a:lnTo>
                <a:lnTo>
                  <a:pt x="30" y="898"/>
                </a:lnTo>
                <a:lnTo>
                  <a:pt x="28" y="902"/>
                </a:lnTo>
                <a:lnTo>
                  <a:pt x="30" y="906"/>
                </a:lnTo>
                <a:lnTo>
                  <a:pt x="30" y="908"/>
                </a:lnTo>
                <a:lnTo>
                  <a:pt x="32" y="908"/>
                </a:lnTo>
                <a:lnTo>
                  <a:pt x="32" y="908"/>
                </a:lnTo>
                <a:lnTo>
                  <a:pt x="28" y="908"/>
                </a:lnTo>
                <a:lnTo>
                  <a:pt x="26" y="910"/>
                </a:lnTo>
                <a:lnTo>
                  <a:pt x="24" y="910"/>
                </a:lnTo>
                <a:lnTo>
                  <a:pt x="22" y="912"/>
                </a:lnTo>
                <a:lnTo>
                  <a:pt x="22" y="912"/>
                </a:lnTo>
                <a:lnTo>
                  <a:pt x="28" y="918"/>
                </a:lnTo>
                <a:lnTo>
                  <a:pt x="28" y="918"/>
                </a:lnTo>
                <a:lnTo>
                  <a:pt x="30" y="916"/>
                </a:lnTo>
                <a:lnTo>
                  <a:pt x="34" y="914"/>
                </a:lnTo>
                <a:lnTo>
                  <a:pt x="40" y="914"/>
                </a:lnTo>
                <a:lnTo>
                  <a:pt x="46" y="914"/>
                </a:lnTo>
                <a:lnTo>
                  <a:pt x="50" y="914"/>
                </a:lnTo>
                <a:lnTo>
                  <a:pt x="56" y="916"/>
                </a:lnTo>
                <a:lnTo>
                  <a:pt x="58" y="916"/>
                </a:lnTo>
                <a:lnTo>
                  <a:pt x="60" y="918"/>
                </a:lnTo>
                <a:lnTo>
                  <a:pt x="64" y="918"/>
                </a:lnTo>
                <a:lnTo>
                  <a:pt x="68" y="918"/>
                </a:lnTo>
                <a:lnTo>
                  <a:pt x="74" y="918"/>
                </a:lnTo>
                <a:lnTo>
                  <a:pt x="76" y="916"/>
                </a:lnTo>
                <a:lnTo>
                  <a:pt x="78" y="916"/>
                </a:lnTo>
                <a:lnTo>
                  <a:pt x="80" y="912"/>
                </a:lnTo>
                <a:lnTo>
                  <a:pt x="80" y="912"/>
                </a:lnTo>
                <a:lnTo>
                  <a:pt x="84" y="914"/>
                </a:lnTo>
                <a:lnTo>
                  <a:pt x="88" y="916"/>
                </a:lnTo>
                <a:lnTo>
                  <a:pt x="92" y="918"/>
                </a:lnTo>
                <a:lnTo>
                  <a:pt x="96" y="922"/>
                </a:lnTo>
                <a:lnTo>
                  <a:pt x="100" y="926"/>
                </a:lnTo>
                <a:lnTo>
                  <a:pt x="100" y="928"/>
                </a:lnTo>
                <a:lnTo>
                  <a:pt x="102" y="930"/>
                </a:lnTo>
                <a:lnTo>
                  <a:pt x="104" y="934"/>
                </a:lnTo>
                <a:lnTo>
                  <a:pt x="106" y="940"/>
                </a:lnTo>
                <a:lnTo>
                  <a:pt x="106" y="946"/>
                </a:lnTo>
                <a:lnTo>
                  <a:pt x="106" y="952"/>
                </a:lnTo>
                <a:lnTo>
                  <a:pt x="104" y="960"/>
                </a:lnTo>
                <a:lnTo>
                  <a:pt x="104" y="966"/>
                </a:lnTo>
                <a:lnTo>
                  <a:pt x="104" y="970"/>
                </a:lnTo>
                <a:lnTo>
                  <a:pt x="106" y="972"/>
                </a:lnTo>
                <a:lnTo>
                  <a:pt x="108" y="974"/>
                </a:lnTo>
                <a:lnTo>
                  <a:pt x="110" y="976"/>
                </a:lnTo>
                <a:lnTo>
                  <a:pt x="112" y="972"/>
                </a:lnTo>
                <a:lnTo>
                  <a:pt x="114" y="970"/>
                </a:lnTo>
                <a:lnTo>
                  <a:pt x="114" y="970"/>
                </a:lnTo>
                <a:lnTo>
                  <a:pt x="116" y="970"/>
                </a:lnTo>
                <a:lnTo>
                  <a:pt x="120" y="968"/>
                </a:lnTo>
                <a:lnTo>
                  <a:pt x="124" y="966"/>
                </a:lnTo>
                <a:lnTo>
                  <a:pt x="128" y="966"/>
                </a:lnTo>
                <a:lnTo>
                  <a:pt x="130" y="966"/>
                </a:lnTo>
                <a:lnTo>
                  <a:pt x="140" y="964"/>
                </a:lnTo>
                <a:lnTo>
                  <a:pt x="150" y="968"/>
                </a:lnTo>
                <a:lnTo>
                  <a:pt x="158" y="972"/>
                </a:lnTo>
                <a:lnTo>
                  <a:pt x="162" y="974"/>
                </a:lnTo>
                <a:lnTo>
                  <a:pt x="158" y="976"/>
                </a:lnTo>
                <a:lnTo>
                  <a:pt x="164" y="976"/>
                </a:lnTo>
                <a:lnTo>
                  <a:pt x="170" y="974"/>
                </a:lnTo>
                <a:lnTo>
                  <a:pt x="174" y="974"/>
                </a:lnTo>
                <a:lnTo>
                  <a:pt x="176" y="976"/>
                </a:lnTo>
                <a:lnTo>
                  <a:pt x="180" y="976"/>
                </a:lnTo>
                <a:lnTo>
                  <a:pt x="180" y="978"/>
                </a:lnTo>
                <a:lnTo>
                  <a:pt x="182" y="978"/>
                </a:lnTo>
                <a:lnTo>
                  <a:pt x="180" y="978"/>
                </a:lnTo>
                <a:lnTo>
                  <a:pt x="178" y="980"/>
                </a:lnTo>
                <a:lnTo>
                  <a:pt x="176" y="984"/>
                </a:lnTo>
                <a:lnTo>
                  <a:pt x="174" y="986"/>
                </a:lnTo>
                <a:lnTo>
                  <a:pt x="174" y="988"/>
                </a:lnTo>
                <a:lnTo>
                  <a:pt x="174" y="990"/>
                </a:lnTo>
                <a:lnTo>
                  <a:pt x="174" y="992"/>
                </a:lnTo>
                <a:lnTo>
                  <a:pt x="174" y="998"/>
                </a:lnTo>
                <a:lnTo>
                  <a:pt x="178" y="1000"/>
                </a:lnTo>
                <a:lnTo>
                  <a:pt x="182" y="998"/>
                </a:lnTo>
                <a:lnTo>
                  <a:pt x="186" y="996"/>
                </a:lnTo>
                <a:lnTo>
                  <a:pt x="190" y="992"/>
                </a:lnTo>
                <a:lnTo>
                  <a:pt x="192" y="988"/>
                </a:lnTo>
                <a:lnTo>
                  <a:pt x="194" y="986"/>
                </a:lnTo>
                <a:lnTo>
                  <a:pt x="194" y="984"/>
                </a:lnTo>
                <a:lnTo>
                  <a:pt x="192" y="984"/>
                </a:lnTo>
                <a:lnTo>
                  <a:pt x="190" y="982"/>
                </a:lnTo>
                <a:lnTo>
                  <a:pt x="188" y="980"/>
                </a:lnTo>
                <a:lnTo>
                  <a:pt x="186" y="978"/>
                </a:lnTo>
                <a:lnTo>
                  <a:pt x="186" y="974"/>
                </a:lnTo>
                <a:lnTo>
                  <a:pt x="186" y="972"/>
                </a:lnTo>
                <a:lnTo>
                  <a:pt x="186" y="970"/>
                </a:lnTo>
                <a:lnTo>
                  <a:pt x="188" y="966"/>
                </a:lnTo>
                <a:lnTo>
                  <a:pt x="192" y="964"/>
                </a:lnTo>
                <a:lnTo>
                  <a:pt x="196" y="962"/>
                </a:lnTo>
                <a:lnTo>
                  <a:pt x="200" y="960"/>
                </a:lnTo>
                <a:lnTo>
                  <a:pt x="202" y="960"/>
                </a:lnTo>
                <a:lnTo>
                  <a:pt x="206" y="958"/>
                </a:lnTo>
                <a:lnTo>
                  <a:pt x="210" y="960"/>
                </a:lnTo>
                <a:lnTo>
                  <a:pt x="214" y="962"/>
                </a:lnTo>
                <a:lnTo>
                  <a:pt x="216" y="968"/>
                </a:lnTo>
                <a:lnTo>
                  <a:pt x="216" y="972"/>
                </a:lnTo>
                <a:lnTo>
                  <a:pt x="214" y="974"/>
                </a:lnTo>
                <a:lnTo>
                  <a:pt x="212" y="974"/>
                </a:lnTo>
                <a:lnTo>
                  <a:pt x="210" y="976"/>
                </a:lnTo>
                <a:lnTo>
                  <a:pt x="210" y="976"/>
                </a:lnTo>
                <a:lnTo>
                  <a:pt x="206" y="976"/>
                </a:lnTo>
                <a:lnTo>
                  <a:pt x="202" y="976"/>
                </a:lnTo>
                <a:lnTo>
                  <a:pt x="200" y="978"/>
                </a:lnTo>
                <a:lnTo>
                  <a:pt x="200" y="980"/>
                </a:lnTo>
                <a:lnTo>
                  <a:pt x="200" y="980"/>
                </a:lnTo>
                <a:lnTo>
                  <a:pt x="198" y="984"/>
                </a:lnTo>
                <a:lnTo>
                  <a:pt x="200" y="988"/>
                </a:lnTo>
                <a:lnTo>
                  <a:pt x="200" y="990"/>
                </a:lnTo>
                <a:lnTo>
                  <a:pt x="202" y="992"/>
                </a:lnTo>
                <a:lnTo>
                  <a:pt x="204" y="994"/>
                </a:lnTo>
                <a:lnTo>
                  <a:pt x="208" y="996"/>
                </a:lnTo>
                <a:lnTo>
                  <a:pt x="210" y="998"/>
                </a:lnTo>
                <a:lnTo>
                  <a:pt x="214" y="1000"/>
                </a:lnTo>
                <a:lnTo>
                  <a:pt x="216" y="1002"/>
                </a:lnTo>
                <a:lnTo>
                  <a:pt x="218" y="1002"/>
                </a:lnTo>
                <a:lnTo>
                  <a:pt x="218" y="1004"/>
                </a:lnTo>
                <a:lnTo>
                  <a:pt x="220" y="1008"/>
                </a:lnTo>
                <a:lnTo>
                  <a:pt x="222" y="1010"/>
                </a:lnTo>
                <a:lnTo>
                  <a:pt x="224" y="1012"/>
                </a:lnTo>
                <a:lnTo>
                  <a:pt x="226" y="1014"/>
                </a:lnTo>
                <a:lnTo>
                  <a:pt x="228" y="1014"/>
                </a:lnTo>
                <a:lnTo>
                  <a:pt x="228" y="1016"/>
                </a:lnTo>
                <a:lnTo>
                  <a:pt x="232" y="1018"/>
                </a:lnTo>
                <a:lnTo>
                  <a:pt x="236" y="1020"/>
                </a:lnTo>
                <a:lnTo>
                  <a:pt x="242" y="1024"/>
                </a:lnTo>
                <a:lnTo>
                  <a:pt x="246" y="1028"/>
                </a:lnTo>
                <a:lnTo>
                  <a:pt x="250" y="1030"/>
                </a:lnTo>
                <a:lnTo>
                  <a:pt x="254" y="1032"/>
                </a:lnTo>
                <a:lnTo>
                  <a:pt x="254" y="1032"/>
                </a:lnTo>
                <a:lnTo>
                  <a:pt x="256" y="1040"/>
                </a:lnTo>
                <a:lnTo>
                  <a:pt x="256" y="1046"/>
                </a:lnTo>
                <a:lnTo>
                  <a:pt x="256" y="1052"/>
                </a:lnTo>
                <a:lnTo>
                  <a:pt x="252" y="1058"/>
                </a:lnTo>
                <a:lnTo>
                  <a:pt x="250" y="1062"/>
                </a:lnTo>
                <a:lnTo>
                  <a:pt x="250" y="1062"/>
                </a:lnTo>
                <a:lnTo>
                  <a:pt x="252" y="1064"/>
                </a:lnTo>
                <a:lnTo>
                  <a:pt x="256" y="1066"/>
                </a:lnTo>
                <a:lnTo>
                  <a:pt x="260" y="1068"/>
                </a:lnTo>
                <a:lnTo>
                  <a:pt x="264" y="1070"/>
                </a:lnTo>
                <a:lnTo>
                  <a:pt x="266" y="1072"/>
                </a:lnTo>
                <a:lnTo>
                  <a:pt x="268" y="1072"/>
                </a:lnTo>
                <a:lnTo>
                  <a:pt x="270" y="1074"/>
                </a:lnTo>
                <a:lnTo>
                  <a:pt x="274" y="1076"/>
                </a:lnTo>
                <a:lnTo>
                  <a:pt x="278" y="1080"/>
                </a:lnTo>
                <a:lnTo>
                  <a:pt x="282" y="1086"/>
                </a:lnTo>
                <a:lnTo>
                  <a:pt x="304" y="1090"/>
                </a:lnTo>
                <a:lnTo>
                  <a:pt x="306" y="1092"/>
                </a:lnTo>
                <a:lnTo>
                  <a:pt x="310" y="1094"/>
                </a:lnTo>
                <a:lnTo>
                  <a:pt x="312" y="1094"/>
                </a:lnTo>
                <a:lnTo>
                  <a:pt x="316" y="1092"/>
                </a:lnTo>
                <a:lnTo>
                  <a:pt x="318" y="1092"/>
                </a:lnTo>
                <a:lnTo>
                  <a:pt x="320" y="1092"/>
                </a:lnTo>
                <a:lnTo>
                  <a:pt x="334" y="1076"/>
                </a:lnTo>
                <a:lnTo>
                  <a:pt x="336" y="1080"/>
                </a:lnTo>
                <a:lnTo>
                  <a:pt x="338" y="1082"/>
                </a:lnTo>
                <a:lnTo>
                  <a:pt x="340" y="1086"/>
                </a:lnTo>
                <a:lnTo>
                  <a:pt x="344" y="1088"/>
                </a:lnTo>
                <a:lnTo>
                  <a:pt x="344" y="1088"/>
                </a:lnTo>
                <a:lnTo>
                  <a:pt x="350" y="1098"/>
                </a:lnTo>
                <a:lnTo>
                  <a:pt x="350" y="1096"/>
                </a:lnTo>
                <a:lnTo>
                  <a:pt x="348" y="1088"/>
                </a:lnTo>
                <a:lnTo>
                  <a:pt x="346" y="1078"/>
                </a:lnTo>
                <a:lnTo>
                  <a:pt x="346" y="1070"/>
                </a:lnTo>
                <a:lnTo>
                  <a:pt x="346" y="1064"/>
                </a:lnTo>
                <a:lnTo>
                  <a:pt x="352" y="1062"/>
                </a:lnTo>
                <a:lnTo>
                  <a:pt x="352" y="1062"/>
                </a:lnTo>
                <a:lnTo>
                  <a:pt x="350" y="1060"/>
                </a:lnTo>
                <a:lnTo>
                  <a:pt x="348" y="1056"/>
                </a:lnTo>
                <a:lnTo>
                  <a:pt x="346" y="1052"/>
                </a:lnTo>
                <a:lnTo>
                  <a:pt x="346" y="1048"/>
                </a:lnTo>
                <a:lnTo>
                  <a:pt x="344" y="1044"/>
                </a:lnTo>
                <a:lnTo>
                  <a:pt x="346" y="1040"/>
                </a:lnTo>
                <a:lnTo>
                  <a:pt x="348" y="1036"/>
                </a:lnTo>
                <a:lnTo>
                  <a:pt x="350" y="1034"/>
                </a:lnTo>
                <a:lnTo>
                  <a:pt x="350" y="1034"/>
                </a:lnTo>
                <a:lnTo>
                  <a:pt x="348" y="1034"/>
                </a:lnTo>
                <a:lnTo>
                  <a:pt x="346" y="1032"/>
                </a:lnTo>
                <a:lnTo>
                  <a:pt x="342" y="1030"/>
                </a:lnTo>
                <a:lnTo>
                  <a:pt x="338" y="1028"/>
                </a:lnTo>
                <a:lnTo>
                  <a:pt x="334" y="1022"/>
                </a:lnTo>
                <a:lnTo>
                  <a:pt x="332" y="1016"/>
                </a:lnTo>
                <a:lnTo>
                  <a:pt x="330" y="1008"/>
                </a:lnTo>
                <a:lnTo>
                  <a:pt x="326" y="992"/>
                </a:lnTo>
                <a:lnTo>
                  <a:pt x="330" y="976"/>
                </a:lnTo>
                <a:lnTo>
                  <a:pt x="334" y="972"/>
                </a:lnTo>
                <a:lnTo>
                  <a:pt x="344" y="964"/>
                </a:lnTo>
                <a:lnTo>
                  <a:pt x="358" y="956"/>
                </a:lnTo>
                <a:lnTo>
                  <a:pt x="378" y="952"/>
                </a:lnTo>
                <a:lnTo>
                  <a:pt x="382" y="954"/>
                </a:lnTo>
                <a:lnTo>
                  <a:pt x="390" y="956"/>
                </a:lnTo>
                <a:lnTo>
                  <a:pt x="400" y="960"/>
                </a:lnTo>
                <a:lnTo>
                  <a:pt x="408" y="966"/>
                </a:lnTo>
                <a:lnTo>
                  <a:pt x="410" y="976"/>
                </a:lnTo>
                <a:lnTo>
                  <a:pt x="410" y="976"/>
                </a:lnTo>
                <a:lnTo>
                  <a:pt x="410" y="978"/>
                </a:lnTo>
                <a:lnTo>
                  <a:pt x="408" y="982"/>
                </a:lnTo>
                <a:lnTo>
                  <a:pt x="406" y="984"/>
                </a:lnTo>
                <a:lnTo>
                  <a:pt x="404" y="988"/>
                </a:lnTo>
                <a:lnTo>
                  <a:pt x="400" y="990"/>
                </a:lnTo>
                <a:lnTo>
                  <a:pt x="394" y="992"/>
                </a:lnTo>
                <a:lnTo>
                  <a:pt x="392" y="992"/>
                </a:lnTo>
                <a:lnTo>
                  <a:pt x="390" y="992"/>
                </a:lnTo>
                <a:lnTo>
                  <a:pt x="384" y="992"/>
                </a:lnTo>
                <a:lnTo>
                  <a:pt x="380" y="992"/>
                </a:lnTo>
                <a:lnTo>
                  <a:pt x="374" y="994"/>
                </a:lnTo>
                <a:lnTo>
                  <a:pt x="372" y="996"/>
                </a:lnTo>
                <a:lnTo>
                  <a:pt x="370" y="998"/>
                </a:lnTo>
                <a:lnTo>
                  <a:pt x="370" y="1000"/>
                </a:lnTo>
                <a:lnTo>
                  <a:pt x="368" y="1004"/>
                </a:lnTo>
                <a:lnTo>
                  <a:pt x="368" y="1008"/>
                </a:lnTo>
                <a:lnTo>
                  <a:pt x="378" y="1026"/>
                </a:lnTo>
                <a:lnTo>
                  <a:pt x="384" y="1028"/>
                </a:lnTo>
                <a:lnTo>
                  <a:pt x="386" y="1028"/>
                </a:lnTo>
                <a:lnTo>
                  <a:pt x="388" y="1030"/>
                </a:lnTo>
                <a:lnTo>
                  <a:pt x="390" y="1032"/>
                </a:lnTo>
                <a:lnTo>
                  <a:pt x="390" y="1036"/>
                </a:lnTo>
                <a:lnTo>
                  <a:pt x="390" y="1050"/>
                </a:lnTo>
                <a:lnTo>
                  <a:pt x="390" y="1050"/>
                </a:lnTo>
                <a:lnTo>
                  <a:pt x="392" y="1052"/>
                </a:lnTo>
                <a:lnTo>
                  <a:pt x="394" y="1054"/>
                </a:lnTo>
                <a:lnTo>
                  <a:pt x="396" y="1054"/>
                </a:lnTo>
                <a:lnTo>
                  <a:pt x="398" y="1052"/>
                </a:lnTo>
                <a:lnTo>
                  <a:pt x="400" y="1050"/>
                </a:lnTo>
                <a:lnTo>
                  <a:pt x="402" y="1050"/>
                </a:lnTo>
                <a:lnTo>
                  <a:pt x="404" y="1050"/>
                </a:lnTo>
                <a:lnTo>
                  <a:pt x="406" y="1052"/>
                </a:lnTo>
                <a:lnTo>
                  <a:pt x="408" y="1054"/>
                </a:lnTo>
                <a:lnTo>
                  <a:pt x="410" y="1058"/>
                </a:lnTo>
                <a:lnTo>
                  <a:pt x="412" y="1060"/>
                </a:lnTo>
                <a:lnTo>
                  <a:pt x="412" y="1062"/>
                </a:lnTo>
                <a:lnTo>
                  <a:pt x="410" y="1070"/>
                </a:lnTo>
                <a:lnTo>
                  <a:pt x="410" y="1070"/>
                </a:lnTo>
                <a:lnTo>
                  <a:pt x="406" y="1070"/>
                </a:lnTo>
                <a:lnTo>
                  <a:pt x="402" y="1070"/>
                </a:lnTo>
                <a:lnTo>
                  <a:pt x="402" y="1070"/>
                </a:lnTo>
                <a:lnTo>
                  <a:pt x="400" y="1070"/>
                </a:lnTo>
                <a:lnTo>
                  <a:pt x="398" y="1072"/>
                </a:lnTo>
                <a:lnTo>
                  <a:pt x="396" y="1072"/>
                </a:lnTo>
                <a:lnTo>
                  <a:pt x="394" y="1076"/>
                </a:lnTo>
                <a:lnTo>
                  <a:pt x="394" y="1078"/>
                </a:lnTo>
                <a:lnTo>
                  <a:pt x="396" y="1084"/>
                </a:lnTo>
                <a:lnTo>
                  <a:pt x="398" y="1086"/>
                </a:lnTo>
                <a:lnTo>
                  <a:pt x="400" y="1088"/>
                </a:lnTo>
                <a:lnTo>
                  <a:pt x="400" y="1088"/>
                </a:lnTo>
                <a:lnTo>
                  <a:pt x="402" y="1104"/>
                </a:lnTo>
                <a:lnTo>
                  <a:pt x="402" y="1104"/>
                </a:lnTo>
                <a:lnTo>
                  <a:pt x="404" y="1106"/>
                </a:lnTo>
                <a:lnTo>
                  <a:pt x="406" y="1108"/>
                </a:lnTo>
                <a:lnTo>
                  <a:pt x="408" y="1110"/>
                </a:lnTo>
                <a:lnTo>
                  <a:pt x="408" y="1114"/>
                </a:lnTo>
                <a:lnTo>
                  <a:pt x="408" y="1130"/>
                </a:lnTo>
                <a:lnTo>
                  <a:pt x="426" y="1120"/>
                </a:lnTo>
                <a:lnTo>
                  <a:pt x="442" y="1120"/>
                </a:lnTo>
                <a:lnTo>
                  <a:pt x="452" y="1122"/>
                </a:lnTo>
                <a:lnTo>
                  <a:pt x="454" y="1124"/>
                </a:lnTo>
                <a:lnTo>
                  <a:pt x="458" y="1124"/>
                </a:lnTo>
                <a:lnTo>
                  <a:pt x="462" y="1126"/>
                </a:lnTo>
                <a:lnTo>
                  <a:pt x="464" y="1126"/>
                </a:lnTo>
                <a:lnTo>
                  <a:pt x="466" y="1128"/>
                </a:lnTo>
                <a:lnTo>
                  <a:pt x="478" y="1130"/>
                </a:lnTo>
                <a:lnTo>
                  <a:pt x="488" y="1138"/>
                </a:lnTo>
                <a:lnTo>
                  <a:pt x="494" y="1146"/>
                </a:lnTo>
                <a:lnTo>
                  <a:pt x="496" y="1152"/>
                </a:lnTo>
                <a:lnTo>
                  <a:pt x="498" y="1156"/>
                </a:lnTo>
                <a:lnTo>
                  <a:pt x="498" y="1160"/>
                </a:lnTo>
                <a:lnTo>
                  <a:pt x="508" y="1160"/>
                </a:lnTo>
                <a:lnTo>
                  <a:pt x="516" y="1158"/>
                </a:lnTo>
                <a:lnTo>
                  <a:pt x="520" y="1150"/>
                </a:lnTo>
                <a:lnTo>
                  <a:pt x="522" y="1148"/>
                </a:lnTo>
                <a:lnTo>
                  <a:pt x="524" y="1148"/>
                </a:lnTo>
                <a:lnTo>
                  <a:pt x="530" y="1144"/>
                </a:lnTo>
                <a:lnTo>
                  <a:pt x="534" y="1142"/>
                </a:lnTo>
                <a:lnTo>
                  <a:pt x="540" y="1138"/>
                </a:lnTo>
                <a:lnTo>
                  <a:pt x="542" y="1132"/>
                </a:lnTo>
                <a:lnTo>
                  <a:pt x="546" y="1126"/>
                </a:lnTo>
                <a:lnTo>
                  <a:pt x="546" y="1126"/>
                </a:lnTo>
                <a:lnTo>
                  <a:pt x="550" y="1126"/>
                </a:lnTo>
                <a:lnTo>
                  <a:pt x="554" y="1128"/>
                </a:lnTo>
                <a:lnTo>
                  <a:pt x="556" y="1128"/>
                </a:lnTo>
                <a:lnTo>
                  <a:pt x="560" y="1128"/>
                </a:lnTo>
                <a:lnTo>
                  <a:pt x="566" y="1128"/>
                </a:lnTo>
                <a:lnTo>
                  <a:pt x="580" y="1130"/>
                </a:lnTo>
                <a:lnTo>
                  <a:pt x="594" y="1128"/>
                </a:lnTo>
                <a:lnTo>
                  <a:pt x="610" y="1118"/>
                </a:lnTo>
                <a:lnTo>
                  <a:pt x="618" y="1118"/>
                </a:lnTo>
                <a:lnTo>
                  <a:pt x="626" y="1126"/>
                </a:lnTo>
                <a:lnTo>
                  <a:pt x="628" y="1126"/>
                </a:lnTo>
                <a:lnTo>
                  <a:pt x="630" y="1128"/>
                </a:lnTo>
                <a:lnTo>
                  <a:pt x="632" y="1130"/>
                </a:lnTo>
                <a:lnTo>
                  <a:pt x="636" y="1134"/>
                </a:lnTo>
                <a:lnTo>
                  <a:pt x="640" y="1136"/>
                </a:lnTo>
                <a:lnTo>
                  <a:pt x="644" y="1138"/>
                </a:lnTo>
                <a:lnTo>
                  <a:pt x="650" y="1138"/>
                </a:lnTo>
                <a:lnTo>
                  <a:pt x="682" y="1138"/>
                </a:lnTo>
                <a:lnTo>
                  <a:pt x="680" y="1138"/>
                </a:lnTo>
                <a:lnTo>
                  <a:pt x="678" y="1136"/>
                </a:lnTo>
                <a:lnTo>
                  <a:pt x="676" y="1132"/>
                </a:lnTo>
                <a:lnTo>
                  <a:pt x="674" y="1128"/>
                </a:lnTo>
                <a:lnTo>
                  <a:pt x="672" y="1124"/>
                </a:lnTo>
                <a:lnTo>
                  <a:pt x="670" y="1118"/>
                </a:lnTo>
                <a:lnTo>
                  <a:pt x="672" y="1114"/>
                </a:lnTo>
                <a:lnTo>
                  <a:pt x="670" y="1114"/>
                </a:lnTo>
                <a:lnTo>
                  <a:pt x="670" y="1110"/>
                </a:lnTo>
                <a:lnTo>
                  <a:pt x="666" y="1108"/>
                </a:lnTo>
                <a:lnTo>
                  <a:pt x="664" y="1106"/>
                </a:lnTo>
                <a:lnTo>
                  <a:pt x="660" y="1104"/>
                </a:lnTo>
                <a:lnTo>
                  <a:pt x="658" y="1104"/>
                </a:lnTo>
                <a:lnTo>
                  <a:pt x="656" y="1102"/>
                </a:lnTo>
                <a:lnTo>
                  <a:pt x="654" y="1096"/>
                </a:lnTo>
                <a:lnTo>
                  <a:pt x="654" y="1096"/>
                </a:lnTo>
                <a:lnTo>
                  <a:pt x="654" y="1094"/>
                </a:lnTo>
                <a:lnTo>
                  <a:pt x="654" y="1090"/>
                </a:lnTo>
                <a:lnTo>
                  <a:pt x="654" y="1088"/>
                </a:lnTo>
                <a:lnTo>
                  <a:pt x="656" y="1084"/>
                </a:lnTo>
                <a:lnTo>
                  <a:pt x="658" y="1080"/>
                </a:lnTo>
                <a:lnTo>
                  <a:pt x="662" y="1078"/>
                </a:lnTo>
                <a:lnTo>
                  <a:pt x="666" y="1076"/>
                </a:lnTo>
                <a:lnTo>
                  <a:pt x="672" y="1076"/>
                </a:lnTo>
                <a:lnTo>
                  <a:pt x="682" y="1078"/>
                </a:lnTo>
                <a:lnTo>
                  <a:pt x="694" y="1070"/>
                </a:lnTo>
                <a:lnTo>
                  <a:pt x="694" y="1070"/>
                </a:lnTo>
                <a:lnTo>
                  <a:pt x="696" y="1068"/>
                </a:lnTo>
                <a:lnTo>
                  <a:pt x="700" y="1066"/>
                </a:lnTo>
                <a:lnTo>
                  <a:pt x="704" y="1064"/>
                </a:lnTo>
                <a:lnTo>
                  <a:pt x="708" y="1064"/>
                </a:lnTo>
                <a:lnTo>
                  <a:pt x="708" y="1064"/>
                </a:lnTo>
                <a:lnTo>
                  <a:pt x="712" y="1064"/>
                </a:lnTo>
                <a:lnTo>
                  <a:pt x="714" y="1064"/>
                </a:lnTo>
                <a:lnTo>
                  <a:pt x="720" y="1062"/>
                </a:lnTo>
                <a:lnTo>
                  <a:pt x="724" y="1060"/>
                </a:lnTo>
                <a:lnTo>
                  <a:pt x="728" y="1056"/>
                </a:lnTo>
                <a:lnTo>
                  <a:pt x="732" y="1050"/>
                </a:lnTo>
                <a:lnTo>
                  <a:pt x="736" y="1044"/>
                </a:lnTo>
                <a:lnTo>
                  <a:pt x="736" y="1042"/>
                </a:lnTo>
                <a:lnTo>
                  <a:pt x="736" y="1040"/>
                </a:lnTo>
                <a:lnTo>
                  <a:pt x="738" y="1038"/>
                </a:lnTo>
                <a:lnTo>
                  <a:pt x="738" y="1034"/>
                </a:lnTo>
                <a:lnTo>
                  <a:pt x="740" y="1032"/>
                </a:lnTo>
                <a:lnTo>
                  <a:pt x="738" y="1028"/>
                </a:lnTo>
                <a:lnTo>
                  <a:pt x="738" y="1026"/>
                </a:lnTo>
                <a:lnTo>
                  <a:pt x="734" y="1026"/>
                </a:lnTo>
                <a:lnTo>
                  <a:pt x="732" y="1022"/>
                </a:lnTo>
                <a:lnTo>
                  <a:pt x="730" y="1020"/>
                </a:lnTo>
                <a:lnTo>
                  <a:pt x="728" y="1016"/>
                </a:lnTo>
                <a:lnTo>
                  <a:pt x="728" y="1012"/>
                </a:lnTo>
                <a:lnTo>
                  <a:pt x="728" y="1010"/>
                </a:lnTo>
                <a:lnTo>
                  <a:pt x="734" y="1006"/>
                </a:lnTo>
                <a:lnTo>
                  <a:pt x="738" y="1006"/>
                </a:lnTo>
                <a:lnTo>
                  <a:pt x="740" y="1006"/>
                </a:lnTo>
                <a:lnTo>
                  <a:pt x="742" y="1004"/>
                </a:lnTo>
                <a:lnTo>
                  <a:pt x="742" y="1004"/>
                </a:lnTo>
                <a:lnTo>
                  <a:pt x="744" y="1002"/>
                </a:lnTo>
                <a:lnTo>
                  <a:pt x="744" y="1000"/>
                </a:lnTo>
                <a:lnTo>
                  <a:pt x="744" y="998"/>
                </a:lnTo>
                <a:lnTo>
                  <a:pt x="744" y="996"/>
                </a:lnTo>
                <a:lnTo>
                  <a:pt x="746" y="996"/>
                </a:lnTo>
                <a:lnTo>
                  <a:pt x="748" y="994"/>
                </a:lnTo>
                <a:lnTo>
                  <a:pt x="752" y="994"/>
                </a:lnTo>
                <a:lnTo>
                  <a:pt x="756" y="994"/>
                </a:lnTo>
                <a:lnTo>
                  <a:pt x="760" y="992"/>
                </a:lnTo>
                <a:lnTo>
                  <a:pt x="764" y="988"/>
                </a:lnTo>
                <a:lnTo>
                  <a:pt x="768" y="982"/>
                </a:lnTo>
                <a:lnTo>
                  <a:pt x="770" y="976"/>
                </a:lnTo>
                <a:lnTo>
                  <a:pt x="770" y="970"/>
                </a:lnTo>
                <a:lnTo>
                  <a:pt x="772" y="964"/>
                </a:lnTo>
                <a:lnTo>
                  <a:pt x="774" y="960"/>
                </a:lnTo>
                <a:lnTo>
                  <a:pt x="778" y="956"/>
                </a:lnTo>
                <a:lnTo>
                  <a:pt x="784" y="954"/>
                </a:lnTo>
                <a:lnTo>
                  <a:pt x="788" y="954"/>
                </a:lnTo>
                <a:lnTo>
                  <a:pt x="794" y="954"/>
                </a:lnTo>
                <a:lnTo>
                  <a:pt x="798" y="952"/>
                </a:lnTo>
                <a:lnTo>
                  <a:pt x="800" y="948"/>
                </a:lnTo>
                <a:lnTo>
                  <a:pt x="802" y="942"/>
                </a:lnTo>
                <a:lnTo>
                  <a:pt x="804" y="938"/>
                </a:lnTo>
                <a:lnTo>
                  <a:pt x="808" y="934"/>
                </a:lnTo>
                <a:lnTo>
                  <a:pt x="814" y="928"/>
                </a:lnTo>
                <a:lnTo>
                  <a:pt x="818" y="926"/>
                </a:lnTo>
                <a:lnTo>
                  <a:pt x="826" y="924"/>
                </a:lnTo>
                <a:lnTo>
                  <a:pt x="830" y="924"/>
                </a:lnTo>
                <a:lnTo>
                  <a:pt x="832" y="922"/>
                </a:lnTo>
                <a:lnTo>
                  <a:pt x="834" y="920"/>
                </a:lnTo>
                <a:lnTo>
                  <a:pt x="834" y="918"/>
                </a:lnTo>
                <a:lnTo>
                  <a:pt x="834" y="914"/>
                </a:lnTo>
                <a:lnTo>
                  <a:pt x="834" y="912"/>
                </a:lnTo>
                <a:lnTo>
                  <a:pt x="836" y="910"/>
                </a:lnTo>
                <a:lnTo>
                  <a:pt x="836" y="908"/>
                </a:lnTo>
                <a:lnTo>
                  <a:pt x="838" y="904"/>
                </a:lnTo>
                <a:lnTo>
                  <a:pt x="840" y="902"/>
                </a:lnTo>
                <a:lnTo>
                  <a:pt x="844" y="900"/>
                </a:lnTo>
                <a:lnTo>
                  <a:pt x="850" y="898"/>
                </a:lnTo>
                <a:lnTo>
                  <a:pt x="872" y="898"/>
                </a:lnTo>
                <a:lnTo>
                  <a:pt x="872" y="898"/>
                </a:lnTo>
                <a:lnTo>
                  <a:pt x="872" y="896"/>
                </a:lnTo>
                <a:lnTo>
                  <a:pt x="874" y="894"/>
                </a:lnTo>
                <a:lnTo>
                  <a:pt x="876" y="892"/>
                </a:lnTo>
                <a:lnTo>
                  <a:pt x="878" y="890"/>
                </a:lnTo>
                <a:lnTo>
                  <a:pt x="882" y="888"/>
                </a:lnTo>
                <a:lnTo>
                  <a:pt x="886" y="888"/>
                </a:lnTo>
                <a:lnTo>
                  <a:pt x="894" y="890"/>
                </a:lnTo>
                <a:lnTo>
                  <a:pt x="902" y="892"/>
                </a:lnTo>
                <a:lnTo>
                  <a:pt x="904" y="892"/>
                </a:lnTo>
                <a:lnTo>
                  <a:pt x="914" y="892"/>
                </a:lnTo>
                <a:lnTo>
                  <a:pt x="924" y="896"/>
                </a:lnTo>
                <a:lnTo>
                  <a:pt x="934" y="902"/>
                </a:lnTo>
                <a:lnTo>
                  <a:pt x="952" y="920"/>
                </a:lnTo>
                <a:lnTo>
                  <a:pt x="952" y="920"/>
                </a:lnTo>
                <a:lnTo>
                  <a:pt x="954" y="918"/>
                </a:lnTo>
                <a:lnTo>
                  <a:pt x="958" y="918"/>
                </a:lnTo>
                <a:lnTo>
                  <a:pt x="960" y="914"/>
                </a:lnTo>
                <a:lnTo>
                  <a:pt x="964" y="912"/>
                </a:lnTo>
                <a:lnTo>
                  <a:pt x="966" y="906"/>
                </a:lnTo>
                <a:lnTo>
                  <a:pt x="966" y="900"/>
                </a:lnTo>
                <a:lnTo>
                  <a:pt x="968" y="898"/>
                </a:lnTo>
                <a:lnTo>
                  <a:pt x="972" y="896"/>
                </a:lnTo>
                <a:lnTo>
                  <a:pt x="974" y="896"/>
                </a:lnTo>
                <a:lnTo>
                  <a:pt x="978" y="896"/>
                </a:lnTo>
                <a:lnTo>
                  <a:pt x="982" y="892"/>
                </a:lnTo>
                <a:lnTo>
                  <a:pt x="990" y="884"/>
                </a:lnTo>
                <a:lnTo>
                  <a:pt x="1000" y="878"/>
                </a:lnTo>
                <a:lnTo>
                  <a:pt x="1012" y="878"/>
                </a:lnTo>
                <a:lnTo>
                  <a:pt x="1024" y="882"/>
                </a:lnTo>
                <a:lnTo>
                  <a:pt x="1036" y="882"/>
                </a:lnTo>
                <a:lnTo>
                  <a:pt x="1046" y="880"/>
                </a:lnTo>
                <a:lnTo>
                  <a:pt x="1062" y="882"/>
                </a:lnTo>
                <a:lnTo>
                  <a:pt x="1080" y="890"/>
                </a:lnTo>
                <a:lnTo>
                  <a:pt x="1100" y="902"/>
                </a:lnTo>
                <a:lnTo>
                  <a:pt x="1102" y="902"/>
                </a:lnTo>
                <a:lnTo>
                  <a:pt x="1108" y="904"/>
                </a:lnTo>
                <a:lnTo>
                  <a:pt x="1120" y="904"/>
                </a:lnTo>
                <a:lnTo>
                  <a:pt x="1138" y="900"/>
                </a:lnTo>
                <a:lnTo>
                  <a:pt x="1150" y="896"/>
                </a:lnTo>
                <a:lnTo>
                  <a:pt x="1158" y="892"/>
                </a:lnTo>
                <a:lnTo>
                  <a:pt x="1164" y="888"/>
                </a:lnTo>
                <a:lnTo>
                  <a:pt x="1166" y="884"/>
                </a:lnTo>
                <a:lnTo>
                  <a:pt x="1168" y="882"/>
                </a:lnTo>
                <a:lnTo>
                  <a:pt x="1168" y="880"/>
                </a:lnTo>
                <a:lnTo>
                  <a:pt x="1168" y="880"/>
                </a:lnTo>
                <a:lnTo>
                  <a:pt x="1176" y="880"/>
                </a:lnTo>
                <a:lnTo>
                  <a:pt x="1188" y="884"/>
                </a:lnTo>
                <a:lnTo>
                  <a:pt x="1202" y="892"/>
                </a:lnTo>
                <a:lnTo>
                  <a:pt x="1224" y="900"/>
                </a:lnTo>
                <a:lnTo>
                  <a:pt x="1244" y="884"/>
                </a:lnTo>
                <a:lnTo>
                  <a:pt x="1244" y="880"/>
                </a:lnTo>
                <a:lnTo>
                  <a:pt x="1244" y="870"/>
                </a:lnTo>
                <a:lnTo>
                  <a:pt x="1244" y="858"/>
                </a:lnTo>
                <a:lnTo>
                  <a:pt x="1250" y="844"/>
                </a:lnTo>
                <a:lnTo>
                  <a:pt x="1256" y="832"/>
                </a:lnTo>
                <a:lnTo>
                  <a:pt x="1270" y="826"/>
                </a:lnTo>
                <a:lnTo>
                  <a:pt x="1288" y="824"/>
                </a:lnTo>
                <a:lnTo>
                  <a:pt x="1304" y="826"/>
                </a:lnTo>
                <a:lnTo>
                  <a:pt x="1312" y="832"/>
                </a:lnTo>
                <a:lnTo>
                  <a:pt x="1320" y="844"/>
                </a:lnTo>
                <a:lnTo>
                  <a:pt x="1320" y="844"/>
                </a:lnTo>
                <a:lnTo>
                  <a:pt x="1322" y="848"/>
                </a:lnTo>
                <a:lnTo>
                  <a:pt x="1324" y="852"/>
                </a:lnTo>
                <a:lnTo>
                  <a:pt x="1326" y="858"/>
                </a:lnTo>
                <a:lnTo>
                  <a:pt x="1328" y="866"/>
                </a:lnTo>
                <a:lnTo>
                  <a:pt x="1330" y="874"/>
                </a:lnTo>
                <a:lnTo>
                  <a:pt x="1332" y="876"/>
                </a:lnTo>
                <a:lnTo>
                  <a:pt x="1340" y="884"/>
                </a:lnTo>
                <a:lnTo>
                  <a:pt x="1348" y="894"/>
                </a:lnTo>
                <a:lnTo>
                  <a:pt x="1354" y="904"/>
                </a:lnTo>
                <a:lnTo>
                  <a:pt x="1358" y="916"/>
                </a:lnTo>
                <a:lnTo>
                  <a:pt x="1358" y="916"/>
                </a:lnTo>
                <a:lnTo>
                  <a:pt x="1360" y="914"/>
                </a:lnTo>
                <a:lnTo>
                  <a:pt x="1364" y="914"/>
                </a:lnTo>
                <a:lnTo>
                  <a:pt x="1368" y="914"/>
                </a:lnTo>
                <a:lnTo>
                  <a:pt x="1372" y="914"/>
                </a:lnTo>
                <a:lnTo>
                  <a:pt x="1376" y="914"/>
                </a:lnTo>
                <a:lnTo>
                  <a:pt x="1380" y="918"/>
                </a:lnTo>
                <a:lnTo>
                  <a:pt x="1384" y="922"/>
                </a:lnTo>
                <a:lnTo>
                  <a:pt x="1388" y="928"/>
                </a:lnTo>
                <a:lnTo>
                  <a:pt x="1388" y="928"/>
                </a:lnTo>
                <a:lnTo>
                  <a:pt x="1388" y="930"/>
                </a:lnTo>
                <a:lnTo>
                  <a:pt x="1388" y="932"/>
                </a:lnTo>
                <a:lnTo>
                  <a:pt x="1390" y="934"/>
                </a:lnTo>
                <a:lnTo>
                  <a:pt x="1392" y="936"/>
                </a:lnTo>
                <a:lnTo>
                  <a:pt x="1394" y="938"/>
                </a:lnTo>
                <a:lnTo>
                  <a:pt x="1398" y="938"/>
                </a:lnTo>
                <a:lnTo>
                  <a:pt x="1402" y="938"/>
                </a:lnTo>
                <a:lnTo>
                  <a:pt x="1408" y="936"/>
                </a:lnTo>
                <a:lnTo>
                  <a:pt x="1414" y="932"/>
                </a:lnTo>
                <a:lnTo>
                  <a:pt x="1414" y="930"/>
                </a:lnTo>
                <a:lnTo>
                  <a:pt x="1416" y="928"/>
                </a:lnTo>
                <a:lnTo>
                  <a:pt x="1418" y="924"/>
                </a:lnTo>
                <a:lnTo>
                  <a:pt x="1422" y="918"/>
                </a:lnTo>
                <a:lnTo>
                  <a:pt x="1428" y="914"/>
                </a:lnTo>
                <a:lnTo>
                  <a:pt x="1432" y="908"/>
                </a:lnTo>
                <a:lnTo>
                  <a:pt x="1438" y="904"/>
                </a:lnTo>
                <a:lnTo>
                  <a:pt x="1444" y="902"/>
                </a:lnTo>
                <a:lnTo>
                  <a:pt x="1444" y="902"/>
                </a:lnTo>
                <a:lnTo>
                  <a:pt x="1444" y="902"/>
                </a:lnTo>
                <a:lnTo>
                  <a:pt x="1444" y="904"/>
                </a:lnTo>
                <a:lnTo>
                  <a:pt x="1444" y="906"/>
                </a:lnTo>
                <a:lnTo>
                  <a:pt x="1444" y="908"/>
                </a:lnTo>
                <a:lnTo>
                  <a:pt x="1444" y="914"/>
                </a:lnTo>
                <a:lnTo>
                  <a:pt x="1442" y="920"/>
                </a:lnTo>
                <a:lnTo>
                  <a:pt x="1440" y="928"/>
                </a:lnTo>
                <a:lnTo>
                  <a:pt x="1438" y="932"/>
                </a:lnTo>
                <a:lnTo>
                  <a:pt x="1432" y="944"/>
                </a:lnTo>
                <a:lnTo>
                  <a:pt x="1426" y="956"/>
                </a:lnTo>
                <a:lnTo>
                  <a:pt x="1418" y="968"/>
                </a:lnTo>
                <a:lnTo>
                  <a:pt x="1400" y="988"/>
                </a:lnTo>
                <a:lnTo>
                  <a:pt x="1396" y="998"/>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3" name="Freeform 75"/>
          <p:cNvSpPr>
            <a:spLocks/>
          </p:cNvSpPr>
          <p:nvPr/>
        </p:nvSpPr>
        <p:spPr bwMode="gray">
          <a:xfrm>
            <a:off x="4337232" y="4962627"/>
            <a:ext cx="144365" cy="174623"/>
          </a:xfrm>
          <a:custGeom>
            <a:avLst/>
            <a:gdLst/>
            <a:ahLst/>
            <a:cxnLst>
              <a:cxn ang="0">
                <a:pos x="2" y="26"/>
              </a:cxn>
              <a:cxn ang="0">
                <a:pos x="8" y="28"/>
              </a:cxn>
              <a:cxn ang="0">
                <a:pos x="10" y="32"/>
              </a:cxn>
              <a:cxn ang="0">
                <a:pos x="10" y="36"/>
              </a:cxn>
              <a:cxn ang="0">
                <a:pos x="22" y="40"/>
              </a:cxn>
              <a:cxn ang="0">
                <a:pos x="22" y="48"/>
              </a:cxn>
              <a:cxn ang="0">
                <a:pos x="20" y="58"/>
              </a:cxn>
              <a:cxn ang="0">
                <a:pos x="18" y="60"/>
              </a:cxn>
              <a:cxn ang="0">
                <a:pos x="20" y="62"/>
              </a:cxn>
              <a:cxn ang="0">
                <a:pos x="26" y="60"/>
              </a:cxn>
              <a:cxn ang="0">
                <a:pos x="32" y="56"/>
              </a:cxn>
              <a:cxn ang="0">
                <a:pos x="38" y="56"/>
              </a:cxn>
              <a:cxn ang="0">
                <a:pos x="42" y="58"/>
              </a:cxn>
              <a:cxn ang="0">
                <a:pos x="50" y="66"/>
              </a:cxn>
              <a:cxn ang="0">
                <a:pos x="58" y="78"/>
              </a:cxn>
              <a:cxn ang="0">
                <a:pos x="60" y="86"/>
              </a:cxn>
              <a:cxn ang="0">
                <a:pos x="62" y="94"/>
              </a:cxn>
              <a:cxn ang="0">
                <a:pos x="62" y="104"/>
              </a:cxn>
              <a:cxn ang="0">
                <a:pos x="60" y="110"/>
              </a:cxn>
              <a:cxn ang="0">
                <a:pos x="70" y="114"/>
              </a:cxn>
              <a:cxn ang="0">
                <a:pos x="78" y="114"/>
              </a:cxn>
              <a:cxn ang="0">
                <a:pos x="86" y="114"/>
              </a:cxn>
              <a:cxn ang="0">
                <a:pos x="86" y="100"/>
              </a:cxn>
              <a:cxn ang="0">
                <a:pos x="80" y="78"/>
              </a:cxn>
              <a:cxn ang="0">
                <a:pos x="72" y="70"/>
              </a:cxn>
              <a:cxn ang="0">
                <a:pos x="64" y="62"/>
              </a:cxn>
              <a:cxn ang="0">
                <a:pos x="60" y="58"/>
              </a:cxn>
              <a:cxn ang="0">
                <a:pos x="58" y="56"/>
              </a:cxn>
              <a:cxn ang="0">
                <a:pos x="52" y="50"/>
              </a:cxn>
              <a:cxn ang="0">
                <a:pos x="46" y="44"/>
              </a:cxn>
              <a:cxn ang="0">
                <a:pos x="50" y="38"/>
              </a:cxn>
              <a:cxn ang="0">
                <a:pos x="52" y="36"/>
              </a:cxn>
              <a:cxn ang="0">
                <a:pos x="54" y="30"/>
              </a:cxn>
              <a:cxn ang="0">
                <a:pos x="52" y="24"/>
              </a:cxn>
              <a:cxn ang="0">
                <a:pos x="40" y="16"/>
              </a:cxn>
              <a:cxn ang="0">
                <a:pos x="36" y="4"/>
              </a:cxn>
              <a:cxn ang="0">
                <a:pos x="34" y="0"/>
              </a:cxn>
              <a:cxn ang="0">
                <a:pos x="28" y="0"/>
              </a:cxn>
              <a:cxn ang="0">
                <a:pos x="24" y="4"/>
              </a:cxn>
              <a:cxn ang="0">
                <a:pos x="24" y="10"/>
              </a:cxn>
              <a:cxn ang="0">
                <a:pos x="24" y="18"/>
              </a:cxn>
              <a:cxn ang="0">
                <a:pos x="22" y="20"/>
              </a:cxn>
              <a:cxn ang="0">
                <a:pos x="18" y="20"/>
              </a:cxn>
              <a:cxn ang="0">
                <a:pos x="12" y="22"/>
              </a:cxn>
              <a:cxn ang="0">
                <a:pos x="0" y="26"/>
              </a:cxn>
            </a:cxnLst>
            <a:rect l="0" t="0" r="r" b="b"/>
            <a:pathLst>
              <a:path w="86" h="116">
                <a:moveTo>
                  <a:pt x="0" y="26"/>
                </a:moveTo>
                <a:lnTo>
                  <a:pt x="2" y="26"/>
                </a:lnTo>
                <a:lnTo>
                  <a:pt x="4" y="26"/>
                </a:lnTo>
                <a:lnTo>
                  <a:pt x="8" y="28"/>
                </a:lnTo>
                <a:lnTo>
                  <a:pt x="8" y="30"/>
                </a:lnTo>
                <a:lnTo>
                  <a:pt x="10" y="32"/>
                </a:lnTo>
                <a:lnTo>
                  <a:pt x="10" y="36"/>
                </a:lnTo>
                <a:lnTo>
                  <a:pt x="10" y="36"/>
                </a:lnTo>
                <a:lnTo>
                  <a:pt x="20" y="36"/>
                </a:lnTo>
                <a:lnTo>
                  <a:pt x="22" y="40"/>
                </a:lnTo>
                <a:lnTo>
                  <a:pt x="22" y="44"/>
                </a:lnTo>
                <a:lnTo>
                  <a:pt x="22" y="48"/>
                </a:lnTo>
                <a:lnTo>
                  <a:pt x="20" y="54"/>
                </a:lnTo>
                <a:lnTo>
                  <a:pt x="20" y="58"/>
                </a:lnTo>
                <a:lnTo>
                  <a:pt x="18" y="60"/>
                </a:lnTo>
                <a:lnTo>
                  <a:pt x="18" y="60"/>
                </a:lnTo>
                <a:lnTo>
                  <a:pt x="18" y="62"/>
                </a:lnTo>
                <a:lnTo>
                  <a:pt x="20" y="62"/>
                </a:lnTo>
                <a:lnTo>
                  <a:pt x="24" y="62"/>
                </a:lnTo>
                <a:lnTo>
                  <a:pt x="26" y="60"/>
                </a:lnTo>
                <a:lnTo>
                  <a:pt x="30" y="58"/>
                </a:lnTo>
                <a:lnTo>
                  <a:pt x="32" y="56"/>
                </a:lnTo>
                <a:lnTo>
                  <a:pt x="34" y="56"/>
                </a:lnTo>
                <a:lnTo>
                  <a:pt x="38" y="56"/>
                </a:lnTo>
                <a:lnTo>
                  <a:pt x="40" y="58"/>
                </a:lnTo>
                <a:lnTo>
                  <a:pt x="42" y="58"/>
                </a:lnTo>
                <a:lnTo>
                  <a:pt x="44" y="60"/>
                </a:lnTo>
                <a:lnTo>
                  <a:pt x="50" y="66"/>
                </a:lnTo>
                <a:lnTo>
                  <a:pt x="54" y="72"/>
                </a:lnTo>
                <a:lnTo>
                  <a:pt x="58" y="78"/>
                </a:lnTo>
                <a:lnTo>
                  <a:pt x="60" y="84"/>
                </a:lnTo>
                <a:lnTo>
                  <a:pt x="60" y="86"/>
                </a:lnTo>
                <a:lnTo>
                  <a:pt x="60" y="88"/>
                </a:lnTo>
                <a:lnTo>
                  <a:pt x="62" y="94"/>
                </a:lnTo>
                <a:lnTo>
                  <a:pt x="62" y="100"/>
                </a:lnTo>
                <a:lnTo>
                  <a:pt x="62" y="104"/>
                </a:lnTo>
                <a:lnTo>
                  <a:pt x="62" y="108"/>
                </a:lnTo>
                <a:lnTo>
                  <a:pt x="60" y="110"/>
                </a:lnTo>
                <a:lnTo>
                  <a:pt x="68" y="116"/>
                </a:lnTo>
                <a:lnTo>
                  <a:pt x="70" y="114"/>
                </a:lnTo>
                <a:lnTo>
                  <a:pt x="72" y="114"/>
                </a:lnTo>
                <a:lnTo>
                  <a:pt x="78" y="114"/>
                </a:lnTo>
                <a:lnTo>
                  <a:pt x="82" y="114"/>
                </a:lnTo>
                <a:lnTo>
                  <a:pt x="86" y="114"/>
                </a:lnTo>
                <a:lnTo>
                  <a:pt x="86" y="110"/>
                </a:lnTo>
                <a:lnTo>
                  <a:pt x="86" y="100"/>
                </a:lnTo>
                <a:lnTo>
                  <a:pt x="84" y="88"/>
                </a:lnTo>
                <a:lnTo>
                  <a:pt x="80" y="78"/>
                </a:lnTo>
                <a:lnTo>
                  <a:pt x="76" y="74"/>
                </a:lnTo>
                <a:lnTo>
                  <a:pt x="72" y="70"/>
                </a:lnTo>
                <a:lnTo>
                  <a:pt x="68" y="66"/>
                </a:lnTo>
                <a:lnTo>
                  <a:pt x="64" y="62"/>
                </a:lnTo>
                <a:lnTo>
                  <a:pt x="62" y="60"/>
                </a:lnTo>
                <a:lnTo>
                  <a:pt x="60" y="58"/>
                </a:lnTo>
                <a:lnTo>
                  <a:pt x="60" y="58"/>
                </a:lnTo>
                <a:lnTo>
                  <a:pt x="58" y="56"/>
                </a:lnTo>
                <a:lnTo>
                  <a:pt x="54" y="54"/>
                </a:lnTo>
                <a:lnTo>
                  <a:pt x="52" y="50"/>
                </a:lnTo>
                <a:lnTo>
                  <a:pt x="48" y="48"/>
                </a:lnTo>
                <a:lnTo>
                  <a:pt x="46" y="44"/>
                </a:lnTo>
                <a:lnTo>
                  <a:pt x="48" y="40"/>
                </a:lnTo>
                <a:lnTo>
                  <a:pt x="50" y="38"/>
                </a:lnTo>
                <a:lnTo>
                  <a:pt x="50" y="38"/>
                </a:lnTo>
                <a:lnTo>
                  <a:pt x="52" y="36"/>
                </a:lnTo>
                <a:lnTo>
                  <a:pt x="52" y="34"/>
                </a:lnTo>
                <a:lnTo>
                  <a:pt x="54" y="30"/>
                </a:lnTo>
                <a:lnTo>
                  <a:pt x="54" y="26"/>
                </a:lnTo>
                <a:lnTo>
                  <a:pt x="52" y="24"/>
                </a:lnTo>
                <a:lnTo>
                  <a:pt x="50" y="20"/>
                </a:lnTo>
                <a:lnTo>
                  <a:pt x="40" y="16"/>
                </a:lnTo>
                <a:lnTo>
                  <a:pt x="38" y="4"/>
                </a:lnTo>
                <a:lnTo>
                  <a:pt x="36" y="4"/>
                </a:lnTo>
                <a:lnTo>
                  <a:pt x="36" y="2"/>
                </a:lnTo>
                <a:lnTo>
                  <a:pt x="34" y="0"/>
                </a:lnTo>
                <a:lnTo>
                  <a:pt x="30" y="0"/>
                </a:lnTo>
                <a:lnTo>
                  <a:pt x="28" y="0"/>
                </a:lnTo>
                <a:lnTo>
                  <a:pt x="24" y="2"/>
                </a:lnTo>
                <a:lnTo>
                  <a:pt x="24" y="4"/>
                </a:lnTo>
                <a:lnTo>
                  <a:pt x="24" y="6"/>
                </a:lnTo>
                <a:lnTo>
                  <a:pt x="24" y="10"/>
                </a:lnTo>
                <a:lnTo>
                  <a:pt x="24" y="14"/>
                </a:lnTo>
                <a:lnTo>
                  <a:pt x="24" y="18"/>
                </a:lnTo>
                <a:lnTo>
                  <a:pt x="24" y="20"/>
                </a:lnTo>
                <a:lnTo>
                  <a:pt x="22" y="20"/>
                </a:lnTo>
                <a:lnTo>
                  <a:pt x="20" y="20"/>
                </a:lnTo>
                <a:lnTo>
                  <a:pt x="18" y="20"/>
                </a:lnTo>
                <a:lnTo>
                  <a:pt x="14" y="22"/>
                </a:lnTo>
                <a:lnTo>
                  <a:pt x="12" y="22"/>
                </a:lnTo>
                <a:lnTo>
                  <a:pt x="12" y="22"/>
                </a:lnTo>
                <a:lnTo>
                  <a:pt x="0" y="26"/>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4" name="Freeform 76"/>
          <p:cNvSpPr>
            <a:spLocks/>
          </p:cNvSpPr>
          <p:nvPr/>
        </p:nvSpPr>
        <p:spPr bwMode="gray">
          <a:xfrm>
            <a:off x="3521404" y="4673591"/>
            <a:ext cx="335731" cy="261937"/>
          </a:xfrm>
          <a:custGeom>
            <a:avLst/>
            <a:gdLst/>
            <a:ahLst/>
            <a:cxnLst>
              <a:cxn ang="0">
                <a:pos x="150" y="2"/>
              </a:cxn>
              <a:cxn ang="0">
                <a:pos x="142" y="10"/>
              </a:cxn>
              <a:cxn ang="0">
                <a:pos x="122" y="28"/>
              </a:cxn>
              <a:cxn ang="0">
                <a:pos x="118" y="30"/>
              </a:cxn>
              <a:cxn ang="0">
                <a:pos x="110" y="36"/>
              </a:cxn>
              <a:cxn ang="0">
                <a:pos x="92" y="66"/>
              </a:cxn>
              <a:cxn ang="0">
                <a:pos x="82" y="66"/>
              </a:cxn>
              <a:cxn ang="0">
                <a:pos x="66" y="70"/>
              </a:cxn>
              <a:cxn ang="0">
                <a:pos x="56" y="82"/>
              </a:cxn>
              <a:cxn ang="0">
                <a:pos x="46" y="90"/>
              </a:cxn>
              <a:cxn ang="0">
                <a:pos x="40" y="94"/>
              </a:cxn>
              <a:cxn ang="0">
                <a:pos x="8" y="98"/>
              </a:cxn>
              <a:cxn ang="0">
                <a:pos x="14" y="120"/>
              </a:cxn>
              <a:cxn ang="0">
                <a:pos x="12" y="132"/>
              </a:cxn>
              <a:cxn ang="0">
                <a:pos x="4" y="144"/>
              </a:cxn>
              <a:cxn ang="0">
                <a:pos x="4" y="154"/>
              </a:cxn>
              <a:cxn ang="0">
                <a:pos x="8" y="162"/>
              </a:cxn>
              <a:cxn ang="0">
                <a:pos x="18" y="158"/>
              </a:cxn>
              <a:cxn ang="0">
                <a:pos x="30" y="156"/>
              </a:cxn>
              <a:cxn ang="0">
                <a:pos x="44" y="158"/>
              </a:cxn>
              <a:cxn ang="0">
                <a:pos x="48" y="158"/>
              </a:cxn>
              <a:cxn ang="0">
                <a:pos x="60" y="160"/>
              </a:cxn>
              <a:cxn ang="0">
                <a:pos x="76" y="174"/>
              </a:cxn>
              <a:cxn ang="0">
                <a:pos x="94" y="156"/>
              </a:cxn>
              <a:cxn ang="0">
                <a:pos x="114" y="154"/>
              </a:cxn>
              <a:cxn ang="0">
                <a:pos x="114" y="130"/>
              </a:cxn>
              <a:cxn ang="0">
                <a:pos x="116" y="112"/>
              </a:cxn>
              <a:cxn ang="0">
                <a:pos x="152" y="82"/>
              </a:cxn>
              <a:cxn ang="0">
                <a:pos x="156" y="76"/>
              </a:cxn>
              <a:cxn ang="0">
                <a:pos x="164" y="66"/>
              </a:cxn>
              <a:cxn ang="0">
                <a:pos x="172" y="60"/>
              </a:cxn>
              <a:cxn ang="0">
                <a:pos x="172" y="52"/>
              </a:cxn>
              <a:cxn ang="0">
                <a:pos x="178" y="46"/>
              </a:cxn>
              <a:cxn ang="0">
                <a:pos x="188" y="44"/>
              </a:cxn>
              <a:cxn ang="0">
                <a:pos x="200" y="46"/>
              </a:cxn>
              <a:cxn ang="0">
                <a:pos x="198" y="42"/>
              </a:cxn>
              <a:cxn ang="0">
                <a:pos x="192" y="38"/>
              </a:cxn>
              <a:cxn ang="0">
                <a:pos x="184" y="36"/>
              </a:cxn>
              <a:cxn ang="0">
                <a:pos x="180" y="32"/>
              </a:cxn>
              <a:cxn ang="0">
                <a:pos x="172" y="26"/>
              </a:cxn>
              <a:cxn ang="0">
                <a:pos x="160" y="28"/>
              </a:cxn>
              <a:cxn ang="0">
                <a:pos x="156" y="18"/>
              </a:cxn>
              <a:cxn ang="0">
                <a:pos x="154" y="0"/>
              </a:cxn>
            </a:cxnLst>
            <a:rect l="0" t="0" r="r" b="b"/>
            <a:pathLst>
              <a:path w="200" h="174">
                <a:moveTo>
                  <a:pt x="154" y="0"/>
                </a:moveTo>
                <a:lnTo>
                  <a:pt x="154" y="2"/>
                </a:lnTo>
                <a:lnTo>
                  <a:pt x="150" y="2"/>
                </a:lnTo>
                <a:lnTo>
                  <a:pt x="148" y="4"/>
                </a:lnTo>
                <a:lnTo>
                  <a:pt x="144" y="8"/>
                </a:lnTo>
                <a:lnTo>
                  <a:pt x="142" y="10"/>
                </a:lnTo>
                <a:lnTo>
                  <a:pt x="142" y="14"/>
                </a:lnTo>
                <a:lnTo>
                  <a:pt x="126" y="18"/>
                </a:lnTo>
                <a:lnTo>
                  <a:pt x="122" y="28"/>
                </a:lnTo>
                <a:lnTo>
                  <a:pt x="122" y="28"/>
                </a:lnTo>
                <a:lnTo>
                  <a:pt x="120" y="28"/>
                </a:lnTo>
                <a:lnTo>
                  <a:pt x="118" y="30"/>
                </a:lnTo>
                <a:lnTo>
                  <a:pt x="116" y="30"/>
                </a:lnTo>
                <a:lnTo>
                  <a:pt x="112" y="32"/>
                </a:lnTo>
                <a:lnTo>
                  <a:pt x="110" y="36"/>
                </a:lnTo>
                <a:lnTo>
                  <a:pt x="110" y="40"/>
                </a:lnTo>
                <a:lnTo>
                  <a:pt x="110" y="46"/>
                </a:lnTo>
                <a:lnTo>
                  <a:pt x="92" y="66"/>
                </a:lnTo>
                <a:lnTo>
                  <a:pt x="90" y="66"/>
                </a:lnTo>
                <a:lnTo>
                  <a:pt x="86" y="66"/>
                </a:lnTo>
                <a:lnTo>
                  <a:pt x="82" y="66"/>
                </a:lnTo>
                <a:lnTo>
                  <a:pt x="76" y="66"/>
                </a:lnTo>
                <a:lnTo>
                  <a:pt x="72" y="68"/>
                </a:lnTo>
                <a:lnTo>
                  <a:pt x="66" y="70"/>
                </a:lnTo>
                <a:lnTo>
                  <a:pt x="62" y="74"/>
                </a:lnTo>
                <a:lnTo>
                  <a:pt x="60" y="78"/>
                </a:lnTo>
                <a:lnTo>
                  <a:pt x="56" y="82"/>
                </a:lnTo>
                <a:lnTo>
                  <a:pt x="52" y="86"/>
                </a:lnTo>
                <a:lnTo>
                  <a:pt x="48" y="88"/>
                </a:lnTo>
                <a:lnTo>
                  <a:pt x="46" y="90"/>
                </a:lnTo>
                <a:lnTo>
                  <a:pt x="44" y="92"/>
                </a:lnTo>
                <a:lnTo>
                  <a:pt x="42" y="92"/>
                </a:lnTo>
                <a:lnTo>
                  <a:pt x="40" y="94"/>
                </a:lnTo>
                <a:lnTo>
                  <a:pt x="32" y="96"/>
                </a:lnTo>
                <a:lnTo>
                  <a:pt x="20" y="98"/>
                </a:lnTo>
                <a:lnTo>
                  <a:pt x="8" y="98"/>
                </a:lnTo>
                <a:lnTo>
                  <a:pt x="0" y="96"/>
                </a:lnTo>
                <a:lnTo>
                  <a:pt x="12" y="116"/>
                </a:lnTo>
                <a:lnTo>
                  <a:pt x="14" y="120"/>
                </a:lnTo>
                <a:lnTo>
                  <a:pt x="14" y="130"/>
                </a:lnTo>
                <a:lnTo>
                  <a:pt x="14" y="130"/>
                </a:lnTo>
                <a:lnTo>
                  <a:pt x="12" y="132"/>
                </a:lnTo>
                <a:lnTo>
                  <a:pt x="8" y="134"/>
                </a:lnTo>
                <a:lnTo>
                  <a:pt x="6" y="138"/>
                </a:lnTo>
                <a:lnTo>
                  <a:pt x="4" y="144"/>
                </a:lnTo>
                <a:lnTo>
                  <a:pt x="4" y="146"/>
                </a:lnTo>
                <a:lnTo>
                  <a:pt x="4" y="150"/>
                </a:lnTo>
                <a:lnTo>
                  <a:pt x="4" y="154"/>
                </a:lnTo>
                <a:lnTo>
                  <a:pt x="6" y="158"/>
                </a:lnTo>
                <a:lnTo>
                  <a:pt x="8" y="162"/>
                </a:lnTo>
                <a:lnTo>
                  <a:pt x="8" y="162"/>
                </a:lnTo>
                <a:lnTo>
                  <a:pt x="10" y="160"/>
                </a:lnTo>
                <a:lnTo>
                  <a:pt x="14" y="160"/>
                </a:lnTo>
                <a:lnTo>
                  <a:pt x="18" y="158"/>
                </a:lnTo>
                <a:lnTo>
                  <a:pt x="22" y="158"/>
                </a:lnTo>
                <a:lnTo>
                  <a:pt x="24" y="156"/>
                </a:lnTo>
                <a:lnTo>
                  <a:pt x="30" y="156"/>
                </a:lnTo>
                <a:lnTo>
                  <a:pt x="34" y="158"/>
                </a:lnTo>
                <a:lnTo>
                  <a:pt x="40" y="158"/>
                </a:lnTo>
                <a:lnTo>
                  <a:pt x="44" y="158"/>
                </a:lnTo>
                <a:lnTo>
                  <a:pt x="44" y="158"/>
                </a:lnTo>
                <a:lnTo>
                  <a:pt x="46" y="158"/>
                </a:lnTo>
                <a:lnTo>
                  <a:pt x="48" y="158"/>
                </a:lnTo>
                <a:lnTo>
                  <a:pt x="52" y="158"/>
                </a:lnTo>
                <a:lnTo>
                  <a:pt x="56" y="160"/>
                </a:lnTo>
                <a:lnTo>
                  <a:pt x="60" y="160"/>
                </a:lnTo>
                <a:lnTo>
                  <a:pt x="64" y="162"/>
                </a:lnTo>
                <a:lnTo>
                  <a:pt x="66" y="166"/>
                </a:lnTo>
                <a:lnTo>
                  <a:pt x="76" y="174"/>
                </a:lnTo>
                <a:lnTo>
                  <a:pt x="92" y="156"/>
                </a:lnTo>
                <a:lnTo>
                  <a:pt x="92" y="156"/>
                </a:lnTo>
                <a:lnTo>
                  <a:pt x="94" y="156"/>
                </a:lnTo>
                <a:lnTo>
                  <a:pt x="96" y="154"/>
                </a:lnTo>
                <a:lnTo>
                  <a:pt x="100" y="154"/>
                </a:lnTo>
                <a:lnTo>
                  <a:pt x="114" y="154"/>
                </a:lnTo>
                <a:lnTo>
                  <a:pt x="120" y="154"/>
                </a:lnTo>
                <a:lnTo>
                  <a:pt x="122" y="134"/>
                </a:lnTo>
                <a:lnTo>
                  <a:pt x="114" y="130"/>
                </a:lnTo>
                <a:lnTo>
                  <a:pt x="114" y="128"/>
                </a:lnTo>
                <a:lnTo>
                  <a:pt x="114" y="122"/>
                </a:lnTo>
                <a:lnTo>
                  <a:pt x="116" y="112"/>
                </a:lnTo>
                <a:lnTo>
                  <a:pt x="120" y="102"/>
                </a:lnTo>
                <a:lnTo>
                  <a:pt x="132" y="92"/>
                </a:lnTo>
                <a:lnTo>
                  <a:pt x="152" y="82"/>
                </a:lnTo>
                <a:lnTo>
                  <a:pt x="152" y="82"/>
                </a:lnTo>
                <a:lnTo>
                  <a:pt x="154" y="80"/>
                </a:lnTo>
                <a:lnTo>
                  <a:pt x="156" y="76"/>
                </a:lnTo>
                <a:lnTo>
                  <a:pt x="160" y="72"/>
                </a:lnTo>
                <a:lnTo>
                  <a:pt x="162" y="70"/>
                </a:lnTo>
                <a:lnTo>
                  <a:pt x="164" y="66"/>
                </a:lnTo>
                <a:lnTo>
                  <a:pt x="164" y="62"/>
                </a:lnTo>
                <a:lnTo>
                  <a:pt x="172" y="62"/>
                </a:lnTo>
                <a:lnTo>
                  <a:pt x="172" y="60"/>
                </a:lnTo>
                <a:lnTo>
                  <a:pt x="170" y="58"/>
                </a:lnTo>
                <a:lnTo>
                  <a:pt x="170" y="56"/>
                </a:lnTo>
                <a:lnTo>
                  <a:pt x="172" y="52"/>
                </a:lnTo>
                <a:lnTo>
                  <a:pt x="174" y="50"/>
                </a:lnTo>
                <a:lnTo>
                  <a:pt x="176" y="46"/>
                </a:lnTo>
                <a:lnTo>
                  <a:pt x="178" y="46"/>
                </a:lnTo>
                <a:lnTo>
                  <a:pt x="180" y="46"/>
                </a:lnTo>
                <a:lnTo>
                  <a:pt x="184" y="44"/>
                </a:lnTo>
                <a:lnTo>
                  <a:pt x="188" y="44"/>
                </a:lnTo>
                <a:lnTo>
                  <a:pt x="192" y="44"/>
                </a:lnTo>
                <a:lnTo>
                  <a:pt x="196" y="46"/>
                </a:lnTo>
                <a:lnTo>
                  <a:pt x="200" y="46"/>
                </a:lnTo>
                <a:lnTo>
                  <a:pt x="200" y="46"/>
                </a:lnTo>
                <a:lnTo>
                  <a:pt x="200" y="44"/>
                </a:lnTo>
                <a:lnTo>
                  <a:pt x="198" y="42"/>
                </a:lnTo>
                <a:lnTo>
                  <a:pt x="196" y="40"/>
                </a:lnTo>
                <a:lnTo>
                  <a:pt x="192" y="38"/>
                </a:lnTo>
                <a:lnTo>
                  <a:pt x="192" y="38"/>
                </a:lnTo>
                <a:lnTo>
                  <a:pt x="190" y="38"/>
                </a:lnTo>
                <a:lnTo>
                  <a:pt x="186" y="36"/>
                </a:lnTo>
                <a:lnTo>
                  <a:pt x="184" y="36"/>
                </a:lnTo>
                <a:lnTo>
                  <a:pt x="182" y="34"/>
                </a:lnTo>
                <a:lnTo>
                  <a:pt x="182" y="32"/>
                </a:lnTo>
                <a:lnTo>
                  <a:pt x="180" y="32"/>
                </a:lnTo>
                <a:lnTo>
                  <a:pt x="178" y="30"/>
                </a:lnTo>
                <a:lnTo>
                  <a:pt x="176" y="28"/>
                </a:lnTo>
                <a:lnTo>
                  <a:pt x="172" y="26"/>
                </a:lnTo>
                <a:lnTo>
                  <a:pt x="166" y="26"/>
                </a:lnTo>
                <a:lnTo>
                  <a:pt x="160" y="28"/>
                </a:lnTo>
                <a:lnTo>
                  <a:pt x="160" y="28"/>
                </a:lnTo>
                <a:lnTo>
                  <a:pt x="158" y="26"/>
                </a:lnTo>
                <a:lnTo>
                  <a:pt x="156" y="22"/>
                </a:lnTo>
                <a:lnTo>
                  <a:pt x="156" y="18"/>
                </a:lnTo>
                <a:lnTo>
                  <a:pt x="156" y="14"/>
                </a:lnTo>
                <a:lnTo>
                  <a:pt x="172" y="0"/>
                </a:lnTo>
                <a:lnTo>
                  <a:pt x="154" y="0"/>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5" name="Freeform 77"/>
          <p:cNvSpPr>
            <a:spLocks/>
          </p:cNvSpPr>
          <p:nvPr/>
        </p:nvSpPr>
        <p:spPr bwMode="gray">
          <a:xfrm>
            <a:off x="4323801" y="5293811"/>
            <a:ext cx="114148" cy="99355"/>
          </a:xfrm>
          <a:custGeom>
            <a:avLst/>
            <a:gdLst/>
            <a:ahLst/>
            <a:cxnLst>
              <a:cxn ang="0">
                <a:pos x="0" y="0"/>
              </a:cxn>
              <a:cxn ang="0">
                <a:pos x="16" y="26"/>
              </a:cxn>
              <a:cxn ang="0">
                <a:pos x="18" y="28"/>
              </a:cxn>
              <a:cxn ang="0">
                <a:pos x="28" y="36"/>
              </a:cxn>
              <a:cxn ang="0">
                <a:pos x="38" y="44"/>
              </a:cxn>
              <a:cxn ang="0">
                <a:pos x="50" y="54"/>
              </a:cxn>
              <a:cxn ang="0">
                <a:pos x="60" y="62"/>
              </a:cxn>
              <a:cxn ang="0">
                <a:pos x="66" y="66"/>
              </a:cxn>
              <a:cxn ang="0">
                <a:pos x="68" y="66"/>
              </a:cxn>
              <a:cxn ang="0">
                <a:pos x="68" y="62"/>
              </a:cxn>
              <a:cxn ang="0">
                <a:pos x="68" y="60"/>
              </a:cxn>
              <a:cxn ang="0">
                <a:pos x="68" y="58"/>
              </a:cxn>
              <a:cxn ang="0">
                <a:pos x="66" y="56"/>
              </a:cxn>
              <a:cxn ang="0">
                <a:pos x="66" y="54"/>
              </a:cxn>
              <a:cxn ang="0">
                <a:pos x="58" y="42"/>
              </a:cxn>
              <a:cxn ang="0">
                <a:pos x="58" y="40"/>
              </a:cxn>
              <a:cxn ang="0">
                <a:pos x="58" y="36"/>
              </a:cxn>
              <a:cxn ang="0">
                <a:pos x="56" y="32"/>
              </a:cxn>
              <a:cxn ang="0">
                <a:pos x="56" y="26"/>
              </a:cxn>
              <a:cxn ang="0">
                <a:pos x="54" y="24"/>
              </a:cxn>
              <a:cxn ang="0">
                <a:pos x="46" y="12"/>
              </a:cxn>
              <a:cxn ang="0">
                <a:pos x="38" y="14"/>
              </a:cxn>
              <a:cxn ang="0">
                <a:pos x="30" y="4"/>
              </a:cxn>
              <a:cxn ang="0">
                <a:pos x="12" y="6"/>
              </a:cxn>
              <a:cxn ang="0">
                <a:pos x="0" y="0"/>
              </a:cxn>
            </a:cxnLst>
            <a:rect l="0" t="0" r="r" b="b"/>
            <a:pathLst>
              <a:path w="68" h="66">
                <a:moveTo>
                  <a:pt x="0" y="0"/>
                </a:moveTo>
                <a:lnTo>
                  <a:pt x="16" y="26"/>
                </a:lnTo>
                <a:lnTo>
                  <a:pt x="18" y="28"/>
                </a:lnTo>
                <a:lnTo>
                  <a:pt x="28" y="36"/>
                </a:lnTo>
                <a:lnTo>
                  <a:pt x="38" y="44"/>
                </a:lnTo>
                <a:lnTo>
                  <a:pt x="50" y="54"/>
                </a:lnTo>
                <a:lnTo>
                  <a:pt x="60" y="62"/>
                </a:lnTo>
                <a:lnTo>
                  <a:pt x="66" y="66"/>
                </a:lnTo>
                <a:lnTo>
                  <a:pt x="68" y="66"/>
                </a:lnTo>
                <a:lnTo>
                  <a:pt x="68" y="62"/>
                </a:lnTo>
                <a:lnTo>
                  <a:pt x="68" y="60"/>
                </a:lnTo>
                <a:lnTo>
                  <a:pt x="68" y="58"/>
                </a:lnTo>
                <a:lnTo>
                  <a:pt x="66" y="56"/>
                </a:lnTo>
                <a:lnTo>
                  <a:pt x="66" y="54"/>
                </a:lnTo>
                <a:lnTo>
                  <a:pt x="58" y="42"/>
                </a:lnTo>
                <a:lnTo>
                  <a:pt x="58" y="40"/>
                </a:lnTo>
                <a:lnTo>
                  <a:pt x="58" y="36"/>
                </a:lnTo>
                <a:lnTo>
                  <a:pt x="56" y="32"/>
                </a:lnTo>
                <a:lnTo>
                  <a:pt x="56" y="26"/>
                </a:lnTo>
                <a:lnTo>
                  <a:pt x="54" y="24"/>
                </a:lnTo>
                <a:lnTo>
                  <a:pt x="46" y="12"/>
                </a:lnTo>
                <a:lnTo>
                  <a:pt x="38" y="14"/>
                </a:lnTo>
                <a:lnTo>
                  <a:pt x="30" y="4"/>
                </a:lnTo>
                <a:lnTo>
                  <a:pt x="12" y="6"/>
                </a:lnTo>
                <a:lnTo>
                  <a:pt x="0" y="0"/>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p>
        </p:txBody>
      </p:sp>
      <p:sp>
        <p:nvSpPr>
          <p:cNvPr id="16" name="Freeform 78"/>
          <p:cNvSpPr>
            <a:spLocks/>
          </p:cNvSpPr>
          <p:nvPr/>
        </p:nvSpPr>
        <p:spPr bwMode="gray">
          <a:xfrm>
            <a:off x="4092148" y="4911444"/>
            <a:ext cx="90647" cy="84300"/>
          </a:xfrm>
          <a:custGeom>
            <a:avLst/>
            <a:gdLst/>
            <a:ahLst/>
            <a:cxnLst>
              <a:cxn ang="0">
                <a:pos x="54" y="56"/>
              </a:cxn>
              <a:cxn ang="0">
                <a:pos x="48" y="44"/>
              </a:cxn>
              <a:cxn ang="0">
                <a:pos x="48" y="44"/>
              </a:cxn>
              <a:cxn ang="0">
                <a:pos x="48" y="42"/>
              </a:cxn>
              <a:cxn ang="0">
                <a:pos x="44" y="40"/>
              </a:cxn>
              <a:cxn ang="0">
                <a:pos x="40" y="38"/>
              </a:cxn>
              <a:cxn ang="0">
                <a:pos x="40" y="38"/>
              </a:cxn>
              <a:cxn ang="0">
                <a:pos x="38" y="36"/>
              </a:cxn>
              <a:cxn ang="0">
                <a:pos x="34" y="36"/>
              </a:cxn>
              <a:cxn ang="0">
                <a:pos x="28" y="36"/>
              </a:cxn>
              <a:cxn ang="0">
                <a:pos x="24" y="38"/>
              </a:cxn>
              <a:cxn ang="0">
                <a:pos x="20" y="40"/>
              </a:cxn>
              <a:cxn ang="0">
                <a:pos x="20" y="42"/>
              </a:cxn>
              <a:cxn ang="0">
                <a:pos x="18" y="42"/>
              </a:cxn>
              <a:cxn ang="0">
                <a:pos x="18" y="44"/>
              </a:cxn>
              <a:cxn ang="0">
                <a:pos x="16" y="44"/>
              </a:cxn>
              <a:cxn ang="0">
                <a:pos x="12" y="46"/>
              </a:cxn>
              <a:cxn ang="0">
                <a:pos x="6" y="46"/>
              </a:cxn>
              <a:cxn ang="0">
                <a:pos x="6" y="32"/>
              </a:cxn>
              <a:cxn ang="0">
                <a:pos x="6" y="32"/>
              </a:cxn>
              <a:cxn ang="0">
                <a:pos x="6" y="30"/>
              </a:cxn>
              <a:cxn ang="0">
                <a:pos x="4" y="26"/>
              </a:cxn>
              <a:cxn ang="0">
                <a:pos x="2" y="26"/>
              </a:cxn>
              <a:cxn ang="0">
                <a:pos x="2" y="24"/>
              </a:cxn>
              <a:cxn ang="0">
                <a:pos x="0" y="22"/>
              </a:cxn>
              <a:cxn ang="0">
                <a:pos x="0" y="18"/>
              </a:cxn>
              <a:cxn ang="0">
                <a:pos x="0" y="14"/>
              </a:cxn>
              <a:cxn ang="0">
                <a:pos x="2" y="12"/>
              </a:cxn>
              <a:cxn ang="0">
                <a:pos x="2" y="10"/>
              </a:cxn>
              <a:cxn ang="0">
                <a:pos x="2" y="8"/>
              </a:cxn>
              <a:cxn ang="0">
                <a:pos x="4" y="4"/>
              </a:cxn>
              <a:cxn ang="0">
                <a:pos x="4" y="2"/>
              </a:cxn>
              <a:cxn ang="0">
                <a:pos x="6" y="0"/>
              </a:cxn>
              <a:cxn ang="0">
                <a:pos x="10" y="0"/>
              </a:cxn>
              <a:cxn ang="0">
                <a:pos x="18" y="0"/>
              </a:cxn>
              <a:cxn ang="0">
                <a:pos x="24" y="0"/>
              </a:cxn>
              <a:cxn ang="0">
                <a:pos x="24" y="0"/>
              </a:cxn>
              <a:cxn ang="0">
                <a:pos x="26" y="0"/>
              </a:cxn>
              <a:cxn ang="0">
                <a:pos x="26" y="0"/>
              </a:cxn>
              <a:cxn ang="0">
                <a:pos x="28" y="2"/>
              </a:cxn>
              <a:cxn ang="0">
                <a:pos x="30" y="6"/>
              </a:cxn>
              <a:cxn ang="0">
                <a:pos x="30" y="14"/>
              </a:cxn>
              <a:cxn ang="0">
                <a:pos x="34" y="28"/>
              </a:cxn>
              <a:cxn ang="0">
                <a:pos x="36" y="26"/>
              </a:cxn>
              <a:cxn ang="0">
                <a:pos x="36" y="26"/>
              </a:cxn>
              <a:cxn ang="0">
                <a:pos x="38" y="24"/>
              </a:cxn>
              <a:cxn ang="0">
                <a:pos x="40" y="20"/>
              </a:cxn>
              <a:cxn ang="0">
                <a:pos x="40" y="18"/>
              </a:cxn>
              <a:cxn ang="0">
                <a:pos x="42" y="14"/>
              </a:cxn>
              <a:cxn ang="0">
                <a:pos x="44" y="12"/>
              </a:cxn>
              <a:cxn ang="0">
                <a:pos x="44" y="12"/>
              </a:cxn>
              <a:cxn ang="0">
                <a:pos x="46" y="12"/>
              </a:cxn>
              <a:cxn ang="0">
                <a:pos x="48" y="14"/>
              </a:cxn>
              <a:cxn ang="0">
                <a:pos x="48" y="18"/>
              </a:cxn>
              <a:cxn ang="0">
                <a:pos x="52" y="34"/>
              </a:cxn>
              <a:cxn ang="0">
                <a:pos x="54" y="46"/>
              </a:cxn>
              <a:cxn ang="0">
                <a:pos x="54" y="56"/>
              </a:cxn>
            </a:cxnLst>
            <a:rect l="0" t="0" r="r" b="b"/>
            <a:pathLst>
              <a:path w="54" h="56">
                <a:moveTo>
                  <a:pt x="54" y="56"/>
                </a:moveTo>
                <a:lnTo>
                  <a:pt x="48" y="44"/>
                </a:lnTo>
                <a:lnTo>
                  <a:pt x="48" y="44"/>
                </a:lnTo>
                <a:lnTo>
                  <a:pt x="48" y="42"/>
                </a:lnTo>
                <a:lnTo>
                  <a:pt x="44" y="40"/>
                </a:lnTo>
                <a:lnTo>
                  <a:pt x="40" y="38"/>
                </a:lnTo>
                <a:lnTo>
                  <a:pt x="40" y="38"/>
                </a:lnTo>
                <a:lnTo>
                  <a:pt x="38" y="36"/>
                </a:lnTo>
                <a:lnTo>
                  <a:pt x="34" y="36"/>
                </a:lnTo>
                <a:lnTo>
                  <a:pt x="28" y="36"/>
                </a:lnTo>
                <a:lnTo>
                  <a:pt x="24" y="38"/>
                </a:lnTo>
                <a:lnTo>
                  <a:pt x="20" y="40"/>
                </a:lnTo>
                <a:lnTo>
                  <a:pt x="20" y="42"/>
                </a:lnTo>
                <a:lnTo>
                  <a:pt x="18" y="42"/>
                </a:lnTo>
                <a:lnTo>
                  <a:pt x="18" y="44"/>
                </a:lnTo>
                <a:lnTo>
                  <a:pt x="16" y="44"/>
                </a:lnTo>
                <a:lnTo>
                  <a:pt x="12" y="46"/>
                </a:lnTo>
                <a:lnTo>
                  <a:pt x="6" y="46"/>
                </a:lnTo>
                <a:lnTo>
                  <a:pt x="6" y="32"/>
                </a:lnTo>
                <a:lnTo>
                  <a:pt x="6" y="32"/>
                </a:lnTo>
                <a:lnTo>
                  <a:pt x="6" y="30"/>
                </a:lnTo>
                <a:lnTo>
                  <a:pt x="4" y="26"/>
                </a:lnTo>
                <a:lnTo>
                  <a:pt x="2" y="26"/>
                </a:lnTo>
                <a:lnTo>
                  <a:pt x="2" y="24"/>
                </a:lnTo>
                <a:lnTo>
                  <a:pt x="0" y="22"/>
                </a:lnTo>
                <a:lnTo>
                  <a:pt x="0" y="18"/>
                </a:lnTo>
                <a:lnTo>
                  <a:pt x="0" y="14"/>
                </a:lnTo>
                <a:lnTo>
                  <a:pt x="2" y="12"/>
                </a:lnTo>
                <a:lnTo>
                  <a:pt x="2" y="10"/>
                </a:lnTo>
                <a:lnTo>
                  <a:pt x="2" y="8"/>
                </a:lnTo>
                <a:lnTo>
                  <a:pt x="4" y="4"/>
                </a:lnTo>
                <a:lnTo>
                  <a:pt x="4" y="2"/>
                </a:lnTo>
                <a:lnTo>
                  <a:pt x="6" y="0"/>
                </a:lnTo>
                <a:lnTo>
                  <a:pt x="10" y="0"/>
                </a:lnTo>
                <a:lnTo>
                  <a:pt x="18" y="0"/>
                </a:lnTo>
                <a:lnTo>
                  <a:pt x="24" y="0"/>
                </a:lnTo>
                <a:lnTo>
                  <a:pt x="24" y="0"/>
                </a:lnTo>
                <a:lnTo>
                  <a:pt x="26" y="0"/>
                </a:lnTo>
                <a:lnTo>
                  <a:pt x="26" y="0"/>
                </a:lnTo>
                <a:lnTo>
                  <a:pt x="28" y="2"/>
                </a:lnTo>
                <a:lnTo>
                  <a:pt x="30" y="6"/>
                </a:lnTo>
                <a:lnTo>
                  <a:pt x="30" y="14"/>
                </a:lnTo>
                <a:lnTo>
                  <a:pt x="34" y="28"/>
                </a:lnTo>
                <a:lnTo>
                  <a:pt x="36" y="26"/>
                </a:lnTo>
                <a:lnTo>
                  <a:pt x="36" y="26"/>
                </a:lnTo>
                <a:lnTo>
                  <a:pt x="38" y="24"/>
                </a:lnTo>
                <a:lnTo>
                  <a:pt x="40" y="20"/>
                </a:lnTo>
                <a:lnTo>
                  <a:pt x="40" y="18"/>
                </a:lnTo>
                <a:lnTo>
                  <a:pt x="42" y="14"/>
                </a:lnTo>
                <a:lnTo>
                  <a:pt x="44" y="12"/>
                </a:lnTo>
                <a:lnTo>
                  <a:pt x="44" y="12"/>
                </a:lnTo>
                <a:lnTo>
                  <a:pt x="46" y="12"/>
                </a:lnTo>
                <a:lnTo>
                  <a:pt x="48" y="14"/>
                </a:lnTo>
                <a:lnTo>
                  <a:pt x="48" y="18"/>
                </a:lnTo>
                <a:lnTo>
                  <a:pt x="52" y="34"/>
                </a:lnTo>
                <a:lnTo>
                  <a:pt x="54" y="46"/>
                </a:lnTo>
                <a:lnTo>
                  <a:pt x="54" y="56"/>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7" name="Freeform 79"/>
          <p:cNvSpPr>
            <a:spLocks/>
          </p:cNvSpPr>
          <p:nvPr/>
        </p:nvSpPr>
        <p:spPr bwMode="gray">
          <a:xfrm>
            <a:off x="4176079" y="4854238"/>
            <a:ext cx="167865" cy="409466"/>
          </a:xfrm>
          <a:custGeom>
            <a:avLst/>
            <a:gdLst/>
            <a:ahLst/>
            <a:cxnLst>
              <a:cxn ang="0">
                <a:pos x="40" y="170"/>
              </a:cxn>
              <a:cxn ang="0">
                <a:pos x="26" y="166"/>
              </a:cxn>
              <a:cxn ang="0">
                <a:pos x="26" y="156"/>
              </a:cxn>
              <a:cxn ang="0">
                <a:pos x="26" y="142"/>
              </a:cxn>
              <a:cxn ang="0">
                <a:pos x="24" y="136"/>
              </a:cxn>
              <a:cxn ang="0">
                <a:pos x="20" y="130"/>
              </a:cxn>
              <a:cxn ang="0">
                <a:pos x="16" y="120"/>
              </a:cxn>
              <a:cxn ang="0">
                <a:pos x="10" y="112"/>
              </a:cxn>
              <a:cxn ang="0">
                <a:pos x="8" y="108"/>
              </a:cxn>
              <a:cxn ang="0">
                <a:pos x="4" y="102"/>
              </a:cxn>
              <a:cxn ang="0">
                <a:pos x="2" y="94"/>
              </a:cxn>
              <a:cxn ang="0">
                <a:pos x="2" y="90"/>
              </a:cxn>
              <a:cxn ang="0">
                <a:pos x="4" y="82"/>
              </a:cxn>
              <a:cxn ang="0">
                <a:pos x="2" y="78"/>
              </a:cxn>
              <a:cxn ang="0">
                <a:pos x="0" y="74"/>
              </a:cxn>
              <a:cxn ang="0">
                <a:pos x="2" y="70"/>
              </a:cxn>
              <a:cxn ang="0">
                <a:pos x="4" y="72"/>
              </a:cxn>
              <a:cxn ang="0">
                <a:pos x="6" y="72"/>
              </a:cxn>
              <a:cxn ang="0">
                <a:pos x="8" y="74"/>
              </a:cxn>
              <a:cxn ang="0">
                <a:pos x="10" y="70"/>
              </a:cxn>
              <a:cxn ang="0">
                <a:pos x="6" y="56"/>
              </a:cxn>
              <a:cxn ang="0">
                <a:pos x="8" y="56"/>
              </a:cxn>
              <a:cxn ang="0">
                <a:pos x="10" y="58"/>
              </a:cxn>
              <a:cxn ang="0">
                <a:pos x="16" y="60"/>
              </a:cxn>
              <a:cxn ang="0">
                <a:pos x="22" y="58"/>
              </a:cxn>
              <a:cxn ang="0">
                <a:pos x="22" y="56"/>
              </a:cxn>
              <a:cxn ang="0">
                <a:pos x="26" y="54"/>
              </a:cxn>
              <a:cxn ang="0">
                <a:pos x="28" y="48"/>
              </a:cxn>
              <a:cxn ang="0">
                <a:pos x="32" y="40"/>
              </a:cxn>
              <a:cxn ang="0">
                <a:pos x="36" y="34"/>
              </a:cxn>
              <a:cxn ang="0">
                <a:pos x="36" y="30"/>
              </a:cxn>
              <a:cxn ang="0">
                <a:pos x="40" y="26"/>
              </a:cxn>
              <a:cxn ang="0">
                <a:pos x="66" y="0"/>
              </a:cxn>
              <a:cxn ang="0">
                <a:pos x="74" y="8"/>
              </a:cxn>
              <a:cxn ang="0">
                <a:pos x="84" y="34"/>
              </a:cxn>
              <a:cxn ang="0">
                <a:pos x="82" y="36"/>
              </a:cxn>
              <a:cxn ang="0">
                <a:pos x="76" y="52"/>
              </a:cxn>
              <a:cxn ang="0">
                <a:pos x="72" y="72"/>
              </a:cxn>
              <a:cxn ang="0">
                <a:pos x="76" y="76"/>
              </a:cxn>
              <a:cxn ang="0">
                <a:pos x="80" y="80"/>
              </a:cxn>
              <a:cxn ang="0">
                <a:pos x="90" y="78"/>
              </a:cxn>
              <a:cxn ang="0">
                <a:pos x="96" y="98"/>
              </a:cxn>
              <a:cxn ang="0">
                <a:pos x="90" y="102"/>
              </a:cxn>
              <a:cxn ang="0">
                <a:pos x="82" y="112"/>
              </a:cxn>
              <a:cxn ang="0">
                <a:pos x="84" y="138"/>
              </a:cxn>
              <a:cxn ang="0">
                <a:pos x="82" y="138"/>
              </a:cxn>
              <a:cxn ang="0">
                <a:pos x="80" y="142"/>
              </a:cxn>
              <a:cxn ang="0">
                <a:pos x="80" y="150"/>
              </a:cxn>
              <a:cxn ang="0">
                <a:pos x="80" y="158"/>
              </a:cxn>
              <a:cxn ang="0">
                <a:pos x="80" y="168"/>
              </a:cxn>
              <a:cxn ang="0">
                <a:pos x="84" y="182"/>
              </a:cxn>
              <a:cxn ang="0">
                <a:pos x="84" y="210"/>
              </a:cxn>
              <a:cxn ang="0">
                <a:pos x="84" y="224"/>
              </a:cxn>
              <a:cxn ang="0">
                <a:pos x="82" y="244"/>
              </a:cxn>
              <a:cxn ang="0">
                <a:pos x="76" y="272"/>
              </a:cxn>
              <a:cxn ang="0">
                <a:pos x="72" y="262"/>
              </a:cxn>
              <a:cxn ang="0">
                <a:pos x="74" y="226"/>
              </a:cxn>
              <a:cxn ang="0">
                <a:pos x="74" y="206"/>
              </a:cxn>
              <a:cxn ang="0">
                <a:pos x="70" y="168"/>
              </a:cxn>
            </a:cxnLst>
            <a:rect l="0" t="0" r="r" b="b"/>
            <a:pathLst>
              <a:path w="100" h="272">
                <a:moveTo>
                  <a:pt x="62" y="154"/>
                </a:moveTo>
                <a:lnTo>
                  <a:pt x="40" y="170"/>
                </a:lnTo>
                <a:lnTo>
                  <a:pt x="26" y="168"/>
                </a:lnTo>
                <a:lnTo>
                  <a:pt x="26" y="166"/>
                </a:lnTo>
                <a:lnTo>
                  <a:pt x="26" y="162"/>
                </a:lnTo>
                <a:lnTo>
                  <a:pt x="26" y="156"/>
                </a:lnTo>
                <a:lnTo>
                  <a:pt x="26" y="148"/>
                </a:lnTo>
                <a:lnTo>
                  <a:pt x="26" y="142"/>
                </a:lnTo>
                <a:lnTo>
                  <a:pt x="24" y="138"/>
                </a:lnTo>
                <a:lnTo>
                  <a:pt x="24" y="136"/>
                </a:lnTo>
                <a:lnTo>
                  <a:pt x="22" y="134"/>
                </a:lnTo>
                <a:lnTo>
                  <a:pt x="20" y="130"/>
                </a:lnTo>
                <a:lnTo>
                  <a:pt x="18" y="126"/>
                </a:lnTo>
                <a:lnTo>
                  <a:pt x="16" y="120"/>
                </a:lnTo>
                <a:lnTo>
                  <a:pt x="12" y="116"/>
                </a:lnTo>
                <a:lnTo>
                  <a:pt x="10" y="112"/>
                </a:lnTo>
                <a:lnTo>
                  <a:pt x="10" y="108"/>
                </a:lnTo>
                <a:lnTo>
                  <a:pt x="8" y="108"/>
                </a:lnTo>
                <a:lnTo>
                  <a:pt x="6" y="106"/>
                </a:lnTo>
                <a:lnTo>
                  <a:pt x="4" y="102"/>
                </a:lnTo>
                <a:lnTo>
                  <a:pt x="4" y="98"/>
                </a:lnTo>
                <a:lnTo>
                  <a:pt x="2" y="94"/>
                </a:lnTo>
                <a:lnTo>
                  <a:pt x="2" y="92"/>
                </a:lnTo>
                <a:lnTo>
                  <a:pt x="2" y="90"/>
                </a:lnTo>
                <a:lnTo>
                  <a:pt x="4" y="86"/>
                </a:lnTo>
                <a:lnTo>
                  <a:pt x="4" y="82"/>
                </a:lnTo>
                <a:lnTo>
                  <a:pt x="2" y="78"/>
                </a:lnTo>
                <a:lnTo>
                  <a:pt x="2" y="78"/>
                </a:lnTo>
                <a:lnTo>
                  <a:pt x="2" y="76"/>
                </a:lnTo>
                <a:lnTo>
                  <a:pt x="0" y="74"/>
                </a:lnTo>
                <a:lnTo>
                  <a:pt x="0" y="72"/>
                </a:lnTo>
                <a:lnTo>
                  <a:pt x="2" y="70"/>
                </a:lnTo>
                <a:lnTo>
                  <a:pt x="2" y="70"/>
                </a:lnTo>
                <a:lnTo>
                  <a:pt x="4" y="72"/>
                </a:lnTo>
                <a:lnTo>
                  <a:pt x="6" y="72"/>
                </a:lnTo>
                <a:lnTo>
                  <a:pt x="6" y="72"/>
                </a:lnTo>
                <a:lnTo>
                  <a:pt x="8" y="74"/>
                </a:lnTo>
                <a:lnTo>
                  <a:pt x="8" y="74"/>
                </a:lnTo>
                <a:lnTo>
                  <a:pt x="10" y="72"/>
                </a:lnTo>
                <a:lnTo>
                  <a:pt x="10" y="70"/>
                </a:lnTo>
                <a:lnTo>
                  <a:pt x="8" y="56"/>
                </a:lnTo>
                <a:lnTo>
                  <a:pt x="6" y="56"/>
                </a:lnTo>
                <a:lnTo>
                  <a:pt x="6" y="56"/>
                </a:lnTo>
                <a:lnTo>
                  <a:pt x="8" y="56"/>
                </a:lnTo>
                <a:lnTo>
                  <a:pt x="8" y="56"/>
                </a:lnTo>
                <a:lnTo>
                  <a:pt x="10" y="58"/>
                </a:lnTo>
                <a:lnTo>
                  <a:pt x="14" y="60"/>
                </a:lnTo>
                <a:lnTo>
                  <a:pt x="16" y="60"/>
                </a:lnTo>
                <a:lnTo>
                  <a:pt x="16" y="60"/>
                </a:lnTo>
                <a:lnTo>
                  <a:pt x="22" y="58"/>
                </a:lnTo>
                <a:lnTo>
                  <a:pt x="22" y="56"/>
                </a:lnTo>
                <a:lnTo>
                  <a:pt x="22" y="56"/>
                </a:lnTo>
                <a:lnTo>
                  <a:pt x="24" y="54"/>
                </a:lnTo>
                <a:lnTo>
                  <a:pt x="26" y="54"/>
                </a:lnTo>
                <a:lnTo>
                  <a:pt x="28" y="50"/>
                </a:lnTo>
                <a:lnTo>
                  <a:pt x="28" y="48"/>
                </a:lnTo>
                <a:lnTo>
                  <a:pt x="30" y="46"/>
                </a:lnTo>
                <a:lnTo>
                  <a:pt x="32" y="40"/>
                </a:lnTo>
                <a:lnTo>
                  <a:pt x="34" y="36"/>
                </a:lnTo>
                <a:lnTo>
                  <a:pt x="36" y="34"/>
                </a:lnTo>
                <a:lnTo>
                  <a:pt x="36" y="32"/>
                </a:lnTo>
                <a:lnTo>
                  <a:pt x="36" y="30"/>
                </a:lnTo>
                <a:lnTo>
                  <a:pt x="38" y="28"/>
                </a:lnTo>
                <a:lnTo>
                  <a:pt x="40" y="26"/>
                </a:lnTo>
                <a:lnTo>
                  <a:pt x="54" y="24"/>
                </a:lnTo>
                <a:lnTo>
                  <a:pt x="66" y="0"/>
                </a:lnTo>
                <a:lnTo>
                  <a:pt x="68" y="2"/>
                </a:lnTo>
                <a:lnTo>
                  <a:pt x="74" y="8"/>
                </a:lnTo>
                <a:lnTo>
                  <a:pt x="80" y="20"/>
                </a:lnTo>
                <a:lnTo>
                  <a:pt x="84" y="34"/>
                </a:lnTo>
                <a:lnTo>
                  <a:pt x="84" y="34"/>
                </a:lnTo>
                <a:lnTo>
                  <a:pt x="82" y="36"/>
                </a:lnTo>
                <a:lnTo>
                  <a:pt x="78" y="40"/>
                </a:lnTo>
                <a:lnTo>
                  <a:pt x="76" y="52"/>
                </a:lnTo>
                <a:lnTo>
                  <a:pt x="72" y="70"/>
                </a:lnTo>
                <a:lnTo>
                  <a:pt x="72" y="72"/>
                </a:lnTo>
                <a:lnTo>
                  <a:pt x="74" y="74"/>
                </a:lnTo>
                <a:lnTo>
                  <a:pt x="76" y="76"/>
                </a:lnTo>
                <a:lnTo>
                  <a:pt x="78" y="78"/>
                </a:lnTo>
                <a:lnTo>
                  <a:pt x="80" y="80"/>
                </a:lnTo>
                <a:lnTo>
                  <a:pt x="84" y="80"/>
                </a:lnTo>
                <a:lnTo>
                  <a:pt x="90" y="78"/>
                </a:lnTo>
                <a:lnTo>
                  <a:pt x="100" y="84"/>
                </a:lnTo>
                <a:lnTo>
                  <a:pt x="96" y="98"/>
                </a:lnTo>
                <a:lnTo>
                  <a:pt x="94" y="100"/>
                </a:lnTo>
                <a:lnTo>
                  <a:pt x="90" y="102"/>
                </a:lnTo>
                <a:lnTo>
                  <a:pt x="86" y="104"/>
                </a:lnTo>
                <a:lnTo>
                  <a:pt x="82" y="112"/>
                </a:lnTo>
                <a:lnTo>
                  <a:pt x="80" y="122"/>
                </a:lnTo>
                <a:lnTo>
                  <a:pt x="84" y="138"/>
                </a:lnTo>
                <a:lnTo>
                  <a:pt x="82" y="138"/>
                </a:lnTo>
                <a:lnTo>
                  <a:pt x="82" y="138"/>
                </a:lnTo>
                <a:lnTo>
                  <a:pt x="80" y="140"/>
                </a:lnTo>
                <a:lnTo>
                  <a:pt x="80" y="142"/>
                </a:lnTo>
                <a:lnTo>
                  <a:pt x="78" y="146"/>
                </a:lnTo>
                <a:lnTo>
                  <a:pt x="80" y="150"/>
                </a:lnTo>
                <a:lnTo>
                  <a:pt x="80" y="156"/>
                </a:lnTo>
                <a:lnTo>
                  <a:pt x="80" y="158"/>
                </a:lnTo>
                <a:lnTo>
                  <a:pt x="80" y="162"/>
                </a:lnTo>
                <a:lnTo>
                  <a:pt x="80" y="168"/>
                </a:lnTo>
                <a:lnTo>
                  <a:pt x="82" y="174"/>
                </a:lnTo>
                <a:lnTo>
                  <a:pt x="84" y="182"/>
                </a:lnTo>
                <a:lnTo>
                  <a:pt x="88" y="188"/>
                </a:lnTo>
                <a:lnTo>
                  <a:pt x="84" y="210"/>
                </a:lnTo>
                <a:lnTo>
                  <a:pt x="84" y="218"/>
                </a:lnTo>
                <a:lnTo>
                  <a:pt x="84" y="224"/>
                </a:lnTo>
                <a:lnTo>
                  <a:pt x="84" y="230"/>
                </a:lnTo>
                <a:lnTo>
                  <a:pt x="82" y="244"/>
                </a:lnTo>
                <a:lnTo>
                  <a:pt x="80" y="260"/>
                </a:lnTo>
                <a:lnTo>
                  <a:pt x="76" y="272"/>
                </a:lnTo>
                <a:lnTo>
                  <a:pt x="74" y="270"/>
                </a:lnTo>
                <a:lnTo>
                  <a:pt x="72" y="262"/>
                </a:lnTo>
                <a:lnTo>
                  <a:pt x="72" y="248"/>
                </a:lnTo>
                <a:lnTo>
                  <a:pt x="74" y="226"/>
                </a:lnTo>
                <a:lnTo>
                  <a:pt x="74" y="220"/>
                </a:lnTo>
                <a:lnTo>
                  <a:pt x="74" y="206"/>
                </a:lnTo>
                <a:lnTo>
                  <a:pt x="74" y="188"/>
                </a:lnTo>
                <a:lnTo>
                  <a:pt x="70" y="168"/>
                </a:lnTo>
                <a:lnTo>
                  <a:pt x="62" y="154"/>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8" name="Freeform 80"/>
          <p:cNvSpPr>
            <a:spLocks/>
          </p:cNvSpPr>
          <p:nvPr/>
        </p:nvSpPr>
        <p:spPr bwMode="gray">
          <a:xfrm>
            <a:off x="4387591" y="4947572"/>
            <a:ext cx="151079" cy="252906"/>
          </a:xfrm>
          <a:custGeom>
            <a:avLst/>
            <a:gdLst/>
            <a:ahLst/>
            <a:cxnLst>
              <a:cxn ang="0">
                <a:pos x="58" y="124"/>
              </a:cxn>
              <a:cxn ang="0">
                <a:pos x="62" y="128"/>
              </a:cxn>
              <a:cxn ang="0">
                <a:pos x="64" y="132"/>
              </a:cxn>
              <a:cxn ang="0">
                <a:pos x="50" y="154"/>
              </a:cxn>
              <a:cxn ang="0">
                <a:pos x="42" y="158"/>
              </a:cxn>
              <a:cxn ang="0">
                <a:pos x="46" y="166"/>
              </a:cxn>
              <a:cxn ang="0">
                <a:pos x="64" y="164"/>
              </a:cxn>
              <a:cxn ang="0">
                <a:pos x="78" y="150"/>
              </a:cxn>
              <a:cxn ang="0">
                <a:pos x="88" y="134"/>
              </a:cxn>
              <a:cxn ang="0">
                <a:pos x="90" y="126"/>
              </a:cxn>
              <a:cxn ang="0">
                <a:pos x="84" y="102"/>
              </a:cxn>
              <a:cxn ang="0">
                <a:pos x="84" y="98"/>
              </a:cxn>
              <a:cxn ang="0">
                <a:pos x="82" y="90"/>
              </a:cxn>
              <a:cxn ang="0">
                <a:pos x="76" y="82"/>
              </a:cxn>
              <a:cxn ang="0">
                <a:pos x="60" y="74"/>
              </a:cxn>
              <a:cxn ang="0">
                <a:pos x="46" y="46"/>
              </a:cxn>
              <a:cxn ang="0">
                <a:pos x="48" y="42"/>
              </a:cxn>
              <a:cxn ang="0">
                <a:pos x="52" y="36"/>
              </a:cxn>
              <a:cxn ang="0">
                <a:pos x="60" y="32"/>
              </a:cxn>
              <a:cxn ang="0">
                <a:pos x="64" y="30"/>
              </a:cxn>
              <a:cxn ang="0">
                <a:pos x="72" y="26"/>
              </a:cxn>
              <a:cxn ang="0">
                <a:pos x="70" y="22"/>
              </a:cxn>
              <a:cxn ang="0">
                <a:pos x="68" y="16"/>
              </a:cxn>
              <a:cxn ang="0">
                <a:pos x="64" y="12"/>
              </a:cxn>
              <a:cxn ang="0">
                <a:pos x="60" y="6"/>
              </a:cxn>
              <a:cxn ang="0">
                <a:pos x="50" y="2"/>
              </a:cxn>
              <a:cxn ang="0">
                <a:pos x="48" y="4"/>
              </a:cxn>
              <a:cxn ang="0">
                <a:pos x="40" y="4"/>
              </a:cxn>
              <a:cxn ang="0">
                <a:pos x="28" y="2"/>
              </a:cxn>
              <a:cxn ang="0">
                <a:pos x="20" y="0"/>
              </a:cxn>
              <a:cxn ang="0">
                <a:pos x="14" y="2"/>
              </a:cxn>
              <a:cxn ang="0">
                <a:pos x="8" y="2"/>
              </a:cxn>
              <a:cxn ang="0">
                <a:pos x="2" y="4"/>
              </a:cxn>
              <a:cxn ang="0">
                <a:pos x="0" y="10"/>
              </a:cxn>
              <a:cxn ang="0">
                <a:pos x="4" y="10"/>
              </a:cxn>
              <a:cxn ang="0">
                <a:pos x="8" y="14"/>
              </a:cxn>
              <a:cxn ang="0">
                <a:pos x="20" y="30"/>
              </a:cxn>
              <a:cxn ang="0">
                <a:pos x="24" y="36"/>
              </a:cxn>
              <a:cxn ang="0">
                <a:pos x="22" y="44"/>
              </a:cxn>
              <a:cxn ang="0">
                <a:pos x="20" y="48"/>
              </a:cxn>
              <a:cxn ang="0">
                <a:pos x="18" y="50"/>
              </a:cxn>
              <a:cxn ang="0">
                <a:pos x="18" y="58"/>
              </a:cxn>
              <a:cxn ang="0">
                <a:pos x="24" y="64"/>
              </a:cxn>
              <a:cxn ang="0">
                <a:pos x="30" y="68"/>
              </a:cxn>
              <a:cxn ang="0">
                <a:pos x="32" y="70"/>
              </a:cxn>
              <a:cxn ang="0">
                <a:pos x="38" y="76"/>
              </a:cxn>
              <a:cxn ang="0">
                <a:pos x="46" y="84"/>
              </a:cxn>
              <a:cxn ang="0">
                <a:pos x="52" y="94"/>
              </a:cxn>
              <a:cxn ang="0">
                <a:pos x="56" y="106"/>
              </a:cxn>
              <a:cxn ang="0">
                <a:pos x="56" y="116"/>
              </a:cxn>
              <a:cxn ang="0">
                <a:pos x="56" y="124"/>
              </a:cxn>
            </a:cxnLst>
            <a:rect l="0" t="0" r="r" b="b"/>
            <a:pathLst>
              <a:path w="90" h="168">
                <a:moveTo>
                  <a:pt x="56" y="124"/>
                </a:moveTo>
                <a:lnTo>
                  <a:pt x="58" y="124"/>
                </a:lnTo>
                <a:lnTo>
                  <a:pt x="60" y="126"/>
                </a:lnTo>
                <a:lnTo>
                  <a:pt x="62" y="128"/>
                </a:lnTo>
                <a:lnTo>
                  <a:pt x="64" y="132"/>
                </a:lnTo>
                <a:lnTo>
                  <a:pt x="64" y="132"/>
                </a:lnTo>
                <a:lnTo>
                  <a:pt x="60" y="150"/>
                </a:lnTo>
                <a:lnTo>
                  <a:pt x="50" y="154"/>
                </a:lnTo>
                <a:lnTo>
                  <a:pt x="46" y="158"/>
                </a:lnTo>
                <a:lnTo>
                  <a:pt x="42" y="158"/>
                </a:lnTo>
                <a:lnTo>
                  <a:pt x="38" y="168"/>
                </a:lnTo>
                <a:lnTo>
                  <a:pt x="46" y="166"/>
                </a:lnTo>
                <a:lnTo>
                  <a:pt x="62" y="168"/>
                </a:lnTo>
                <a:lnTo>
                  <a:pt x="64" y="164"/>
                </a:lnTo>
                <a:lnTo>
                  <a:pt x="70" y="158"/>
                </a:lnTo>
                <a:lnTo>
                  <a:pt x="78" y="150"/>
                </a:lnTo>
                <a:lnTo>
                  <a:pt x="86" y="140"/>
                </a:lnTo>
                <a:lnTo>
                  <a:pt x="88" y="134"/>
                </a:lnTo>
                <a:lnTo>
                  <a:pt x="90" y="130"/>
                </a:lnTo>
                <a:lnTo>
                  <a:pt x="90" y="126"/>
                </a:lnTo>
                <a:lnTo>
                  <a:pt x="88" y="124"/>
                </a:lnTo>
                <a:lnTo>
                  <a:pt x="84" y="102"/>
                </a:lnTo>
                <a:lnTo>
                  <a:pt x="84" y="100"/>
                </a:lnTo>
                <a:lnTo>
                  <a:pt x="84" y="98"/>
                </a:lnTo>
                <a:lnTo>
                  <a:pt x="84" y="94"/>
                </a:lnTo>
                <a:lnTo>
                  <a:pt x="82" y="90"/>
                </a:lnTo>
                <a:lnTo>
                  <a:pt x="80" y="86"/>
                </a:lnTo>
                <a:lnTo>
                  <a:pt x="76" y="82"/>
                </a:lnTo>
                <a:lnTo>
                  <a:pt x="70" y="78"/>
                </a:lnTo>
                <a:lnTo>
                  <a:pt x="60" y="74"/>
                </a:lnTo>
                <a:lnTo>
                  <a:pt x="46" y="54"/>
                </a:lnTo>
                <a:lnTo>
                  <a:pt x="46" y="46"/>
                </a:lnTo>
                <a:lnTo>
                  <a:pt x="48" y="44"/>
                </a:lnTo>
                <a:lnTo>
                  <a:pt x="48" y="42"/>
                </a:lnTo>
                <a:lnTo>
                  <a:pt x="50" y="40"/>
                </a:lnTo>
                <a:lnTo>
                  <a:pt x="52" y="36"/>
                </a:lnTo>
                <a:lnTo>
                  <a:pt x="56" y="34"/>
                </a:lnTo>
                <a:lnTo>
                  <a:pt x="60" y="32"/>
                </a:lnTo>
                <a:lnTo>
                  <a:pt x="60" y="32"/>
                </a:lnTo>
                <a:lnTo>
                  <a:pt x="64" y="30"/>
                </a:lnTo>
                <a:lnTo>
                  <a:pt x="68" y="28"/>
                </a:lnTo>
                <a:lnTo>
                  <a:pt x="72" y="26"/>
                </a:lnTo>
                <a:lnTo>
                  <a:pt x="70" y="24"/>
                </a:lnTo>
                <a:lnTo>
                  <a:pt x="70" y="22"/>
                </a:lnTo>
                <a:lnTo>
                  <a:pt x="68" y="18"/>
                </a:lnTo>
                <a:lnTo>
                  <a:pt x="68" y="16"/>
                </a:lnTo>
                <a:lnTo>
                  <a:pt x="64" y="12"/>
                </a:lnTo>
                <a:lnTo>
                  <a:pt x="64" y="12"/>
                </a:lnTo>
                <a:lnTo>
                  <a:pt x="62" y="10"/>
                </a:lnTo>
                <a:lnTo>
                  <a:pt x="60" y="6"/>
                </a:lnTo>
                <a:lnTo>
                  <a:pt x="56" y="4"/>
                </a:lnTo>
                <a:lnTo>
                  <a:pt x="50" y="2"/>
                </a:lnTo>
                <a:lnTo>
                  <a:pt x="50" y="2"/>
                </a:lnTo>
                <a:lnTo>
                  <a:pt x="48" y="4"/>
                </a:lnTo>
                <a:lnTo>
                  <a:pt x="46" y="4"/>
                </a:lnTo>
                <a:lnTo>
                  <a:pt x="40" y="4"/>
                </a:lnTo>
                <a:lnTo>
                  <a:pt x="34" y="4"/>
                </a:lnTo>
                <a:lnTo>
                  <a:pt x="28" y="2"/>
                </a:lnTo>
                <a:lnTo>
                  <a:pt x="22" y="2"/>
                </a:lnTo>
                <a:lnTo>
                  <a:pt x="20" y="0"/>
                </a:lnTo>
                <a:lnTo>
                  <a:pt x="16" y="2"/>
                </a:lnTo>
                <a:lnTo>
                  <a:pt x="14" y="2"/>
                </a:lnTo>
                <a:lnTo>
                  <a:pt x="10" y="2"/>
                </a:lnTo>
                <a:lnTo>
                  <a:pt x="8" y="2"/>
                </a:lnTo>
                <a:lnTo>
                  <a:pt x="4" y="4"/>
                </a:lnTo>
                <a:lnTo>
                  <a:pt x="2" y="4"/>
                </a:lnTo>
                <a:lnTo>
                  <a:pt x="0" y="6"/>
                </a:lnTo>
                <a:lnTo>
                  <a:pt x="0" y="10"/>
                </a:lnTo>
                <a:lnTo>
                  <a:pt x="2" y="10"/>
                </a:lnTo>
                <a:lnTo>
                  <a:pt x="4" y="10"/>
                </a:lnTo>
                <a:lnTo>
                  <a:pt x="6" y="12"/>
                </a:lnTo>
                <a:lnTo>
                  <a:pt x="8" y="14"/>
                </a:lnTo>
                <a:lnTo>
                  <a:pt x="10" y="26"/>
                </a:lnTo>
                <a:lnTo>
                  <a:pt x="20" y="30"/>
                </a:lnTo>
                <a:lnTo>
                  <a:pt x="22" y="34"/>
                </a:lnTo>
                <a:lnTo>
                  <a:pt x="24" y="36"/>
                </a:lnTo>
                <a:lnTo>
                  <a:pt x="24" y="40"/>
                </a:lnTo>
                <a:lnTo>
                  <a:pt x="22" y="44"/>
                </a:lnTo>
                <a:lnTo>
                  <a:pt x="22" y="46"/>
                </a:lnTo>
                <a:lnTo>
                  <a:pt x="20" y="48"/>
                </a:lnTo>
                <a:lnTo>
                  <a:pt x="20" y="48"/>
                </a:lnTo>
                <a:lnTo>
                  <a:pt x="18" y="50"/>
                </a:lnTo>
                <a:lnTo>
                  <a:pt x="16" y="54"/>
                </a:lnTo>
                <a:lnTo>
                  <a:pt x="18" y="58"/>
                </a:lnTo>
                <a:lnTo>
                  <a:pt x="22" y="60"/>
                </a:lnTo>
                <a:lnTo>
                  <a:pt x="24" y="64"/>
                </a:lnTo>
                <a:lnTo>
                  <a:pt x="28" y="66"/>
                </a:lnTo>
                <a:lnTo>
                  <a:pt x="30" y="68"/>
                </a:lnTo>
                <a:lnTo>
                  <a:pt x="30" y="68"/>
                </a:lnTo>
                <a:lnTo>
                  <a:pt x="32" y="70"/>
                </a:lnTo>
                <a:lnTo>
                  <a:pt x="34" y="72"/>
                </a:lnTo>
                <a:lnTo>
                  <a:pt x="38" y="76"/>
                </a:lnTo>
                <a:lnTo>
                  <a:pt x="42" y="80"/>
                </a:lnTo>
                <a:lnTo>
                  <a:pt x="46" y="84"/>
                </a:lnTo>
                <a:lnTo>
                  <a:pt x="50" y="88"/>
                </a:lnTo>
                <a:lnTo>
                  <a:pt x="52" y="94"/>
                </a:lnTo>
                <a:lnTo>
                  <a:pt x="54" y="100"/>
                </a:lnTo>
                <a:lnTo>
                  <a:pt x="56" y="106"/>
                </a:lnTo>
                <a:lnTo>
                  <a:pt x="56" y="112"/>
                </a:lnTo>
                <a:lnTo>
                  <a:pt x="56" y="116"/>
                </a:lnTo>
                <a:lnTo>
                  <a:pt x="56" y="118"/>
                </a:lnTo>
                <a:lnTo>
                  <a:pt x="56" y="124"/>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9" name="Freeform 81"/>
          <p:cNvSpPr>
            <a:spLocks/>
          </p:cNvSpPr>
          <p:nvPr/>
        </p:nvSpPr>
        <p:spPr bwMode="gray">
          <a:xfrm>
            <a:off x="4303657" y="5001767"/>
            <a:ext cx="137650" cy="313120"/>
          </a:xfrm>
          <a:custGeom>
            <a:avLst/>
            <a:gdLst/>
            <a:ahLst/>
            <a:cxnLst>
              <a:cxn ang="0">
                <a:pos x="18" y="2"/>
              </a:cxn>
              <a:cxn ang="0">
                <a:pos x="10" y="6"/>
              </a:cxn>
              <a:cxn ang="0">
                <a:pos x="4" y="24"/>
              </a:cxn>
              <a:cxn ang="0">
                <a:pos x="6" y="40"/>
              </a:cxn>
              <a:cxn ang="0">
                <a:pos x="4" y="42"/>
              </a:cxn>
              <a:cxn ang="0">
                <a:pos x="2" y="48"/>
              </a:cxn>
              <a:cxn ang="0">
                <a:pos x="4" y="58"/>
              </a:cxn>
              <a:cxn ang="0">
                <a:pos x="4" y="64"/>
              </a:cxn>
              <a:cxn ang="0">
                <a:pos x="6" y="76"/>
              </a:cxn>
              <a:cxn ang="0">
                <a:pos x="12" y="90"/>
              </a:cxn>
              <a:cxn ang="0">
                <a:pos x="8" y="120"/>
              </a:cxn>
              <a:cxn ang="0">
                <a:pos x="8" y="132"/>
              </a:cxn>
              <a:cxn ang="0">
                <a:pos x="4" y="162"/>
              </a:cxn>
              <a:cxn ang="0">
                <a:pos x="0" y="174"/>
              </a:cxn>
              <a:cxn ang="0">
                <a:pos x="0" y="176"/>
              </a:cxn>
              <a:cxn ang="0">
                <a:pos x="2" y="178"/>
              </a:cxn>
              <a:cxn ang="0">
                <a:pos x="8" y="186"/>
              </a:cxn>
              <a:cxn ang="0">
                <a:pos x="24" y="200"/>
              </a:cxn>
              <a:cxn ang="0">
                <a:pos x="50" y="208"/>
              </a:cxn>
              <a:cxn ang="0">
                <a:pos x="46" y="192"/>
              </a:cxn>
              <a:cxn ang="0">
                <a:pos x="20" y="166"/>
              </a:cxn>
              <a:cxn ang="0">
                <a:pos x="14" y="148"/>
              </a:cxn>
              <a:cxn ang="0">
                <a:pos x="18" y="128"/>
              </a:cxn>
              <a:cxn ang="0">
                <a:pos x="22" y="108"/>
              </a:cxn>
              <a:cxn ang="0">
                <a:pos x="24" y="90"/>
              </a:cxn>
              <a:cxn ang="0">
                <a:pos x="26" y="86"/>
              </a:cxn>
              <a:cxn ang="0">
                <a:pos x="28" y="82"/>
              </a:cxn>
              <a:cxn ang="0">
                <a:pos x="32" y="84"/>
              </a:cxn>
              <a:cxn ang="0">
                <a:pos x="34" y="90"/>
              </a:cxn>
              <a:cxn ang="0">
                <a:pos x="42" y="110"/>
              </a:cxn>
              <a:cxn ang="0">
                <a:pos x="48" y="112"/>
              </a:cxn>
              <a:cxn ang="0">
                <a:pos x="48" y="92"/>
              </a:cxn>
              <a:cxn ang="0">
                <a:pos x="56" y="82"/>
              </a:cxn>
              <a:cxn ang="0">
                <a:pos x="64" y="80"/>
              </a:cxn>
              <a:cxn ang="0">
                <a:pos x="74" y="82"/>
              </a:cxn>
              <a:cxn ang="0">
                <a:pos x="82" y="82"/>
              </a:cxn>
              <a:cxn ang="0">
                <a:pos x="82" y="74"/>
              </a:cxn>
              <a:cxn ang="0">
                <a:pos x="80" y="62"/>
              </a:cxn>
              <a:cxn ang="0">
                <a:pos x="80" y="58"/>
              </a:cxn>
              <a:cxn ang="0">
                <a:pos x="74" y="46"/>
              </a:cxn>
              <a:cxn ang="0">
                <a:pos x="64" y="34"/>
              </a:cxn>
              <a:cxn ang="0">
                <a:pos x="60" y="32"/>
              </a:cxn>
              <a:cxn ang="0">
                <a:pos x="54" y="30"/>
              </a:cxn>
              <a:cxn ang="0">
                <a:pos x="50" y="32"/>
              </a:cxn>
              <a:cxn ang="0">
                <a:pos x="44" y="36"/>
              </a:cxn>
              <a:cxn ang="0">
                <a:pos x="38" y="36"/>
              </a:cxn>
              <a:cxn ang="0">
                <a:pos x="38" y="34"/>
              </a:cxn>
              <a:cxn ang="0">
                <a:pos x="40" y="28"/>
              </a:cxn>
              <a:cxn ang="0">
                <a:pos x="42" y="18"/>
              </a:cxn>
              <a:cxn ang="0">
                <a:pos x="40" y="10"/>
              </a:cxn>
              <a:cxn ang="0">
                <a:pos x="30" y="10"/>
              </a:cxn>
              <a:cxn ang="0">
                <a:pos x="28" y="4"/>
              </a:cxn>
              <a:cxn ang="0">
                <a:pos x="24" y="0"/>
              </a:cxn>
              <a:cxn ang="0">
                <a:pos x="20" y="0"/>
              </a:cxn>
            </a:cxnLst>
            <a:rect l="0" t="0" r="r" b="b"/>
            <a:pathLst>
              <a:path w="82" h="208">
                <a:moveTo>
                  <a:pt x="20" y="0"/>
                </a:moveTo>
                <a:lnTo>
                  <a:pt x="18" y="2"/>
                </a:lnTo>
                <a:lnTo>
                  <a:pt x="14" y="4"/>
                </a:lnTo>
                <a:lnTo>
                  <a:pt x="10" y="6"/>
                </a:lnTo>
                <a:lnTo>
                  <a:pt x="6" y="14"/>
                </a:lnTo>
                <a:lnTo>
                  <a:pt x="4" y="24"/>
                </a:lnTo>
                <a:lnTo>
                  <a:pt x="8" y="40"/>
                </a:lnTo>
                <a:lnTo>
                  <a:pt x="6" y="40"/>
                </a:lnTo>
                <a:lnTo>
                  <a:pt x="6" y="40"/>
                </a:lnTo>
                <a:lnTo>
                  <a:pt x="4" y="42"/>
                </a:lnTo>
                <a:lnTo>
                  <a:pt x="4" y="44"/>
                </a:lnTo>
                <a:lnTo>
                  <a:pt x="2" y="48"/>
                </a:lnTo>
                <a:lnTo>
                  <a:pt x="4" y="52"/>
                </a:lnTo>
                <a:lnTo>
                  <a:pt x="4" y="58"/>
                </a:lnTo>
                <a:lnTo>
                  <a:pt x="4" y="60"/>
                </a:lnTo>
                <a:lnTo>
                  <a:pt x="4" y="64"/>
                </a:lnTo>
                <a:lnTo>
                  <a:pt x="4" y="70"/>
                </a:lnTo>
                <a:lnTo>
                  <a:pt x="6" y="76"/>
                </a:lnTo>
                <a:lnTo>
                  <a:pt x="8" y="84"/>
                </a:lnTo>
                <a:lnTo>
                  <a:pt x="12" y="90"/>
                </a:lnTo>
                <a:lnTo>
                  <a:pt x="8" y="112"/>
                </a:lnTo>
                <a:lnTo>
                  <a:pt x="8" y="120"/>
                </a:lnTo>
                <a:lnTo>
                  <a:pt x="8" y="126"/>
                </a:lnTo>
                <a:lnTo>
                  <a:pt x="8" y="132"/>
                </a:lnTo>
                <a:lnTo>
                  <a:pt x="6" y="146"/>
                </a:lnTo>
                <a:lnTo>
                  <a:pt x="4" y="162"/>
                </a:lnTo>
                <a:lnTo>
                  <a:pt x="0" y="174"/>
                </a:lnTo>
                <a:lnTo>
                  <a:pt x="0" y="174"/>
                </a:lnTo>
                <a:lnTo>
                  <a:pt x="0" y="174"/>
                </a:lnTo>
                <a:lnTo>
                  <a:pt x="0" y="176"/>
                </a:lnTo>
                <a:lnTo>
                  <a:pt x="0" y="176"/>
                </a:lnTo>
                <a:lnTo>
                  <a:pt x="2" y="178"/>
                </a:lnTo>
                <a:lnTo>
                  <a:pt x="4" y="182"/>
                </a:lnTo>
                <a:lnTo>
                  <a:pt x="8" y="186"/>
                </a:lnTo>
                <a:lnTo>
                  <a:pt x="12" y="192"/>
                </a:lnTo>
                <a:lnTo>
                  <a:pt x="24" y="200"/>
                </a:lnTo>
                <a:lnTo>
                  <a:pt x="42" y="198"/>
                </a:lnTo>
                <a:lnTo>
                  <a:pt x="50" y="208"/>
                </a:lnTo>
                <a:lnTo>
                  <a:pt x="58" y="206"/>
                </a:lnTo>
                <a:lnTo>
                  <a:pt x="46" y="192"/>
                </a:lnTo>
                <a:lnTo>
                  <a:pt x="22" y="168"/>
                </a:lnTo>
                <a:lnTo>
                  <a:pt x="20" y="166"/>
                </a:lnTo>
                <a:lnTo>
                  <a:pt x="16" y="158"/>
                </a:lnTo>
                <a:lnTo>
                  <a:pt x="14" y="148"/>
                </a:lnTo>
                <a:lnTo>
                  <a:pt x="16" y="132"/>
                </a:lnTo>
                <a:lnTo>
                  <a:pt x="18" y="128"/>
                </a:lnTo>
                <a:lnTo>
                  <a:pt x="20" y="120"/>
                </a:lnTo>
                <a:lnTo>
                  <a:pt x="22" y="108"/>
                </a:lnTo>
                <a:lnTo>
                  <a:pt x="24" y="98"/>
                </a:lnTo>
                <a:lnTo>
                  <a:pt x="24" y="90"/>
                </a:lnTo>
                <a:lnTo>
                  <a:pt x="26" y="88"/>
                </a:lnTo>
                <a:lnTo>
                  <a:pt x="26" y="86"/>
                </a:lnTo>
                <a:lnTo>
                  <a:pt x="26" y="84"/>
                </a:lnTo>
                <a:lnTo>
                  <a:pt x="28" y="82"/>
                </a:lnTo>
                <a:lnTo>
                  <a:pt x="32" y="82"/>
                </a:lnTo>
                <a:lnTo>
                  <a:pt x="32" y="84"/>
                </a:lnTo>
                <a:lnTo>
                  <a:pt x="32" y="86"/>
                </a:lnTo>
                <a:lnTo>
                  <a:pt x="34" y="90"/>
                </a:lnTo>
                <a:lnTo>
                  <a:pt x="34" y="94"/>
                </a:lnTo>
                <a:lnTo>
                  <a:pt x="42" y="110"/>
                </a:lnTo>
                <a:lnTo>
                  <a:pt x="48" y="116"/>
                </a:lnTo>
                <a:lnTo>
                  <a:pt x="48" y="112"/>
                </a:lnTo>
                <a:lnTo>
                  <a:pt x="46" y="102"/>
                </a:lnTo>
                <a:lnTo>
                  <a:pt x="48" y="92"/>
                </a:lnTo>
                <a:lnTo>
                  <a:pt x="56" y="84"/>
                </a:lnTo>
                <a:lnTo>
                  <a:pt x="56" y="82"/>
                </a:lnTo>
                <a:lnTo>
                  <a:pt x="60" y="82"/>
                </a:lnTo>
                <a:lnTo>
                  <a:pt x="64" y="80"/>
                </a:lnTo>
                <a:lnTo>
                  <a:pt x="68" y="80"/>
                </a:lnTo>
                <a:lnTo>
                  <a:pt x="74" y="82"/>
                </a:lnTo>
                <a:lnTo>
                  <a:pt x="80" y="84"/>
                </a:lnTo>
                <a:lnTo>
                  <a:pt x="82" y="82"/>
                </a:lnTo>
                <a:lnTo>
                  <a:pt x="82" y="78"/>
                </a:lnTo>
                <a:lnTo>
                  <a:pt x="82" y="74"/>
                </a:lnTo>
                <a:lnTo>
                  <a:pt x="82" y="68"/>
                </a:lnTo>
                <a:lnTo>
                  <a:pt x="80" y="62"/>
                </a:lnTo>
                <a:lnTo>
                  <a:pt x="80" y="60"/>
                </a:lnTo>
                <a:lnTo>
                  <a:pt x="80" y="58"/>
                </a:lnTo>
                <a:lnTo>
                  <a:pt x="78" y="52"/>
                </a:lnTo>
                <a:lnTo>
                  <a:pt x="74" y="46"/>
                </a:lnTo>
                <a:lnTo>
                  <a:pt x="70" y="40"/>
                </a:lnTo>
                <a:lnTo>
                  <a:pt x="64" y="34"/>
                </a:lnTo>
                <a:lnTo>
                  <a:pt x="62" y="32"/>
                </a:lnTo>
                <a:lnTo>
                  <a:pt x="60" y="32"/>
                </a:lnTo>
                <a:lnTo>
                  <a:pt x="58" y="30"/>
                </a:lnTo>
                <a:lnTo>
                  <a:pt x="54" y="30"/>
                </a:lnTo>
                <a:lnTo>
                  <a:pt x="52" y="30"/>
                </a:lnTo>
                <a:lnTo>
                  <a:pt x="50" y="32"/>
                </a:lnTo>
                <a:lnTo>
                  <a:pt x="46" y="34"/>
                </a:lnTo>
                <a:lnTo>
                  <a:pt x="44" y="36"/>
                </a:lnTo>
                <a:lnTo>
                  <a:pt x="40" y="36"/>
                </a:lnTo>
                <a:lnTo>
                  <a:pt x="38" y="36"/>
                </a:lnTo>
                <a:lnTo>
                  <a:pt x="38" y="34"/>
                </a:lnTo>
                <a:lnTo>
                  <a:pt x="38" y="34"/>
                </a:lnTo>
                <a:lnTo>
                  <a:pt x="40" y="32"/>
                </a:lnTo>
                <a:lnTo>
                  <a:pt x="40" y="28"/>
                </a:lnTo>
                <a:lnTo>
                  <a:pt x="42" y="22"/>
                </a:lnTo>
                <a:lnTo>
                  <a:pt x="42" y="18"/>
                </a:lnTo>
                <a:lnTo>
                  <a:pt x="42" y="14"/>
                </a:lnTo>
                <a:lnTo>
                  <a:pt x="40" y="10"/>
                </a:lnTo>
                <a:lnTo>
                  <a:pt x="30" y="10"/>
                </a:lnTo>
                <a:lnTo>
                  <a:pt x="30" y="10"/>
                </a:lnTo>
                <a:lnTo>
                  <a:pt x="30" y="6"/>
                </a:lnTo>
                <a:lnTo>
                  <a:pt x="28" y="4"/>
                </a:lnTo>
                <a:lnTo>
                  <a:pt x="28" y="2"/>
                </a:lnTo>
                <a:lnTo>
                  <a:pt x="24" y="0"/>
                </a:lnTo>
                <a:lnTo>
                  <a:pt x="22" y="0"/>
                </a:lnTo>
                <a:lnTo>
                  <a:pt x="20" y="0"/>
                </a:lnTo>
              </a:path>
            </a:pathLst>
          </a:custGeom>
          <a:solidFill>
            <a:srgbClr val="92D050"/>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20" name="Freeform 82"/>
          <p:cNvSpPr>
            <a:spLocks/>
          </p:cNvSpPr>
          <p:nvPr/>
        </p:nvSpPr>
        <p:spPr bwMode="gray">
          <a:xfrm>
            <a:off x="4085431" y="4836175"/>
            <a:ext cx="117507" cy="57205"/>
          </a:xfrm>
          <a:custGeom>
            <a:avLst/>
            <a:gdLst/>
            <a:ahLst/>
            <a:cxnLst>
              <a:cxn ang="0">
                <a:pos x="58" y="38"/>
              </a:cxn>
              <a:cxn ang="0">
                <a:pos x="34" y="36"/>
              </a:cxn>
              <a:cxn ang="0">
                <a:pos x="34" y="36"/>
              </a:cxn>
              <a:cxn ang="0">
                <a:pos x="30" y="36"/>
              </a:cxn>
              <a:cxn ang="0">
                <a:pos x="26" y="36"/>
              </a:cxn>
              <a:cxn ang="0">
                <a:pos x="18" y="36"/>
              </a:cxn>
              <a:cxn ang="0">
                <a:pos x="10" y="38"/>
              </a:cxn>
              <a:cxn ang="0">
                <a:pos x="8" y="38"/>
              </a:cxn>
              <a:cxn ang="0">
                <a:pos x="8" y="38"/>
              </a:cxn>
              <a:cxn ang="0">
                <a:pos x="4" y="38"/>
              </a:cxn>
              <a:cxn ang="0">
                <a:pos x="2" y="38"/>
              </a:cxn>
              <a:cxn ang="0">
                <a:pos x="0" y="36"/>
              </a:cxn>
              <a:cxn ang="0">
                <a:pos x="0" y="34"/>
              </a:cxn>
              <a:cxn ang="0">
                <a:pos x="0" y="32"/>
              </a:cxn>
              <a:cxn ang="0">
                <a:pos x="4" y="16"/>
              </a:cxn>
              <a:cxn ang="0">
                <a:pos x="4" y="16"/>
              </a:cxn>
              <a:cxn ang="0">
                <a:pos x="8" y="14"/>
              </a:cxn>
              <a:cxn ang="0">
                <a:pos x="10" y="10"/>
              </a:cxn>
              <a:cxn ang="0">
                <a:pos x="16" y="6"/>
              </a:cxn>
              <a:cxn ang="0">
                <a:pos x="20" y="4"/>
              </a:cxn>
              <a:cxn ang="0">
                <a:pos x="26" y="2"/>
              </a:cxn>
              <a:cxn ang="0">
                <a:pos x="32" y="0"/>
              </a:cxn>
              <a:cxn ang="0">
                <a:pos x="50" y="2"/>
              </a:cxn>
              <a:cxn ang="0">
                <a:pos x="64" y="4"/>
              </a:cxn>
              <a:cxn ang="0">
                <a:pos x="70" y="12"/>
              </a:cxn>
              <a:cxn ang="0">
                <a:pos x="58" y="38"/>
              </a:cxn>
            </a:cxnLst>
            <a:rect l="0" t="0" r="r" b="b"/>
            <a:pathLst>
              <a:path w="70" h="38">
                <a:moveTo>
                  <a:pt x="58" y="38"/>
                </a:moveTo>
                <a:lnTo>
                  <a:pt x="34" y="36"/>
                </a:lnTo>
                <a:lnTo>
                  <a:pt x="34" y="36"/>
                </a:lnTo>
                <a:lnTo>
                  <a:pt x="30" y="36"/>
                </a:lnTo>
                <a:lnTo>
                  <a:pt x="26" y="36"/>
                </a:lnTo>
                <a:lnTo>
                  <a:pt x="18" y="36"/>
                </a:lnTo>
                <a:lnTo>
                  <a:pt x="10" y="38"/>
                </a:lnTo>
                <a:lnTo>
                  <a:pt x="8" y="38"/>
                </a:lnTo>
                <a:lnTo>
                  <a:pt x="8" y="38"/>
                </a:lnTo>
                <a:lnTo>
                  <a:pt x="4" y="38"/>
                </a:lnTo>
                <a:lnTo>
                  <a:pt x="2" y="38"/>
                </a:lnTo>
                <a:lnTo>
                  <a:pt x="0" y="36"/>
                </a:lnTo>
                <a:lnTo>
                  <a:pt x="0" y="34"/>
                </a:lnTo>
                <a:lnTo>
                  <a:pt x="0" y="32"/>
                </a:lnTo>
                <a:lnTo>
                  <a:pt x="4" y="16"/>
                </a:lnTo>
                <a:lnTo>
                  <a:pt x="4" y="16"/>
                </a:lnTo>
                <a:lnTo>
                  <a:pt x="8" y="14"/>
                </a:lnTo>
                <a:lnTo>
                  <a:pt x="10" y="10"/>
                </a:lnTo>
                <a:lnTo>
                  <a:pt x="16" y="6"/>
                </a:lnTo>
                <a:lnTo>
                  <a:pt x="20" y="4"/>
                </a:lnTo>
                <a:lnTo>
                  <a:pt x="26" y="2"/>
                </a:lnTo>
                <a:lnTo>
                  <a:pt x="32" y="0"/>
                </a:lnTo>
                <a:lnTo>
                  <a:pt x="50" y="2"/>
                </a:lnTo>
                <a:lnTo>
                  <a:pt x="64" y="4"/>
                </a:lnTo>
                <a:lnTo>
                  <a:pt x="70" y="12"/>
                </a:lnTo>
                <a:lnTo>
                  <a:pt x="58" y="38"/>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21" name="Freeform 83"/>
          <p:cNvSpPr>
            <a:spLocks/>
          </p:cNvSpPr>
          <p:nvPr/>
        </p:nvSpPr>
        <p:spPr bwMode="gray">
          <a:xfrm>
            <a:off x="3914210" y="4803056"/>
            <a:ext cx="164509" cy="78279"/>
          </a:xfrm>
          <a:custGeom>
            <a:avLst/>
            <a:gdLst/>
            <a:ahLst/>
            <a:cxnLst>
              <a:cxn ang="0">
                <a:pos x="8" y="0"/>
              </a:cxn>
              <a:cxn ang="0">
                <a:pos x="8" y="0"/>
              </a:cxn>
              <a:cxn ang="0">
                <a:pos x="6" y="2"/>
              </a:cxn>
              <a:cxn ang="0">
                <a:pos x="4" y="4"/>
              </a:cxn>
              <a:cxn ang="0">
                <a:pos x="2" y="6"/>
              </a:cxn>
              <a:cxn ang="0">
                <a:pos x="0" y="10"/>
              </a:cxn>
              <a:cxn ang="0">
                <a:pos x="0" y="12"/>
              </a:cxn>
              <a:cxn ang="0">
                <a:pos x="2" y="16"/>
              </a:cxn>
              <a:cxn ang="0">
                <a:pos x="8" y="20"/>
              </a:cxn>
              <a:cxn ang="0">
                <a:pos x="8" y="20"/>
              </a:cxn>
              <a:cxn ang="0">
                <a:pos x="8" y="22"/>
              </a:cxn>
              <a:cxn ang="0">
                <a:pos x="10" y="22"/>
              </a:cxn>
              <a:cxn ang="0">
                <a:pos x="10" y="24"/>
              </a:cxn>
              <a:cxn ang="0">
                <a:pos x="14" y="28"/>
              </a:cxn>
              <a:cxn ang="0">
                <a:pos x="18" y="32"/>
              </a:cxn>
              <a:cxn ang="0">
                <a:pos x="26" y="36"/>
              </a:cxn>
              <a:cxn ang="0">
                <a:pos x="42" y="42"/>
              </a:cxn>
              <a:cxn ang="0">
                <a:pos x="64" y="48"/>
              </a:cxn>
              <a:cxn ang="0">
                <a:pos x="96" y="52"/>
              </a:cxn>
              <a:cxn ang="0">
                <a:pos x="98" y="34"/>
              </a:cxn>
              <a:cxn ang="0">
                <a:pos x="82" y="32"/>
              </a:cxn>
              <a:cxn ang="0">
                <a:pos x="36" y="22"/>
              </a:cxn>
              <a:cxn ang="0">
                <a:pos x="24" y="12"/>
              </a:cxn>
              <a:cxn ang="0">
                <a:pos x="8" y="0"/>
              </a:cxn>
            </a:cxnLst>
            <a:rect l="0" t="0" r="r" b="b"/>
            <a:pathLst>
              <a:path w="98" h="52">
                <a:moveTo>
                  <a:pt x="8" y="0"/>
                </a:moveTo>
                <a:lnTo>
                  <a:pt x="8" y="0"/>
                </a:lnTo>
                <a:lnTo>
                  <a:pt x="6" y="2"/>
                </a:lnTo>
                <a:lnTo>
                  <a:pt x="4" y="4"/>
                </a:lnTo>
                <a:lnTo>
                  <a:pt x="2" y="6"/>
                </a:lnTo>
                <a:lnTo>
                  <a:pt x="0" y="10"/>
                </a:lnTo>
                <a:lnTo>
                  <a:pt x="0" y="12"/>
                </a:lnTo>
                <a:lnTo>
                  <a:pt x="2" y="16"/>
                </a:lnTo>
                <a:lnTo>
                  <a:pt x="8" y="20"/>
                </a:lnTo>
                <a:lnTo>
                  <a:pt x="8" y="20"/>
                </a:lnTo>
                <a:lnTo>
                  <a:pt x="8" y="22"/>
                </a:lnTo>
                <a:lnTo>
                  <a:pt x="10" y="22"/>
                </a:lnTo>
                <a:lnTo>
                  <a:pt x="10" y="24"/>
                </a:lnTo>
                <a:lnTo>
                  <a:pt x="14" y="28"/>
                </a:lnTo>
                <a:lnTo>
                  <a:pt x="18" y="32"/>
                </a:lnTo>
                <a:lnTo>
                  <a:pt x="26" y="36"/>
                </a:lnTo>
                <a:lnTo>
                  <a:pt x="42" y="42"/>
                </a:lnTo>
                <a:lnTo>
                  <a:pt x="64" y="48"/>
                </a:lnTo>
                <a:lnTo>
                  <a:pt x="96" y="52"/>
                </a:lnTo>
                <a:lnTo>
                  <a:pt x="98" y="34"/>
                </a:lnTo>
                <a:lnTo>
                  <a:pt x="82" y="32"/>
                </a:lnTo>
                <a:lnTo>
                  <a:pt x="36" y="22"/>
                </a:lnTo>
                <a:lnTo>
                  <a:pt x="24" y="12"/>
                </a:lnTo>
                <a:lnTo>
                  <a:pt x="8" y="0"/>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22" name="Freeform 84"/>
          <p:cNvSpPr>
            <a:spLocks/>
          </p:cNvSpPr>
          <p:nvPr/>
        </p:nvSpPr>
        <p:spPr bwMode="gray">
          <a:xfrm>
            <a:off x="3648981" y="4685635"/>
            <a:ext cx="634532" cy="560003"/>
          </a:xfrm>
          <a:custGeom>
            <a:avLst/>
            <a:gdLst/>
            <a:ahLst/>
            <a:cxnLst>
              <a:cxn ang="0">
                <a:pos x="262" y="126"/>
              </a:cxn>
              <a:cxn ang="0">
                <a:pos x="264" y="110"/>
              </a:cxn>
              <a:cxn ang="0">
                <a:pos x="256" y="114"/>
              </a:cxn>
              <a:cxn ang="0">
                <a:pos x="254" y="130"/>
              </a:cxn>
              <a:cxn ang="0">
                <a:pos x="192" y="116"/>
              </a:cxn>
              <a:cxn ang="0">
                <a:pos x="168" y="98"/>
              </a:cxn>
              <a:cxn ang="0">
                <a:pos x="162" y="82"/>
              </a:cxn>
              <a:cxn ang="0">
                <a:pos x="160" y="58"/>
              </a:cxn>
              <a:cxn ang="0">
                <a:pos x="174" y="40"/>
              </a:cxn>
              <a:cxn ang="0">
                <a:pos x="170" y="6"/>
              </a:cxn>
              <a:cxn ang="0">
                <a:pos x="152" y="0"/>
              </a:cxn>
              <a:cxn ang="0">
                <a:pos x="140" y="8"/>
              </a:cxn>
              <a:cxn ang="0">
                <a:pos x="110" y="18"/>
              </a:cxn>
              <a:cxn ang="0">
                <a:pos x="112" y="28"/>
              </a:cxn>
              <a:cxn ang="0">
                <a:pos x="124" y="34"/>
              </a:cxn>
              <a:cxn ang="0">
                <a:pos x="108" y="36"/>
              </a:cxn>
              <a:cxn ang="0">
                <a:pos x="96" y="48"/>
              </a:cxn>
              <a:cxn ang="0">
                <a:pos x="88" y="60"/>
              </a:cxn>
              <a:cxn ang="0">
                <a:pos x="58" y="84"/>
              </a:cxn>
              <a:cxn ang="0">
                <a:pos x="48" y="126"/>
              </a:cxn>
              <a:cxn ang="0">
                <a:pos x="18" y="148"/>
              </a:cxn>
              <a:cxn ang="0">
                <a:pos x="12" y="170"/>
              </a:cxn>
              <a:cxn ang="0">
                <a:pos x="32" y="166"/>
              </a:cxn>
              <a:cxn ang="0">
                <a:pos x="32" y="176"/>
              </a:cxn>
              <a:cxn ang="0">
                <a:pos x="16" y="192"/>
              </a:cxn>
              <a:cxn ang="0">
                <a:pos x="38" y="214"/>
              </a:cxn>
              <a:cxn ang="0">
                <a:pos x="50" y="206"/>
              </a:cxn>
              <a:cxn ang="0">
                <a:pos x="58" y="194"/>
              </a:cxn>
              <a:cxn ang="0">
                <a:pos x="56" y="210"/>
              </a:cxn>
              <a:cxn ang="0">
                <a:pos x="76" y="308"/>
              </a:cxn>
              <a:cxn ang="0">
                <a:pos x="102" y="352"/>
              </a:cxn>
              <a:cxn ang="0">
                <a:pos x="114" y="370"/>
              </a:cxn>
              <a:cxn ang="0">
                <a:pos x="132" y="370"/>
              </a:cxn>
              <a:cxn ang="0">
                <a:pos x="134" y="362"/>
              </a:cxn>
              <a:cxn ang="0">
                <a:pos x="146" y="348"/>
              </a:cxn>
              <a:cxn ang="0">
                <a:pos x="160" y="318"/>
              </a:cxn>
              <a:cxn ang="0">
                <a:pos x="162" y="280"/>
              </a:cxn>
              <a:cxn ang="0">
                <a:pos x="182" y="268"/>
              </a:cxn>
              <a:cxn ang="0">
                <a:pos x="224" y="232"/>
              </a:cxn>
              <a:cxn ang="0">
                <a:pos x="248" y="202"/>
              </a:cxn>
              <a:cxn ang="0">
                <a:pos x="262" y="194"/>
              </a:cxn>
              <a:cxn ang="0">
                <a:pos x="266" y="176"/>
              </a:cxn>
              <a:cxn ang="0">
                <a:pos x="266" y="160"/>
              </a:cxn>
              <a:cxn ang="0">
                <a:pos x="282" y="150"/>
              </a:cxn>
              <a:cxn ang="0">
                <a:pos x="294" y="156"/>
              </a:cxn>
              <a:cxn ang="0">
                <a:pos x="304" y="170"/>
              </a:cxn>
              <a:cxn ang="0">
                <a:pos x="312" y="164"/>
              </a:cxn>
              <a:cxn ang="0">
                <a:pos x="318" y="182"/>
              </a:cxn>
              <a:cxn ang="0">
                <a:pos x="324" y="184"/>
              </a:cxn>
              <a:cxn ang="0">
                <a:pos x="322" y="168"/>
              </a:cxn>
              <a:cxn ang="0">
                <a:pos x="336" y="168"/>
              </a:cxn>
              <a:cxn ang="0">
                <a:pos x="346" y="152"/>
              </a:cxn>
              <a:cxn ang="0">
                <a:pos x="370" y="130"/>
              </a:cxn>
              <a:cxn ang="0">
                <a:pos x="378" y="114"/>
              </a:cxn>
              <a:cxn ang="0">
                <a:pos x="344" y="114"/>
              </a:cxn>
              <a:cxn ang="0">
                <a:pos x="322" y="130"/>
              </a:cxn>
              <a:cxn ang="0">
                <a:pos x="306" y="136"/>
              </a:cxn>
              <a:cxn ang="0">
                <a:pos x="282" y="136"/>
              </a:cxn>
            </a:cxnLst>
            <a:rect l="0" t="0" r="r" b="b"/>
            <a:pathLst>
              <a:path w="378" h="372">
                <a:moveTo>
                  <a:pt x="264" y="138"/>
                </a:moveTo>
                <a:lnTo>
                  <a:pt x="262" y="136"/>
                </a:lnTo>
                <a:lnTo>
                  <a:pt x="260" y="134"/>
                </a:lnTo>
                <a:lnTo>
                  <a:pt x="260" y="130"/>
                </a:lnTo>
                <a:lnTo>
                  <a:pt x="262" y="128"/>
                </a:lnTo>
                <a:lnTo>
                  <a:pt x="262" y="126"/>
                </a:lnTo>
                <a:lnTo>
                  <a:pt x="262" y="126"/>
                </a:lnTo>
                <a:lnTo>
                  <a:pt x="262" y="122"/>
                </a:lnTo>
                <a:lnTo>
                  <a:pt x="264" y="118"/>
                </a:lnTo>
                <a:lnTo>
                  <a:pt x="264" y="114"/>
                </a:lnTo>
                <a:lnTo>
                  <a:pt x="264" y="114"/>
                </a:lnTo>
                <a:lnTo>
                  <a:pt x="264" y="110"/>
                </a:lnTo>
                <a:lnTo>
                  <a:pt x="262" y="110"/>
                </a:lnTo>
                <a:lnTo>
                  <a:pt x="260" y="110"/>
                </a:lnTo>
                <a:lnTo>
                  <a:pt x="258" y="110"/>
                </a:lnTo>
                <a:lnTo>
                  <a:pt x="258" y="112"/>
                </a:lnTo>
                <a:lnTo>
                  <a:pt x="256" y="112"/>
                </a:lnTo>
                <a:lnTo>
                  <a:pt x="256" y="114"/>
                </a:lnTo>
                <a:lnTo>
                  <a:pt x="256" y="116"/>
                </a:lnTo>
                <a:lnTo>
                  <a:pt x="256" y="120"/>
                </a:lnTo>
                <a:lnTo>
                  <a:pt x="254" y="122"/>
                </a:lnTo>
                <a:lnTo>
                  <a:pt x="254" y="126"/>
                </a:lnTo>
                <a:lnTo>
                  <a:pt x="254" y="128"/>
                </a:lnTo>
                <a:lnTo>
                  <a:pt x="254" y="130"/>
                </a:lnTo>
                <a:lnTo>
                  <a:pt x="254" y="130"/>
                </a:lnTo>
                <a:lnTo>
                  <a:pt x="226" y="126"/>
                </a:lnTo>
                <a:lnTo>
                  <a:pt x="218" y="122"/>
                </a:lnTo>
                <a:lnTo>
                  <a:pt x="206" y="120"/>
                </a:lnTo>
                <a:lnTo>
                  <a:pt x="196" y="118"/>
                </a:lnTo>
                <a:lnTo>
                  <a:pt x="192" y="116"/>
                </a:lnTo>
                <a:lnTo>
                  <a:pt x="186" y="114"/>
                </a:lnTo>
                <a:lnTo>
                  <a:pt x="180" y="112"/>
                </a:lnTo>
                <a:lnTo>
                  <a:pt x="176" y="108"/>
                </a:lnTo>
                <a:lnTo>
                  <a:pt x="172" y="104"/>
                </a:lnTo>
                <a:lnTo>
                  <a:pt x="168" y="102"/>
                </a:lnTo>
                <a:lnTo>
                  <a:pt x="168" y="98"/>
                </a:lnTo>
                <a:lnTo>
                  <a:pt x="166" y="98"/>
                </a:lnTo>
                <a:lnTo>
                  <a:pt x="162" y="94"/>
                </a:lnTo>
                <a:lnTo>
                  <a:pt x="160" y="90"/>
                </a:lnTo>
                <a:lnTo>
                  <a:pt x="158" y="88"/>
                </a:lnTo>
                <a:lnTo>
                  <a:pt x="160" y="84"/>
                </a:lnTo>
                <a:lnTo>
                  <a:pt x="162" y="82"/>
                </a:lnTo>
                <a:lnTo>
                  <a:pt x="164" y="80"/>
                </a:lnTo>
                <a:lnTo>
                  <a:pt x="166" y="78"/>
                </a:lnTo>
                <a:lnTo>
                  <a:pt x="166" y="78"/>
                </a:lnTo>
                <a:lnTo>
                  <a:pt x="162" y="72"/>
                </a:lnTo>
                <a:lnTo>
                  <a:pt x="160" y="64"/>
                </a:lnTo>
                <a:lnTo>
                  <a:pt x="160" y="58"/>
                </a:lnTo>
                <a:lnTo>
                  <a:pt x="162" y="52"/>
                </a:lnTo>
                <a:lnTo>
                  <a:pt x="164" y="48"/>
                </a:lnTo>
                <a:lnTo>
                  <a:pt x="166" y="44"/>
                </a:lnTo>
                <a:lnTo>
                  <a:pt x="170" y="42"/>
                </a:lnTo>
                <a:lnTo>
                  <a:pt x="172" y="40"/>
                </a:lnTo>
                <a:lnTo>
                  <a:pt x="174" y="40"/>
                </a:lnTo>
                <a:lnTo>
                  <a:pt x="168" y="28"/>
                </a:lnTo>
                <a:lnTo>
                  <a:pt x="174" y="22"/>
                </a:lnTo>
                <a:lnTo>
                  <a:pt x="172" y="20"/>
                </a:lnTo>
                <a:lnTo>
                  <a:pt x="170" y="14"/>
                </a:lnTo>
                <a:lnTo>
                  <a:pt x="170" y="10"/>
                </a:lnTo>
                <a:lnTo>
                  <a:pt x="170" y="6"/>
                </a:lnTo>
                <a:lnTo>
                  <a:pt x="168" y="6"/>
                </a:lnTo>
                <a:lnTo>
                  <a:pt x="168" y="2"/>
                </a:lnTo>
                <a:lnTo>
                  <a:pt x="164" y="0"/>
                </a:lnTo>
                <a:lnTo>
                  <a:pt x="160" y="0"/>
                </a:lnTo>
                <a:lnTo>
                  <a:pt x="156" y="0"/>
                </a:lnTo>
                <a:lnTo>
                  <a:pt x="152" y="0"/>
                </a:lnTo>
                <a:lnTo>
                  <a:pt x="150" y="0"/>
                </a:lnTo>
                <a:lnTo>
                  <a:pt x="146" y="2"/>
                </a:lnTo>
                <a:lnTo>
                  <a:pt x="146" y="2"/>
                </a:lnTo>
                <a:lnTo>
                  <a:pt x="144" y="2"/>
                </a:lnTo>
                <a:lnTo>
                  <a:pt x="140" y="6"/>
                </a:lnTo>
                <a:lnTo>
                  <a:pt x="140" y="8"/>
                </a:lnTo>
                <a:lnTo>
                  <a:pt x="138" y="12"/>
                </a:lnTo>
                <a:lnTo>
                  <a:pt x="138" y="12"/>
                </a:lnTo>
                <a:lnTo>
                  <a:pt x="126" y="14"/>
                </a:lnTo>
                <a:lnTo>
                  <a:pt x="120" y="14"/>
                </a:lnTo>
                <a:lnTo>
                  <a:pt x="114" y="16"/>
                </a:lnTo>
                <a:lnTo>
                  <a:pt x="110" y="18"/>
                </a:lnTo>
                <a:lnTo>
                  <a:pt x="108" y="20"/>
                </a:lnTo>
                <a:lnTo>
                  <a:pt x="106" y="22"/>
                </a:lnTo>
                <a:lnTo>
                  <a:pt x="106" y="24"/>
                </a:lnTo>
                <a:lnTo>
                  <a:pt x="106" y="26"/>
                </a:lnTo>
                <a:lnTo>
                  <a:pt x="108" y="26"/>
                </a:lnTo>
                <a:lnTo>
                  <a:pt x="112" y="28"/>
                </a:lnTo>
                <a:lnTo>
                  <a:pt x="114" y="28"/>
                </a:lnTo>
                <a:lnTo>
                  <a:pt x="116" y="28"/>
                </a:lnTo>
                <a:lnTo>
                  <a:pt x="118" y="28"/>
                </a:lnTo>
                <a:lnTo>
                  <a:pt x="120" y="30"/>
                </a:lnTo>
                <a:lnTo>
                  <a:pt x="124" y="32"/>
                </a:lnTo>
                <a:lnTo>
                  <a:pt x="124" y="34"/>
                </a:lnTo>
                <a:lnTo>
                  <a:pt x="124" y="36"/>
                </a:lnTo>
                <a:lnTo>
                  <a:pt x="124" y="38"/>
                </a:lnTo>
                <a:lnTo>
                  <a:pt x="122" y="36"/>
                </a:lnTo>
                <a:lnTo>
                  <a:pt x="118" y="36"/>
                </a:lnTo>
                <a:lnTo>
                  <a:pt x="114" y="36"/>
                </a:lnTo>
                <a:lnTo>
                  <a:pt x="108" y="36"/>
                </a:lnTo>
                <a:lnTo>
                  <a:pt x="106" y="38"/>
                </a:lnTo>
                <a:lnTo>
                  <a:pt x="102" y="38"/>
                </a:lnTo>
                <a:lnTo>
                  <a:pt x="102" y="38"/>
                </a:lnTo>
                <a:lnTo>
                  <a:pt x="98" y="40"/>
                </a:lnTo>
                <a:lnTo>
                  <a:pt x="96" y="44"/>
                </a:lnTo>
                <a:lnTo>
                  <a:pt x="96" y="48"/>
                </a:lnTo>
                <a:lnTo>
                  <a:pt x="96" y="50"/>
                </a:lnTo>
                <a:lnTo>
                  <a:pt x="96" y="52"/>
                </a:lnTo>
                <a:lnTo>
                  <a:pt x="96" y="54"/>
                </a:lnTo>
                <a:lnTo>
                  <a:pt x="90" y="54"/>
                </a:lnTo>
                <a:lnTo>
                  <a:pt x="90" y="58"/>
                </a:lnTo>
                <a:lnTo>
                  <a:pt x="88" y="60"/>
                </a:lnTo>
                <a:lnTo>
                  <a:pt x="84" y="64"/>
                </a:lnTo>
                <a:lnTo>
                  <a:pt x="82" y="68"/>
                </a:lnTo>
                <a:lnTo>
                  <a:pt x="78" y="70"/>
                </a:lnTo>
                <a:lnTo>
                  <a:pt x="76" y="72"/>
                </a:lnTo>
                <a:lnTo>
                  <a:pt x="76" y="74"/>
                </a:lnTo>
                <a:lnTo>
                  <a:pt x="58" y="84"/>
                </a:lnTo>
                <a:lnTo>
                  <a:pt x="46" y="94"/>
                </a:lnTo>
                <a:lnTo>
                  <a:pt x="40" y="104"/>
                </a:lnTo>
                <a:lnTo>
                  <a:pt x="38" y="112"/>
                </a:lnTo>
                <a:lnTo>
                  <a:pt x="38" y="118"/>
                </a:lnTo>
                <a:lnTo>
                  <a:pt x="40" y="122"/>
                </a:lnTo>
                <a:lnTo>
                  <a:pt x="48" y="126"/>
                </a:lnTo>
                <a:lnTo>
                  <a:pt x="44" y="146"/>
                </a:lnTo>
                <a:lnTo>
                  <a:pt x="38" y="146"/>
                </a:lnTo>
                <a:lnTo>
                  <a:pt x="24" y="146"/>
                </a:lnTo>
                <a:lnTo>
                  <a:pt x="22" y="146"/>
                </a:lnTo>
                <a:lnTo>
                  <a:pt x="20" y="146"/>
                </a:lnTo>
                <a:lnTo>
                  <a:pt x="18" y="148"/>
                </a:lnTo>
                <a:lnTo>
                  <a:pt x="16" y="148"/>
                </a:lnTo>
                <a:lnTo>
                  <a:pt x="0" y="166"/>
                </a:lnTo>
                <a:lnTo>
                  <a:pt x="2" y="168"/>
                </a:lnTo>
                <a:lnTo>
                  <a:pt x="2" y="168"/>
                </a:lnTo>
                <a:lnTo>
                  <a:pt x="6" y="170"/>
                </a:lnTo>
                <a:lnTo>
                  <a:pt x="12" y="170"/>
                </a:lnTo>
                <a:lnTo>
                  <a:pt x="18" y="170"/>
                </a:lnTo>
                <a:lnTo>
                  <a:pt x="24" y="168"/>
                </a:lnTo>
                <a:lnTo>
                  <a:pt x="26" y="168"/>
                </a:lnTo>
                <a:lnTo>
                  <a:pt x="28" y="166"/>
                </a:lnTo>
                <a:lnTo>
                  <a:pt x="30" y="166"/>
                </a:lnTo>
                <a:lnTo>
                  <a:pt x="32" y="166"/>
                </a:lnTo>
                <a:lnTo>
                  <a:pt x="36" y="166"/>
                </a:lnTo>
                <a:lnTo>
                  <a:pt x="36" y="166"/>
                </a:lnTo>
                <a:lnTo>
                  <a:pt x="36" y="166"/>
                </a:lnTo>
                <a:lnTo>
                  <a:pt x="36" y="168"/>
                </a:lnTo>
                <a:lnTo>
                  <a:pt x="34" y="170"/>
                </a:lnTo>
                <a:lnTo>
                  <a:pt x="32" y="176"/>
                </a:lnTo>
                <a:lnTo>
                  <a:pt x="28" y="180"/>
                </a:lnTo>
                <a:lnTo>
                  <a:pt x="24" y="184"/>
                </a:lnTo>
                <a:lnTo>
                  <a:pt x="20" y="188"/>
                </a:lnTo>
                <a:lnTo>
                  <a:pt x="16" y="190"/>
                </a:lnTo>
                <a:lnTo>
                  <a:pt x="16" y="190"/>
                </a:lnTo>
                <a:lnTo>
                  <a:pt x="16" y="192"/>
                </a:lnTo>
                <a:lnTo>
                  <a:pt x="16" y="194"/>
                </a:lnTo>
                <a:lnTo>
                  <a:pt x="18" y="198"/>
                </a:lnTo>
                <a:lnTo>
                  <a:pt x="20" y="202"/>
                </a:lnTo>
                <a:lnTo>
                  <a:pt x="24" y="206"/>
                </a:lnTo>
                <a:lnTo>
                  <a:pt x="30" y="210"/>
                </a:lnTo>
                <a:lnTo>
                  <a:pt x="38" y="214"/>
                </a:lnTo>
                <a:lnTo>
                  <a:pt x="40" y="214"/>
                </a:lnTo>
                <a:lnTo>
                  <a:pt x="42" y="214"/>
                </a:lnTo>
                <a:lnTo>
                  <a:pt x="44" y="214"/>
                </a:lnTo>
                <a:lnTo>
                  <a:pt x="46" y="210"/>
                </a:lnTo>
                <a:lnTo>
                  <a:pt x="50" y="206"/>
                </a:lnTo>
                <a:lnTo>
                  <a:pt x="50" y="206"/>
                </a:lnTo>
                <a:lnTo>
                  <a:pt x="50" y="204"/>
                </a:lnTo>
                <a:lnTo>
                  <a:pt x="50" y="200"/>
                </a:lnTo>
                <a:lnTo>
                  <a:pt x="52" y="196"/>
                </a:lnTo>
                <a:lnTo>
                  <a:pt x="54" y="194"/>
                </a:lnTo>
                <a:lnTo>
                  <a:pt x="58" y="192"/>
                </a:lnTo>
                <a:lnTo>
                  <a:pt x="58" y="194"/>
                </a:lnTo>
                <a:lnTo>
                  <a:pt x="56" y="196"/>
                </a:lnTo>
                <a:lnTo>
                  <a:pt x="56" y="200"/>
                </a:lnTo>
                <a:lnTo>
                  <a:pt x="56" y="204"/>
                </a:lnTo>
                <a:lnTo>
                  <a:pt x="58" y="206"/>
                </a:lnTo>
                <a:lnTo>
                  <a:pt x="58" y="208"/>
                </a:lnTo>
                <a:lnTo>
                  <a:pt x="56" y="210"/>
                </a:lnTo>
                <a:lnTo>
                  <a:pt x="56" y="212"/>
                </a:lnTo>
                <a:lnTo>
                  <a:pt x="56" y="216"/>
                </a:lnTo>
                <a:lnTo>
                  <a:pt x="56" y="220"/>
                </a:lnTo>
                <a:lnTo>
                  <a:pt x="56" y="228"/>
                </a:lnTo>
                <a:lnTo>
                  <a:pt x="60" y="258"/>
                </a:lnTo>
                <a:lnTo>
                  <a:pt x="76" y="308"/>
                </a:lnTo>
                <a:lnTo>
                  <a:pt x="92" y="336"/>
                </a:lnTo>
                <a:lnTo>
                  <a:pt x="94" y="336"/>
                </a:lnTo>
                <a:lnTo>
                  <a:pt x="96" y="340"/>
                </a:lnTo>
                <a:lnTo>
                  <a:pt x="98" y="344"/>
                </a:lnTo>
                <a:lnTo>
                  <a:pt x="102" y="352"/>
                </a:lnTo>
                <a:lnTo>
                  <a:pt x="102" y="352"/>
                </a:lnTo>
                <a:lnTo>
                  <a:pt x="104" y="354"/>
                </a:lnTo>
                <a:lnTo>
                  <a:pt x="108" y="358"/>
                </a:lnTo>
                <a:lnTo>
                  <a:pt x="110" y="362"/>
                </a:lnTo>
                <a:lnTo>
                  <a:pt x="112" y="366"/>
                </a:lnTo>
                <a:lnTo>
                  <a:pt x="114" y="370"/>
                </a:lnTo>
                <a:lnTo>
                  <a:pt x="114" y="370"/>
                </a:lnTo>
                <a:lnTo>
                  <a:pt x="116" y="372"/>
                </a:lnTo>
                <a:lnTo>
                  <a:pt x="120" y="372"/>
                </a:lnTo>
                <a:lnTo>
                  <a:pt x="126" y="372"/>
                </a:lnTo>
                <a:lnTo>
                  <a:pt x="130" y="372"/>
                </a:lnTo>
                <a:lnTo>
                  <a:pt x="132" y="372"/>
                </a:lnTo>
                <a:lnTo>
                  <a:pt x="132" y="370"/>
                </a:lnTo>
                <a:lnTo>
                  <a:pt x="132" y="370"/>
                </a:lnTo>
                <a:lnTo>
                  <a:pt x="132" y="368"/>
                </a:lnTo>
                <a:lnTo>
                  <a:pt x="132" y="368"/>
                </a:lnTo>
                <a:lnTo>
                  <a:pt x="132" y="368"/>
                </a:lnTo>
                <a:lnTo>
                  <a:pt x="134" y="364"/>
                </a:lnTo>
                <a:lnTo>
                  <a:pt x="134" y="362"/>
                </a:lnTo>
                <a:lnTo>
                  <a:pt x="138" y="358"/>
                </a:lnTo>
                <a:lnTo>
                  <a:pt x="140" y="356"/>
                </a:lnTo>
                <a:lnTo>
                  <a:pt x="144" y="354"/>
                </a:lnTo>
                <a:lnTo>
                  <a:pt x="144" y="354"/>
                </a:lnTo>
                <a:lnTo>
                  <a:pt x="146" y="352"/>
                </a:lnTo>
                <a:lnTo>
                  <a:pt x="146" y="348"/>
                </a:lnTo>
                <a:lnTo>
                  <a:pt x="150" y="346"/>
                </a:lnTo>
                <a:lnTo>
                  <a:pt x="152" y="344"/>
                </a:lnTo>
                <a:lnTo>
                  <a:pt x="154" y="342"/>
                </a:lnTo>
                <a:lnTo>
                  <a:pt x="156" y="338"/>
                </a:lnTo>
                <a:lnTo>
                  <a:pt x="158" y="330"/>
                </a:lnTo>
                <a:lnTo>
                  <a:pt x="160" y="318"/>
                </a:lnTo>
                <a:lnTo>
                  <a:pt x="158" y="308"/>
                </a:lnTo>
                <a:lnTo>
                  <a:pt x="156" y="302"/>
                </a:lnTo>
                <a:lnTo>
                  <a:pt x="156" y="296"/>
                </a:lnTo>
                <a:lnTo>
                  <a:pt x="156" y="290"/>
                </a:lnTo>
                <a:lnTo>
                  <a:pt x="158" y="284"/>
                </a:lnTo>
                <a:lnTo>
                  <a:pt x="162" y="280"/>
                </a:lnTo>
                <a:lnTo>
                  <a:pt x="166" y="278"/>
                </a:lnTo>
                <a:lnTo>
                  <a:pt x="168" y="276"/>
                </a:lnTo>
                <a:lnTo>
                  <a:pt x="170" y="276"/>
                </a:lnTo>
                <a:lnTo>
                  <a:pt x="174" y="274"/>
                </a:lnTo>
                <a:lnTo>
                  <a:pt x="178" y="270"/>
                </a:lnTo>
                <a:lnTo>
                  <a:pt x="182" y="268"/>
                </a:lnTo>
                <a:lnTo>
                  <a:pt x="184" y="266"/>
                </a:lnTo>
                <a:lnTo>
                  <a:pt x="190" y="260"/>
                </a:lnTo>
                <a:lnTo>
                  <a:pt x="198" y="252"/>
                </a:lnTo>
                <a:lnTo>
                  <a:pt x="208" y="244"/>
                </a:lnTo>
                <a:lnTo>
                  <a:pt x="218" y="236"/>
                </a:lnTo>
                <a:lnTo>
                  <a:pt x="224" y="232"/>
                </a:lnTo>
                <a:lnTo>
                  <a:pt x="226" y="230"/>
                </a:lnTo>
                <a:lnTo>
                  <a:pt x="232" y="228"/>
                </a:lnTo>
                <a:lnTo>
                  <a:pt x="236" y="222"/>
                </a:lnTo>
                <a:lnTo>
                  <a:pt x="242" y="216"/>
                </a:lnTo>
                <a:lnTo>
                  <a:pt x="246" y="210"/>
                </a:lnTo>
                <a:lnTo>
                  <a:pt x="248" y="202"/>
                </a:lnTo>
                <a:lnTo>
                  <a:pt x="248" y="202"/>
                </a:lnTo>
                <a:lnTo>
                  <a:pt x="250" y="200"/>
                </a:lnTo>
                <a:lnTo>
                  <a:pt x="250" y="198"/>
                </a:lnTo>
                <a:lnTo>
                  <a:pt x="254" y="196"/>
                </a:lnTo>
                <a:lnTo>
                  <a:pt x="258" y="194"/>
                </a:lnTo>
                <a:lnTo>
                  <a:pt x="262" y="194"/>
                </a:lnTo>
                <a:lnTo>
                  <a:pt x="270" y="196"/>
                </a:lnTo>
                <a:lnTo>
                  <a:pt x="270" y="182"/>
                </a:lnTo>
                <a:lnTo>
                  <a:pt x="270" y="182"/>
                </a:lnTo>
                <a:lnTo>
                  <a:pt x="270" y="180"/>
                </a:lnTo>
                <a:lnTo>
                  <a:pt x="268" y="176"/>
                </a:lnTo>
                <a:lnTo>
                  <a:pt x="266" y="176"/>
                </a:lnTo>
                <a:lnTo>
                  <a:pt x="266" y="174"/>
                </a:lnTo>
                <a:lnTo>
                  <a:pt x="264" y="172"/>
                </a:lnTo>
                <a:lnTo>
                  <a:pt x="264" y="168"/>
                </a:lnTo>
                <a:lnTo>
                  <a:pt x="264" y="164"/>
                </a:lnTo>
                <a:lnTo>
                  <a:pt x="266" y="162"/>
                </a:lnTo>
                <a:lnTo>
                  <a:pt x="266" y="160"/>
                </a:lnTo>
                <a:lnTo>
                  <a:pt x="266" y="158"/>
                </a:lnTo>
                <a:lnTo>
                  <a:pt x="268" y="154"/>
                </a:lnTo>
                <a:lnTo>
                  <a:pt x="268" y="152"/>
                </a:lnTo>
                <a:lnTo>
                  <a:pt x="270" y="150"/>
                </a:lnTo>
                <a:lnTo>
                  <a:pt x="274" y="150"/>
                </a:lnTo>
                <a:lnTo>
                  <a:pt x="282" y="150"/>
                </a:lnTo>
                <a:lnTo>
                  <a:pt x="288" y="150"/>
                </a:lnTo>
                <a:lnTo>
                  <a:pt x="288" y="150"/>
                </a:lnTo>
                <a:lnTo>
                  <a:pt x="290" y="150"/>
                </a:lnTo>
                <a:lnTo>
                  <a:pt x="290" y="150"/>
                </a:lnTo>
                <a:lnTo>
                  <a:pt x="292" y="152"/>
                </a:lnTo>
                <a:lnTo>
                  <a:pt x="294" y="156"/>
                </a:lnTo>
                <a:lnTo>
                  <a:pt x="294" y="164"/>
                </a:lnTo>
                <a:lnTo>
                  <a:pt x="298" y="178"/>
                </a:lnTo>
                <a:lnTo>
                  <a:pt x="300" y="176"/>
                </a:lnTo>
                <a:lnTo>
                  <a:pt x="300" y="176"/>
                </a:lnTo>
                <a:lnTo>
                  <a:pt x="302" y="174"/>
                </a:lnTo>
                <a:lnTo>
                  <a:pt x="304" y="170"/>
                </a:lnTo>
                <a:lnTo>
                  <a:pt x="304" y="168"/>
                </a:lnTo>
                <a:lnTo>
                  <a:pt x="306" y="164"/>
                </a:lnTo>
                <a:lnTo>
                  <a:pt x="308" y="162"/>
                </a:lnTo>
                <a:lnTo>
                  <a:pt x="308" y="162"/>
                </a:lnTo>
                <a:lnTo>
                  <a:pt x="310" y="162"/>
                </a:lnTo>
                <a:lnTo>
                  <a:pt x="312" y="164"/>
                </a:lnTo>
                <a:lnTo>
                  <a:pt x="312" y="168"/>
                </a:lnTo>
                <a:lnTo>
                  <a:pt x="314" y="176"/>
                </a:lnTo>
                <a:lnTo>
                  <a:pt x="316" y="184"/>
                </a:lnTo>
                <a:lnTo>
                  <a:pt x="316" y="184"/>
                </a:lnTo>
                <a:lnTo>
                  <a:pt x="316" y="182"/>
                </a:lnTo>
                <a:lnTo>
                  <a:pt x="318" y="182"/>
                </a:lnTo>
                <a:lnTo>
                  <a:pt x="320" y="182"/>
                </a:lnTo>
                <a:lnTo>
                  <a:pt x="320" y="184"/>
                </a:lnTo>
                <a:lnTo>
                  <a:pt x="320" y="184"/>
                </a:lnTo>
                <a:lnTo>
                  <a:pt x="322" y="184"/>
                </a:lnTo>
                <a:lnTo>
                  <a:pt x="324" y="184"/>
                </a:lnTo>
                <a:lnTo>
                  <a:pt x="324" y="184"/>
                </a:lnTo>
                <a:lnTo>
                  <a:pt x="324" y="182"/>
                </a:lnTo>
                <a:lnTo>
                  <a:pt x="324" y="178"/>
                </a:lnTo>
                <a:lnTo>
                  <a:pt x="322" y="174"/>
                </a:lnTo>
                <a:lnTo>
                  <a:pt x="322" y="170"/>
                </a:lnTo>
                <a:lnTo>
                  <a:pt x="322" y="168"/>
                </a:lnTo>
                <a:lnTo>
                  <a:pt x="322" y="168"/>
                </a:lnTo>
                <a:lnTo>
                  <a:pt x="324" y="168"/>
                </a:lnTo>
                <a:lnTo>
                  <a:pt x="328" y="170"/>
                </a:lnTo>
                <a:lnTo>
                  <a:pt x="330" y="172"/>
                </a:lnTo>
                <a:lnTo>
                  <a:pt x="332" y="172"/>
                </a:lnTo>
                <a:lnTo>
                  <a:pt x="334" y="170"/>
                </a:lnTo>
                <a:lnTo>
                  <a:pt x="336" y="168"/>
                </a:lnTo>
                <a:lnTo>
                  <a:pt x="338" y="166"/>
                </a:lnTo>
                <a:lnTo>
                  <a:pt x="340" y="164"/>
                </a:lnTo>
                <a:lnTo>
                  <a:pt x="342" y="164"/>
                </a:lnTo>
                <a:lnTo>
                  <a:pt x="344" y="160"/>
                </a:lnTo>
                <a:lnTo>
                  <a:pt x="344" y="156"/>
                </a:lnTo>
                <a:lnTo>
                  <a:pt x="346" y="152"/>
                </a:lnTo>
                <a:lnTo>
                  <a:pt x="348" y="146"/>
                </a:lnTo>
                <a:lnTo>
                  <a:pt x="350" y="142"/>
                </a:lnTo>
                <a:lnTo>
                  <a:pt x="354" y="140"/>
                </a:lnTo>
                <a:lnTo>
                  <a:pt x="358" y="138"/>
                </a:lnTo>
                <a:lnTo>
                  <a:pt x="368" y="134"/>
                </a:lnTo>
                <a:lnTo>
                  <a:pt x="370" y="130"/>
                </a:lnTo>
                <a:lnTo>
                  <a:pt x="370" y="128"/>
                </a:lnTo>
                <a:lnTo>
                  <a:pt x="372" y="126"/>
                </a:lnTo>
                <a:lnTo>
                  <a:pt x="374" y="124"/>
                </a:lnTo>
                <a:lnTo>
                  <a:pt x="374" y="120"/>
                </a:lnTo>
                <a:lnTo>
                  <a:pt x="376" y="116"/>
                </a:lnTo>
                <a:lnTo>
                  <a:pt x="378" y="114"/>
                </a:lnTo>
                <a:lnTo>
                  <a:pt x="378" y="110"/>
                </a:lnTo>
                <a:lnTo>
                  <a:pt x="378" y="108"/>
                </a:lnTo>
                <a:lnTo>
                  <a:pt x="376" y="108"/>
                </a:lnTo>
                <a:lnTo>
                  <a:pt x="366" y="110"/>
                </a:lnTo>
                <a:lnTo>
                  <a:pt x="354" y="112"/>
                </a:lnTo>
                <a:lnTo>
                  <a:pt x="344" y="114"/>
                </a:lnTo>
                <a:lnTo>
                  <a:pt x="330" y="112"/>
                </a:lnTo>
                <a:lnTo>
                  <a:pt x="330" y="112"/>
                </a:lnTo>
                <a:lnTo>
                  <a:pt x="328" y="116"/>
                </a:lnTo>
                <a:lnTo>
                  <a:pt x="326" y="120"/>
                </a:lnTo>
                <a:lnTo>
                  <a:pt x="324" y="124"/>
                </a:lnTo>
                <a:lnTo>
                  <a:pt x="322" y="130"/>
                </a:lnTo>
                <a:lnTo>
                  <a:pt x="320" y="134"/>
                </a:lnTo>
                <a:lnTo>
                  <a:pt x="318" y="136"/>
                </a:lnTo>
                <a:lnTo>
                  <a:pt x="316" y="138"/>
                </a:lnTo>
                <a:lnTo>
                  <a:pt x="314" y="138"/>
                </a:lnTo>
                <a:lnTo>
                  <a:pt x="310" y="138"/>
                </a:lnTo>
                <a:lnTo>
                  <a:pt x="306" y="136"/>
                </a:lnTo>
                <a:lnTo>
                  <a:pt x="302" y="136"/>
                </a:lnTo>
                <a:lnTo>
                  <a:pt x="298" y="136"/>
                </a:lnTo>
                <a:lnTo>
                  <a:pt x="294" y="138"/>
                </a:lnTo>
                <a:lnTo>
                  <a:pt x="290" y="136"/>
                </a:lnTo>
                <a:lnTo>
                  <a:pt x="284" y="136"/>
                </a:lnTo>
                <a:lnTo>
                  <a:pt x="282" y="136"/>
                </a:lnTo>
                <a:lnTo>
                  <a:pt x="280" y="136"/>
                </a:lnTo>
                <a:lnTo>
                  <a:pt x="264" y="138"/>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23" name="Freeform 85"/>
          <p:cNvSpPr>
            <a:spLocks/>
          </p:cNvSpPr>
          <p:nvPr/>
        </p:nvSpPr>
        <p:spPr bwMode="gray">
          <a:xfrm>
            <a:off x="3501260" y="4619399"/>
            <a:ext cx="329016" cy="204732"/>
          </a:xfrm>
          <a:custGeom>
            <a:avLst/>
            <a:gdLst/>
            <a:ahLst/>
            <a:cxnLst>
              <a:cxn ang="0">
                <a:pos x="194" y="36"/>
              </a:cxn>
              <a:cxn ang="0">
                <a:pos x="184" y="36"/>
              </a:cxn>
              <a:cxn ang="0">
                <a:pos x="166" y="38"/>
              </a:cxn>
              <a:cxn ang="0">
                <a:pos x="162" y="40"/>
              </a:cxn>
              <a:cxn ang="0">
                <a:pos x="156" y="44"/>
              </a:cxn>
              <a:cxn ang="0">
                <a:pos x="154" y="50"/>
              </a:cxn>
              <a:cxn ang="0">
                <a:pos x="134" y="66"/>
              </a:cxn>
              <a:cxn ang="0">
                <a:pos x="132" y="66"/>
              </a:cxn>
              <a:cxn ang="0">
                <a:pos x="128" y="66"/>
              </a:cxn>
              <a:cxn ang="0">
                <a:pos x="122" y="72"/>
              </a:cxn>
              <a:cxn ang="0">
                <a:pos x="122" y="84"/>
              </a:cxn>
              <a:cxn ang="0">
                <a:pos x="102" y="102"/>
              </a:cxn>
              <a:cxn ang="0">
                <a:pos x="94" y="102"/>
              </a:cxn>
              <a:cxn ang="0">
                <a:pos x="84" y="104"/>
              </a:cxn>
              <a:cxn ang="0">
                <a:pos x="74" y="110"/>
              </a:cxn>
              <a:cxn ang="0">
                <a:pos x="68" y="118"/>
              </a:cxn>
              <a:cxn ang="0">
                <a:pos x="60" y="124"/>
              </a:cxn>
              <a:cxn ang="0">
                <a:pos x="56" y="128"/>
              </a:cxn>
              <a:cxn ang="0">
                <a:pos x="52" y="130"/>
              </a:cxn>
              <a:cxn ang="0">
                <a:pos x="32" y="136"/>
              </a:cxn>
              <a:cxn ang="0">
                <a:pos x="12" y="132"/>
              </a:cxn>
              <a:cxn ang="0">
                <a:pos x="0" y="80"/>
              </a:cxn>
              <a:cxn ang="0">
                <a:pos x="12" y="42"/>
              </a:cxn>
              <a:cxn ang="0">
                <a:pos x="32" y="32"/>
              </a:cxn>
              <a:cxn ang="0">
                <a:pos x="38" y="30"/>
              </a:cxn>
              <a:cxn ang="0">
                <a:pos x="48" y="24"/>
              </a:cxn>
              <a:cxn ang="0">
                <a:pos x="56" y="14"/>
              </a:cxn>
              <a:cxn ang="0">
                <a:pos x="60" y="8"/>
              </a:cxn>
              <a:cxn ang="0">
                <a:pos x="66" y="10"/>
              </a:cxn>
              <a:cxn ang="0">
                <a:pos x="74" y="10"/>
              </a:cxn>
              <a:cxn ang="0">
                <a:pos x="92" y="12"/>
              </a:cxn>
              <a:cxn ang="0">
                <a:pos x="122" y="2"/>
              </a:cxn>
              <a:cxn ang="0">
                <a:pos x="140" y="8"/>
              </a:cxn>
              <a:cxn ang="0">
                <a:pos x="142" y="12"/>
              </a:cxn>
              <a:cxn ang="0">
                <a:pos x="150" y="16"/>
              </a:cxn>
              <a:cxn ang="0">
                <a:pos x="158" y="20"/>
              </a:cxn>
              <a:cxn ang="0">
                <a:pos x="194" y="20"/>
              </a:cxn>
              <a:cxn ang="0">
                <a:pos x="194" y="24"/>
              </a:cxn>
              <a:cxn ang="0">
                <a:pos x="196" y="34"/>
              </a:cxn>
            </a:cxnLst>
            <a:rect l="0" t="0" r="r" b="b"/>
            <a:pathLst>
              <a:path w="196" h="136">
                <a:moveTo>
                  <a:pt x="196" y="36"/>
                </a:moveTo>
                <a:lnTo>
                  <a:pt x="194" y="36"/>
                </a:lnTo>
                <a:lnTo>
                  <a:pt x="190" y="36"/>
                </a:lnTo>
                <a:lnTo>
                  <a:pt x="184" y="36"/>
                </a:lnTo>
                <a:lnTo>
                  <a:pt x="176" y="36"/>
                </a:lnTo>
                <a:lnTo>
                  <a:pt x="166" y="38"/>
                </a:lnTo>
                <a:lnTo>
                  <a:pt x="166" y="38"/>
                </a:lnTo>
                <a:lnTo>
                  <a:pt x="162" y="40"/>
                </a:lnTo>
                <a:lnTo>
                  <a:pt x="160" y="42"/>
                </a:lnTo>
                <a:lnTo>
                  <a:pt x="156" y="44"/>
                </a:lnTo>
                <a:lnTo>
                  <a:pt x="154" y="46"/>
                </a:lnTo>
                <a:lnTo>
                  <a:pt x="154" y="50"/>
                </a:lnTo>
                <a:lnTo>
                  <a:pt x="138" y="56"/>
                </a:lnTo>
                <a:lnTo>
                  <a:pt x="134" y="66"/>
                </a:lnTo>
                <a:lnTo>
                  <a:pt x="134" y="66"/>
                </a:lnTo>
                <a:lnTo>
                  <a:pt x="132" y="66"/>
                </a:lnTo>
                <a:lnTo>
                  <a:pt x="130" y="66"/>
                </a:lnTo>
                <a:lnTo>
                  <a:pt x="128" y="66"/>
                </a:lnTo>
                <a:lnTo>
                  <a:pt x="124" y="68"/>
                </a:lnTo>
                <a:lnTo>
                  <a:pt x="122" y="72"/>
                </a:lnTo>
                <a:lnTo>
                  <a:pt x="122" y="76"/>
                </a:lnTo>
                <a:lnTo>
                  <a:pt x="122" y="84"/>
                </a:lnTo>
                <a:lnTo>
                  <a:pt x="104" y="102"/>
                </a:lnTo>
                <a:lnTo>
                  <a:pt x="102" y="102"/>
                </a:lnTo>
                <a:lnTo>
                  <a:pt x="98" y="102"/>
                </a:lnTo>
                <a:lnTo>
                  <a:pt x="94" y="102"/>
                </a:lnTo>
                <a:lnTo>
                  <a:pt x="88" y="104"/>
                </a:lnTo>
                <a:lnTo>
                  <a:pt x="84" y="104"/>
                </a:lnTo>
                <a:lnTo>
                  <a:pt x="78" y="108"/>
                </a:lnTo>
                <a:lnTo>
                  <a:pt x="74" y="110"/>
                </a:lnTo>
                <a:lnTo>
                  <a:pt x="72" y="114"/>
                </a:lnTo>
                <a:lnTo>
                  <a:pt x="68" y="118"/>
                </a:lnTo>
                <a:lnTo>
                  <a:pt x="64" y="122"/>
                </a:lnTo>
                <a:lnTo>
                  <a:pt x="60" y="124"/>
                </a:lnTo>
                <a:lnTo>
                  <a:pt x="58" y="128"/>
                </a:lnTo>
                <a:lnTo>
                  <a:pt x="56" y="128"/>
                </a:lnTo>
                <a:lnTo>
                  <a:pt x="54" y="130"/>
                </a:lnTo>
                <a:lnTo>
                  <a:pt x="52" y="130"/>
                </a:lnTo>
                <a:lnTo>
                  <a:pt x="44" y="134"/>
                </a:lnTo>
                <a:lnTo>
                  <a:pt x="32" y="136"/>
                </a:lnTo>
                <a:lnTo>
                  <a:pt x="20" y="134"/>
                </a:lnTo>
                <a:lnTo>
                  <a:pt x="12" y="132"/>
                </a:lnTo>
                <a:lnTo>
                  <a:pt x="2" y="110"/>
                </a:lnTo>
                <a:lnTo>
                  <a:pt x="0" y="80"/>
                </a:lnTo>
                <a:lnTo>
                  <a:pt x="10" y="64"/>
                </a:lnTo>
                <a:lnTo>
                  <a:pt x="12" y="42"/>
                </a:lnTo>
                <a:lnTo>
                  <a:pt x="28" y="42"/>
                </a:lnTo>
                <a:lnTo>
                  <a:pt x="32" y="32"/>
                </a:lnTo>
                <a:lnTo>
                  <a:pt x="34" y="32"/>
                </a:lnTo>
                <a:lnTo>
                  <a:pt x="38" y="30"/>
                </a:lnTo>
                <a:lnTo>
                  <a:pt x="42" y="28"/>
                </a:lnTo>
                <a:lnTo>
                  <a:pt x="48" y="24"/>
                </a:lnTo>
                <a:lnTo>
                  <a:pt x="52" y="20"/>
                </a:lnTo>
                <a:lnTo>
                  <a:pt x="56" y="14"/>
                </a:lnTo>
                <a:lnTo>
                  <a:pt x="58" y="8"/>
                </a:lnTo>
                <a:lnTo>
                  <a:pt x="60" y="8"/>
                </a:lnTo>
                <a:lnTo>
                  <a:pt x="62" y="10"/>
                </a:lnTo>
                <a:lnTo>
                  <a:pt x="66" y="10"/>
                </a:lnTo>
                <a:lnTo>
                  <a:pt x="70" y="10"/>
                </a:lnTo>
                <a:lnTo>
                  <a:pt x="74" y="10"/>
                </a:lnTo>
                <a:lnTo>
                  <a:pt x="80" y="10"/>
                </a:lnTo>
                <a:lnTo>
                  <a:pt x="92" y="12"/>
                </a:lnTo>
                <a:lnTo>
                  <a:pt x="108" y="10"/>
                </a:lnTo>
                <a:lnTo>
                  <a:pt x="122" y="2"/>
                </a:lnTo>
                <a:lnTo>
                  <a:pt x="132" y="0"/>
                </a:lnTo>
                <a:lnTo>
                  <a:pt x="140" y="8"/>
                </a:lnTo>
                <a:lnTo>
                  <a:pt x="140" y="10"/>
                </a:lnTo>
                <a:lnTo>
                  <a:pt x="142" y="12"/>
                </a:lnTo>
                <a:lnTo>
                  <a:pt x="146" y="14"/>
                </a:lnTo>
                <a:lnTo>
                  <a:pt x="150" y="16"/>
                </a:lnTo>
                <a:lnTo>
                  <a:pt x="154" y="18"/>
                </a:lnTo>
                <a:lnTo>
                  <a:pt x="158" y="20"/>
                </a:lnTo>
                <a:lnTo>
                  <a:pt x="162" y="20"/>
                </a:lnTo>
                <a:lnTo>
                  <a:pt x="194" y="20"/>
                </a:lnTo>
                <a:lnTo>
                  <a:pt x="194" y="22"/>
                </a:lnTo>
                <a:lnTo>
                  <a:pt x="194" y="24"/>
                </a:lnTo>
                <a:lnTo>
                  <a:pt x="194" y="30"/>
                </a:lnTo>
                <a:lnTo>
                  <a:pt x="196" y="34"/>
                </a:lnTo>
                <a:lnTo>
                  <a:pt x="196" y="36"/>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24" name="Freeform 86"/>
          <p:cNvSpPr>
            <a:spLocks/>
          </p:cNvSpPr>
          <p:nvPr/>
        </p:nvSpPr>
        <p:spPr bwMode="gray">
          <a:xfrm>
            <a:off x="4830755" y="4429720"/>
            <a:ext cx="194725" cy="258925"/>
          </a:xfrm>
          <a:custGeom>
            <a:avLst/>
            <a:gdLst/>
            <a:ahLst/>
            <a:cxnLst>
              <a:cxn ang="0">
                <a:pos x="112" y="4"/>
              </a:cxn>
              <a:cxn ang="0">
                <a:pos x="94" y="20"/>
              </a:cxn>
              <a:cxn ang="0">
                <a:pos x="76" y="34"/>
              </a:cxn>
              <a:cxn ang="0">
                <a:pos x="66" y="42"/>
              </a:cxn>
              <a:cxn ang="0">
                <a:pos x="58" y="48"/>
              </a:cxn>
              <a:cxn ang="0">
                <a:pos x="54" y="50"/>
              </a:cxn>
              <a:cxn ang="0">
                <a:pos x="18" y="46"/>
              </a:cxn>
              <a:cxn ang="0">
                <a:pos x="16" y="52"/>
              </a:cxn>
              <a:cxn ang="0">
                <a:pos x="18" y="60"/>
              </a:cxn>
              <a:cxn ang="0">
                <a:pos x="18" y="64"/>
              </a:cxn>
              <a:cxn ang="0">
                <a:pos x="18" y="70"/>
              </a:cxn>
              <a:cxn ang="0">
                <a:pos x="10" y="72"/>
              </a:cxn>
              <a:cxn ang="0">
                <a:pos x="4" y="70"/>
              </a:cxn>
              <a:cxn ang="0">
                <a:pos x="0" y="70"/>
              </a:cxn>
              <a:cxn ang="0">
                <a:pos x="12" y="90"/>
              </a:cxn>
              <a:cxn ang="0">
                <a:pos x="16" y="112"/>
              </a:cxn>
              <a:cxn ang="0">
                <a:pos x="20" y="114"/>
              </a:cxn>
              <a:cxn ang="0">
                <a:pos x="26" y="120"/>
              </a:cxn>
              <a:cxn ang="0">
                <a:pos x="34" y="124"/>
              </a:cxn>
              <a:cxn ang="0">
                <a:pos x="40" y="128"/>
              </a:cxn>
              <a:cxn ang="0">
                <a:pos x="42" y="132"/>
              </a:cxn>
              <a:cxn ang="0">
                <a:pos x="42" y="134"/>
              </a:cxn>
              <a:cxn ang="0">
                <a:pos x="42" y="140"/>
              </a:cxn>
              <a:cxn ang="0">
                <a:pos x="40" y="156"/>
              </a:cxn>
              <a:cxn ang="0">
                <a:pos x="42" y="164"/>
              </a:cxn>
              <a:cxn ang="0">
                <a:pos x="48" y="170"/>
              </a:cxn>
              <a:cxn ang="0">
                <a:pos x="56" y="172"/>
              </a:cxn>
              <a:cxn ang="0">
                <a:pos x="64" y="172"/>
              </a:cxn>
              <a:cxn ang="0">
                <a:pos x="72" y="166"/>
              </a:cxn>
              <a:cxn ang="0">
                <a:pos x="76" y="160"/>
              </a:cxn>
              <a:cxn ang="0">
                <a:pos x="78" y="136"/>
              </a:cxn>
              <a:cxn ang="0">
                <a:pos x="76" y="120"/>
              </a:cxn>
              <a:cxn ang="0">
                <a:pos x="70" y="112"/>
              </a:cxn>
              <a:cxn ang="0">
                <a:pos x="66" y="108"/>
              </a:cxn>
              <a:cxn ang="0">
                <a:pos x="62" y="106"/>
              </a:cxn>
              <a:cxn ang="0">
                <a:pos x="54" y="96"/>
              </a:cxn>
              <a:cxn ang="0">
                <a:pos x="54" y="90"/>
              </a:cxn>
              <a:cxn ang="0">
                <a:pos x="56" y="86"/>
              </a:cxn>
              <a:cxn ang="0">
                <a:pos x="58" y="84"/>
              </a:cxn>
              <a:cxn ang="0">
                <a:pos x="60" y="84"/>
              </a:cxn>
              <a:cxn ang="0">
                <a:pos x="86" y="56"/>
              </a:cxn>
              <a:cxn ang="0">
                <a:pos x="98" y="42"/>
              </a:cxn>
              <a:cxn ang="0">
                <a:pos x="110" y="20"/>
              </a:cxn>
              <a:cxn ang="0">
                <a:pos x="114" y="8"/>
              </a:cxn>
            </a:cxnLst>
            <a:rect l="0" t="0" r="r" b="b"/>
            <a:pathLst>
              <a:path w="116" h="172">
                <a:moveTo>
                  <a:pt x="116" y="0"/>
                </a:moveTo>
                <a:lnTo>
                  <a:pt x="112" y="4"/>
                </a:lnTo>
                <a:lnTo>
                  <a:pt x="104" y="10"/>
                </a:lnTo>
                <a:lnTo>
                  <a:pt x="94" y="20"/>
                </a:lnTo>
                <a:lnTo>
                  <a:pt x="84" y="28"/>
                </a:lnTo>
                <a:lnTo>
                  <a:pt x="76" y="34"/>
                </a:lnTo>
                <a:lnTo>
                  <a:pt x="70" y="38"/>
                </a:lnTo>
                <a:lnTo>
                  <a:pt x="66" y="42"/>
                </a:lnTo>
                <a:lnTo>
                  <a:pt x="62" y="46"/>
                </a:lnTo>
                <a:lnTo>
                  <a:pt x="58" y="48"/>
                </a:lnTo>
                <a:lnTo>
                  <a:pt x="54" y="48"/>
                </a:lnTo>
                <a:lnTo>
                  <a:pt x="54" y="50"/>
                </a:lnTo>
                <a:lnTo>
                  <a:pt x="22" y="46"/>
                </a:lnTo>
                <a:lnTo>
                  <a:pt x="18" y="46"/>
                </a:lnTo>
                <a:lnTo>
                  <a:pt x="18" y="48"/>
                </a:lnTo>
                <a:lnTo>
                  <a:pt x="16" y="52"/>
                </a:lnTo>
                <a:lnTo>
                  <a:pt x="16" y="56"/>
                </a:lnTo>
                <a:lnTo>
                  <a:pt x="18" y="60"/>
                </a:lnTo>
                <a:lnTo>
                  <a:pt x="18" y="62"/>
                </a:lnTo>
                <a:lnTo>
                  <a:pt x="18" y="64"/>
                </a:lnTo>
                <a:lnTo>
                  <a:pt x="20" y="66"/>
                </a:lnTo>
                <a:lnTo>
                  <a:pt x="18" y="70"/>
                </a:lnTo>
                <a:lnTo>
                  <a:pt x="14" y="72"/>
                </a:lnTo>
                <a:lnTo>
                  <a:pt x="10" y="72"/>
                </a:lnTo>
                <a:lnTo>
                  <a:pt x="8" y="72"/>
                </a:lnTo>
                <a:lnTo>
                  <a:pt x="4" y="70"/>
                </a:lnTo>
                <a:lnTo>
                  <a:pt x="2" y="70"/>
                </a:lnTo>
                <a:lnTo>
                  <a:pt x="0" y="70"/>
                </a:lnTo>
                <a:lnTo>
                  <a:pt x="0" y="92"/>
                </a:lnTo>
                <a:lnTo>
                  <a:pt x="12" y="90"/>
                </a:lnTo>
                <a:lnTo>
                  <a:pt x="22" y="98"/>
                </a:lnTo>
                <a:lnTo>
                  <a:pt x="16" y="112"/>
                </a:lnTo>
                <a:lnTo>
                  <a:pt x="18" y="112"/>
                </a:lnTo>
                <a:lnTo>
                  <a:pt x="20" y="114"/>
                </a:lnTo>
                <a:lnTo>
                  <a:pt x="22" y="116"/>
                </a:lnTo>
                <a:lnTo>
                  <a:pt x="26" y="120"/>
                </a:lnTo>
                <a:lnTo>
                  <a:pt x="30" y="122"/>
                </a:lnTo>
                <a:lnTo>
                  <a:pt x="34" y="124"/>
                </a:lnTo>
                <a:lnTo>
                  <a:pt x="36" y="126"/>
                </a:lnTo>
                <a:lnTo>
                  <a:pt x="40" y="128"/>
                </a:lnTo>
                <a:lnTo>
                  <a:pt x="42" y="130"/>
                </a:lnTo>
                <a:lnTo>
                  <a:pt x="42" y="132"/>
                </a:lnTo>
                <a:lnTo>
                  <a:pt x="42" y="134"/>
                </a:lnTo>
                <a:lnTo>
                  <a:pt x="42" y="134"/>
                </a:lnTo>
                <a:lnTo>
                  <a:pt x="42" y="136"/>
                </a:lnTo>
                <a:lnTo>
                  <a:pt x="42" y="140"/>
                </a:lnTo>
                <a:lnTo>
                  <a:pt x="42" y="148"/>
                </a:lnTo>
                <a:lnTo>
                  <a:pt x="40" y="156"/>
                </a:lnTo>
                <a:lnTo>
                  <a:pt x="40" y="160"/>
                </a:lnTo>
                <a:lnTo>
                  <a:pt x="42" y="164"/>
                </a:lnTo>
                <a:lnTo>
                  <a:pt x="46" y="168"/>
                </a:lnTo>
                <a:lnTo>
                  <a:pt x="48" y="170"/>
                </a:lnTo>
                <a:lnTo>
                  <a:pt x="52" y="170"/>
                </a:lnTo>
                <a:lnTo>
                  <a:pt x="56" y="172"/>
                </a:lnTo>
                <a:lnTo>
                  <a:pt x="60" y="172"/>
                </a:lnTo>
                <a:lnTo>
                  <a:pt x="64" y="172"/>
                </a:lnTo>
                <a:lnTo>
                  <a:pt x="68" y="168"/>
                </a:lnTo>
                <a:lnTo>
                  <a:pt x="72" y="166"/>
                </a:lnTo>
                <a:lnTo>
                  <a:pt x="74" y="162"/>
                </a:lnTo>
                <a:lnTo>
                  <a:pt x="76" y="160"/>
                </a:lnTo>
                <a:lnTo>
                  <a:pt x="76" y="160"/>
                </a:lnTo>
                <a:lnTo>
                  <a:pt x="78" y="136"/>
                </a:lnTo>
                <a:lnTo>
                  <a:pt x="78" y="128"/>
                </a:lnTo>
                <a:lnTo>
                  <a:pt x="76" y="120"/>
                </a:lnTo>
                <a:lnTo>
                  <a:pt x="74" y="116"/>
                </a:lnTo>
                <a:lnTo>
                  <a:pt x="70" y="112"/>
                </a:lnTo>
                <a:lnTo>
                  <a:pt x="68" y="108"/>
                </a:lnTo>
                <a:lnTo>
                  <a:pt x="66" y="108"/>
                </a:lnTo>
                <a:lnTo>
                  <a:pt x="64" y="106"/>
                </a:lnTo>
                <a:lnTo>
                  <a:pt x="62" y="106"/>
                </a:lnTo>
                <a:lnTo>
                  <a:pt x="58" y="100"/>
                </a:lnTo>
                <a:lnTo>
                  <a:pt x="54" y="96"/>
                </a:lnTo>
                <a:lnTo>
                  <a:pt x="54" y="92"/>
                </a:lnTo>
                <a:lnTo>
                  <a:pt x="54" y="90"/>
                </a:lnTo>
                <a:lnTo>
                  <a:pt x="54" y="88"/>
                </a:lnTo>
                <a:lnTo>
                  <a:pt x="56" y="86"/>
                </a:lnTo>
                <a:lnTo>
                  <a:pt x="58" y="86"/>
                </a:lnTo>
                <a:lnTo>
                  <a:pt x="58" y="84"/>
                </a:lnTo>
                <a:lnTo>
                  <a:pt x="60" y="84"/>
                </a:lnTo>
                <a:lnTo>
                  <a:pt x="60" y="84"/>
                </a:lnTo>
                <a:lnTo>
                  <a:pt x="74" y="70"/>
                </a:lnTo>
                <a:lnTo>
                  <a:pt x="86" y="56"/>
                </a:lnTo>
                <a:lnTo>
                  <a:pt x="94" y="46"/>
                </a:lnTo>
                <a:lnTo>
                  <a:pt x="98" y="42"/>
                </a:lnTo>
                <a:lnTo>
                  <a:pt x="104" y="32"/>
                </a:lnTo>
                <a:lnTo>
                  <a:pt x="110" y="20"/>
                </a:lnTo>
                <a:lnTo>
                  <a:pt x="114" y="12"/>
                </a:lnTo>
                <a:lnTo>
                  <a:pt x="114" y="8"/>
                </a:lnTo>
                <a:lnTo>
                  <a:pt x="116" y="0"/>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25" name="Freeform 87"/>
          <p:cNvSpPr>
            <a:spLocks/>
          </p:cNvSpPr>
          <p:nvPr/>
        </p:nvSpPr>
        <p:spPr bwMode="gray">
          <a:xfrm>
            <a:off x="4102219" y="4258106"/>
            <a:ext cx="705035" cy="261937"/>
          </a:xfrm>
          <a:custGeom>
            <a:avLst/>
            <a:gdLst/>
            <a:ahLst/>
            <a:cxnLst>
              <a:cxn ang="0">
                <a:pos x="26" y="20"/>
              </a:cxn>
              <a:cxn ang="0">
                <a:pos x="26" y="18"/>
              </a:cxn>
              <a:cxn ang="0">
                <a:pos x="30" y="14"/>
              </a:cxn>
              <a:cxn ang="0">
                <a:pos x="36" y="10"/>
              </a:cxn>
              <a:cxn ang="0">
                <a:pos x="48" y="12"/>
              </a:cxn>
              <a:cxn ang="0">
                <a:pos x="58" y="14"/>
              </a:cxn>
              <a:cxn ang="0">
                <a:pos x="78" y="18"/>
              </a:cxn>
              <a:cxn ang="0">
                <a:pos x="106" y="42"/>
              </a:cxn>
              <a:cxn ang="0">
                <a:pos x="108" y="40"/>
              </a:cxn>
              <a:cxn ang="0">
                <a:pos x="114" y="36"/>
              </a:cxn>
              <a:cxn ang="0">
                <a:pos x="120" y="28"/>
              </a:cxn>
              <a:cxn ang="0">
                <a:pos x="122" y="20"/>
              </a:cxn>
              <a:cxn ang="0">
                <a:pos x="128" y="18"/>
              </a:cxn>
              <a:cxn ang="0">
                <a:pos x="136" y="14"/>
              </a:cxn>
              <a:cxn ang="0">
                <a:pos x="154" y="0"/>
              </a:cxn>
              <a:cxn ang="0">
                <a:pos x="178" y="4"/>
              </a:cxn>
              <a:cxn ang="0">
                <a:pos x="200" y="2"/>
              </a:cxn>
              <a:cxn ang="0">
                <a:pos x="234" y="12"/>
              </a:cxn>
              <a:cxn ang="0">
                <a:pos x="256" y="24"/>
              </a:cxn>
              <a:cxn ang="0">
                <a:pos x="274" y="26"/>
              </a:cxn>
              <a:cxn ang="0">
                <a:pos x="304" y="18"/>
              </a:cxn>
              <a:cxn ang="0">
                <a:pos x="318" y="10"/>
              </a:cxn>
              <a:cxn ang="0">
                <a:pos x="322" y="4"/>
              </a:cxn>
              <a:cxn ang="0">
                <a:pos x="322" y="2"/>
              </a:cxn>
              <a:cxn ang="0">
                <a:pos x="342" y="6"/>
              </a:cxn>
              <a:cxn ang="0">
                <a:pos x="378" y="22"/>
              </a:cxn>
              <a:cxn ang="0">
                <a:pos x="372" y="60"/>
              </a:cxn>
              <a:cxn ang="0">
                <a:pos x="382" y="60"/>
              </a:cxn>
              <a:cxn ang="0">
                <a:pos x="394" y="60"/>
              </a:cxn>
              <a:cxn ang="0">
                <a:pos x="404" y="60"/>
              </a:cxn>
              <a:cxn ang="0">
                <a:pos x="412" y="64"/>
              </a:cxn>
              <a:cxn ang="0">
                <a:pos x="418" y="68"/>
              </a:cxn>
              <a:cxn ang="0">
                <a:pos x="420" y="74"/>
              </a:cxn>
              <a:cxn ang="0">
                <a:pos x="414" y="78"/>
              </a:cxn>
              <a:cxn ang="0">
                <a:pos x="404" y="84"/>
              </a:cxn>
              <a:cxn ang="0">
                <a:pos x="390" y="88"/>
              </a:cxn>
              <a:cxn ang="0">
                <a:pos x="374" y="92"/>
              </a:cxn>
              <a:cxn ang="0">
                <a:pos x="360" y="100"/>
              </a:cxn>
              <a:cxn ang="0">
                <a:pos x="360" y="104"/>
              </a:cxn>
              <a:cxn ang="0">
                <a:pos x="358" y="112"/>
              </a:cxn>
              <a:cxn ang="0">
                <a:pos x="354" y="120"/>
              </a:cxn>
              <a:cxn ang="0">
                <a:pos x="344" y="128"/>
              </a:cxn>
              <a:cxn ang="0">
                <a:pos x="322" y="136"/>
              </a:cxn>
              <a:cxn ang="0">
                <a:pos x="280" y="144"/>
              </a:cxn>
              <a:cxn ang="0">
                <a:pos x="246" y="152"/>
              </a:cxn>
              <a:cxn ang="0">
                <a:pos x="232" y="158"/>
              </a:cxn>
              <a:cxn ang="0">
                <a:pos x="204" y="172"/>
              </a:cxn>
              <a:cxn ang="0">
                <a:pos x="176" y="172"/>
              </a:cxn>
              <a:cxn ang="0">
                <a:pos x="162" y="162"/>
              </a:cxn>
              <a:cxn ang="0">
                <a:pos x="144" y="160"/>
              </a:cxn>
              <a:cxn ang="0">
                <a:pos x="116" y="162"/>
              </a:cxn>
              <a:cxn ang="0">
                <a:pos x="88" y="160"/>
              </a:cxn>
              <a:cxn ang="0">
                <a:pos x="76" y="148"/>
              </a:cxn>
              <a:cxn ang="0">
                <a:pos x="76" y="134"/>
              </a:cxn>
              <a:cxn ang="0">
                <a:pos x="66" y="108"/>
              </a:cxn>
              <a:cxn ang="0">
                <a:pos x="44" y="94"/>
              </a:cxn>
              <a:cxn ang="0">
                <a:pos x="16" y="78"/>
              </a:cxn>
              <a:cxn ang="0">
                <a:pos x="0" y="50"/>
              </a:cxn>
            </a:cxnLst>
            <a:rect l="0" t="0" r="r" b="b"/>
            <a:pathLst>
              <a:path w="420" h="174">
                <a:moveTo>
                  <a:pt x="4" y="32"/>
                </a:moveTo>
                <a:lnTo>
                  <a:pt x="26" y="20"/>
                </a:lnTo>
                <a:lnTo>
                  <a:pt x="26" y="20"/>
                </a:lnTo>
                <a:lnTo>
                  <a:pt x="26" y="18"/>
                </a:lnTo>
                <a:lnTo>
                  <a:pt x="28" y="16"/>
                </a:lnTo>
                <a:lnTo>
                  <a:pt x="30" y="14"/>
                </a:lnTo>
                <a:lnTo>
                  <a:pt x="32" y="12"/>
                </a:lnTo>
                <a:lnTo>
                  <a:pt x="36" y="10"/>
                </a:lnTo>
                <a:lnTo>
                  <a:pt x="40" y="10"/>
                </a:lnTo>
                <a:lnTo>
                  <a:pt x="48" y="12"/>
                </a:lnTo>
                <a:lnTo>
                  <a:pt x="56" y="14"/>
                </a:lnTo>
                <a:lnTo>
                  <a:pt x="58" y="14"/>
                </a:lnTo>
                <a:lnTo>
                  <a:pt x="68" y="14"/>
                </a:lnTo>
                <a:lnTo>
                  <a:pt x="78" y="18"/>
                </a:lnTo>
                <a:lnTo>
                  <a:pt x="88" y="24"/>
                </a:lnTo>
                <a:lnTo>
                  <a:pt x="106" y="42"/>
                </a:lnTo>
                <a:lnTo>
                  <a:pt x="106" y="42"/>
                </a:lnTo>
                <a:lnTo>
                  <a:pt x="108" y="40"/>
                </a:lnTo>
                <a:lnTo>
                  <a:pt x="112" y="40"/>
                </a:lnTo>
                <a:lnTo>
                  <a:pt x="114" y="36"/>
                </a:lnTo>
                <a:lnTo>
                  <a:pt x="118" y="34"/>
                </a:lnTo>
                <a:lnTo>
                  <a:pt x="120" y="28"/>
                </a:lnTo>
                <a:lnTo>
                  <a:pt x="120" y="22"/>
                </a:lnTo>
                <a:lnTo>
                  <a:pt x="122" y="20"/>
                </a:lnTo>
                <a:lnTo>
                  <a:pt x="126" y="18"/>
                </a:lnTo>
                <a:lnTo>
                  <a:pt x="128" y="18"/>
                </a:lnTo>
                <a:lnTo>
                  <a:pt x="132" y="18"/>
                </a:lnTo>
                <a:lnTo>
                  <a:pt x="136" y="14"/>
                </a:lnTo>
                <a:lnTo>
                  <a:pt x="144" y="6"/>
                </a:lnTo>
                <a:lnTo>
                  <a:pt x="154" y="0"/>
                </a:lnTo>
                <a:lnTo>
                  <a:pt x="166" y="0"/>
                </a:lnTo>
                <a:lnTo>
                  <a:pt x="178" y="4"/>
                </a:lnTo>
                <a:lnTo>
                  <a:pt x="190" y="4"/>
                </a:lnTo>
                <a:lnTo>
                  <a:pt x="200" y="2"/>
                </a:lnTo>
                <a:lnTo>
                  <a:pt x="216" y="4"/>
                </a:lnTo>
                <a:lnTo>
                  <a:pt x="234" y="12"/>
                </a:lnTo>
                <a:lnTo>
                  <a:pt x="254" y="24"/>
                </a:lnTo>
                <a:lnTo>
                  <a:pt x="256" y="24"/>
                </a:lnTo>
                <a:lnTo>
                  <a:pt x="262" y="26"/>
                </a:lnTo>
                <a:lnTo>
                  <a:pt x="274" y="26"/>
                </a:lnTo>
                <a:lnTo>
                  <a:pt x="292" y="22"/>
                </a:lnTo>
                <a:lnTo>
                  <a:pt x="304" y="18"/>
                </a:lnTo>
                <a:lnTo>
                  <a:pt x="312" y="14"/>
                </a:lnTo>
                <a:lnTo>
                  <a:pt x="318" y="10"/>
                </a:lnTo>
                <a:lnTo>
                  <a:pt x="320" y="6"/>
                </a:lnTo>
                <a:lnTo>
                  <a:pt x="322" y="4"/>
                </a:lnTo>
                <a:lnTo>
                  <a:pt x="322" y="2"/>
                </a:lnTo>
                <a:lnTo>
                  <a:pt x="322" y="2"/>
                </a:lnTo>
                <a:lnTo>
                  <a:pt x="330" y="2"/>
                </a:lnTo>
                <a:lnTo>
                  <a:pt x="342" y="6"/>
                </a:lnTo>
                <a:lnTo>
                  <a:pt x="356" y="14"/>
                </a:lnTo>
                <a:lnTo>
                  <a:pt x="378" y="22"/>
                </a:lnTo>
                <a:lnTo>
                  <a:pt x="372" y="60"/>
                </a:lnTo>
                <a:lnTo>
                  <a:pt x="372" y="60"/>
                </a:lnTo>
                <a:lnTo>
                  <a:pt x="376" y="60"/>
                </a:lnTo>
                <a:lnTo>
                  <a:pt x="382" y="60"/>
                </a:lnTo>
                <a:lnTo>
                  <a:pt x="388" y="60"/>
                </a:lnTo>
                <a:lnTo>
                  <a:pt x="394" y="60"/>
                </a:lnTo>
                <a:lnTo>
                  <a:pt x="398" y="60"/>
                </a:lnTo>
                <a:lnTo>
                  <a:pt x="404" y="60"/>
                </a:lnTo>
                <a:lnTo>
                  <a:pt x="408" y="62"/>
                </a:lnTo>
                <a:lnTo>
                  <a:pt x="412" y="64"/>
                </a:lnTo>
                <a:lnTo>
                  <a:pt x="416" y="66"/>
                </a:lnTo>
                <a:lnTo>
                  <a:pt x="418" y="68"/>
                </a:lnTo>
                <a:lnTo>
                  <a:pt x="420" y="72"/>
                </a:lnTo>
                <a:lnTo>
                  <a:pt x="420" y="74"/>
                </a:lnTo>
                <a:lnTo>
                  <a:pt x="420" y="76"/>
                </a:lnTo>
                <a:lnTo>
                  <a:pt x="414" y="78"/>
                </a:lnTo>
                <a:lnTo>
                  <a:pt x="410" y="82"/>
                </a:lnTo>
                <a:lnTo>
                  <a:pt x="404" y="84"/>
                </a:lnTo>
                <a:lnTo>
                  <a:pt x="398" y="86"/>
                </a:lnTo>
                <a:lnTo>
                  <a:pt x="390" y="88"/>
                </a:lnTo>
                <a:lnTo>
                  <a:pt x="382" y="88"/>
                </a:lnTo>
                <a:lnTo>
                  <a:pt x="374" y="92"/>
                </a:lnTo>
                <a:lnTo>
                  <a:pt x="366" y="96"/>
                </a:lnTo>
                <a:lnTo>
                  <a:pt x="360" y="100"/>
                </a:lnTo>
                <a:lnTo>
                  <a:pt x="360" y="100"/>
                </a:lnTo>
                <a:lnTo>
                  <a:pt x="360" y="104"/>
                </a:lnTo>
                <a:lnTo>
                  <a:pt x="360" y="106"/>
                </a:lnTo>
                <a:lnTo>
                  <a:pt x="358" y="112"/>
                </a:lnTo>
                <a:lnTo>
                  <a:pt x="358" y="116"/>
                </a:lnTo>
                <a:lnTo>
                  <a:pt x="354" y="120"/>
                </a:lnTo>
                <a:lnTo>
                  <a:pt x="350" y="126"/>
                </a:lnTo>
                <a:lnTo>
                  <a:pt x="344" y="128"/>
                </a:lnTo>
                <a:lnTo>
                  <a:pt x="338" y="132"/>
                </a:lnTo>
                <a:lnTo>
                  <a:pt x="322" y="136"/>
                </a:lnTo>
                <a:lnTo>
                  <a:pt x="302" y="140"/>
                </a:lnTo>
                <a:lnTo>
                  <a:pt x="280" y="144"/>
                </a:lnTo>
                <a:lnTo>
                  <a:pt x="262" y="148"/>
                </a:lnTo>
                <a:lnTo>
                  <a:pt x="246" y="152"/>
                </a:lnTo>
                <a:lnTo>
                  <a:pt x="238" y="154"/>
                </a:lnTo>
                <a:lnTo>
                  <a:pt x="232" y="158"/>
                </a:lnTo>
                <a:lnTo>
                  <a:pt x="218" y="166"/>
                </a:lnTo>
                <a:lnTo>
                  <a:pt x="204" y="172"/>
                </a:lnTo>
                <a:lnTo>
                  <a:pt x="186" y="174"/>
                </a:lnTo>
                <a:lnTo>
                  <a:pt x="176" y="172"/>
                </a:lnTo>
                <a:lnTo>
                  <a:pt x="170" y="166"/>
                </a:lnTo>
                <a:lnTo>
                  <a:pt x="162" y="162"/>
                </a:lnTo>
                <a:lnTo>
                  <a:pt x="156" y="160"/>
                </a:lnTo>
                <a:lnTo>
                  <a:pt x="144" y="160"/>
                </a:lnTo>
                <a:lnTo>
                  <a:pt x="132" y="162"/>
                </a:lnTo>
                <a:lnTo>
                  <a:pt x="116" y="162"/>
                </a:lnTo>
                <a:lnTo>
                  <a:pt x="102" y="162"/>
                </a:lnTo>
                <a:lnTo>
                  <a:pt x="88" y="160"/>
                </a:lnTo>
                <a:lnTo>
                  <a:pt x="80" y="156"/>
                </a:lnTo>
                <a:lnTo>
                  <a:pt x="76" y="148"/>
                </a:lnTo>
                <a:lnTo>
                  <a:pt x="76" y="144"/>
                </a:lnTo>
                <a:lnTo>
                  <a:pt x="76" y="134"/>
                </a:lnTo>
                <a:lnTo>
                  <a:pt x="72" y="120"/>
                </a:lnTo>
                <a:lnTo>
                  <a:pt x="66" y="108"/>
                </a:lnTo>
                <a:lnTo>
                  <a:pt x="56" y="100"/>
                </a:lnTo>
                <a:lnTo>
                  <a:pt x="44" y="94"/>
                </a:lnTo>
                <a:lnTo>
                  <a:pt x="30" y="88"/>
                </a:lnTo>
                <a:lnTo>
                  <a:pt x="16" y="78"/>
                </a:lnTo>
                <a:lnTo>
                  <a:pt x="6" y="66"/>
                </a:lnTo>
                <a:lnTo>
                  <a:pt x="0" y="50"/>
                </a:lnTo>
                <a:lnTo>
                  <a:pt x="4" y="32"/>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26" name="Freeform 88"/>
          <p:cNvSpPr>
            <a:spLocks/>
          </p:cNvSpPr>
          <p:nvPr/>
        </p:nvSpPr>
        <p:spPr bwMode="gray">
          <a:xfrm>
            <a:off x="3779916" y="4176816"/>
            <a:ext cx="1326140" cy="864092"/>
          </a:xfrm>
          <a:custGeom>
            <a:avLst/>
            <a:gdLst/>
            <a:ahLst/>
            <a:cxnLst>
              <a:cxn ang="0">
                <a:pos x="258" y="162"/>
              </a:cxn>
              <a:cxn ang="0">
                <a:pos x="310" y="218"/>
              </a:cxn>
              <a:cxn ang="0">
                <a:pos x="396" y="226"/>
              </a:cxn>
              <a:cxn ang="0">
                <a:pos x="514" y="190"/>
              </a:cxn>
              <a:cxn ang="0">
                <a:pos x="584" y="142"/>
              </a:cxn>
              <a:cxn ang="0">
                <a:pos x="606" y="118"/>
              </a:cxn>
              <a:cxn ang="0">
                <a:pos x="588" y="56"/>
              </a:cxn>
              <a:cxn ang="0">
                <a:pos x="658" y="8"/>
              </a:cxn>
              <a:cxn ang="0">
                <a:pos x="678" y="52"/>
              </a:cxn>
              <a:cxn ang="0">
                <a:pos x="712" y="90"/>
              </a:cxn>
              <a:cxn ang="0">
                <a:pos x="734" y="108"/>
              </a:cxn>
              <a:cxn ang="0">
                <a:pos x="762" y="104"/>
              </a:cxn>
              <a:cxn ang="0">
                <a:pos x="790" y="78"/>
              </a:cxn>
              <a:cxn ang="0">
                <a:pos x="778" y="120"/>
              </a:cxn>
              <a:cxn ang="0">
                <a:pos x="698" y="208"/>
              </a:cxn>
              <a:cxn ang="0">
                <a:pos x="660" y="216"/>
              </a:cxn>
              <a:cxn ang="0">
                <a:pos x="644" y="224"/>
              </a:cxn>
              <a:cxn ang="0">
                <a:pos x="636" y="242"/>
              </a:cxn>
              <a:cxn ang="0">
                <a:pos x="618" y="270"/>
              </a:cxn>
              <a:cxn ang="0">
                <a:pos x="600" y="268"/>
              </a:cxn>
              <a:cxn ang="0">
                <a:pos x="596" y="254"/>
              </a:cxn>
              <a:cxn ang="0">
                <a:pos x="556" y="264"/>
              </a:cxn>
              <a:cxn ang="0">
                <a:pos x="560" y="282"/>
              </a:cxn>
              <a:cxn ang="0">
                <a:pos x="590" y="294"/>
              </a:cxn>
              <a:cxn ang="0">
                <a:pos x="624" y="298"/>
              </a:cxn>
              <a:cxn ang="0">
                <a:pos x="592" y="316"/>
              </a:cxn>
              <a:cxn ang="0">
                <a:pos x="582" y="336"/>
              </a:cxn>
              <a:cxn ang="0">
                <a:pos x="608" y="390"/>
              </a:cxn>
              <a:cxn ang="0">
                <a:pos x="614" y="422"/>
              </a:cxn>
              <a:cxn ang="0">
                <a:pos x="560" y="502"/>
              </a:cxn>
              <a:cxn ang="0">
                <a:pos x="482" y="534"/>
              </a:cxn>
              <a:cxn ang="0">
                <a:pos x="468" y="546"/>
              </a:cxn>
              <a:cxn ang="0">
                <a:pos x="454" y="574"/>
              </a:cxn>
              <a:cxn ang="0">
                <a:pos x="460" y="548"/>
              </a:cxn>
              <a:cxn ang="0">
                <a:pos x="442" y="532"/>
              </a:cxn>
              <a:cxn ang="0">
                <a:pos x="408" y="516"/>
              </a:cxn>
              <a:cxn ang="0">
                <a:pos x="372" y="514"/>
              </a:cxn>
              <a:cxn ang="0">
                <a:pos x="358" y="524"/>
              </a:cxn>
              <a:cxn ang="0">
                <a:pos x="356" y="542"/>
              </a:cxn>
              <a:cxn ang="0">
                <a:pos x="338" y="548"/>
              </a:cxn>
              <a:cxn ang="0">
                <a:pos x="334" y="534"/>
              </a:cxn>
              <a:cxn ang="0">
                <a:pos x="308" y="520"/>
              </a:cxn>
              <a:cxn ang="0">
                <a:pos x="304" y="452"/>
              </a:cxn>
              <a:cxn ang="0">
                <a:pos x="232" y="440"/>
              </a:cxn>
              <a:cxn ang="0">
                <a:pos x="186" y="454"/>
              </a:cxn>
              <a:cxn ang="0">
                <a:pos x="180" y="450"/>
              </a:cxn>
              <a:cxn ang="0">
                <a:pos x="92" y="380"/>
              </a:cxn>
              <a:cxn ang="0">
                <a:pos x="90" y="346"/>
              </a:cxn>
              <a:cxn ang="0">
                <a:pos x="60" y="330"/>
              </a:cxn>
              <a:cxn ang="0">
                <a:pos x="22" y="308"/>
              </a:cxn>
              <a:cxn ang="0">
                <a:pos x="10" y="282"/>
              </a:cxn>
              <a:cxn ang="0">
                <a:pos x="0" y="266"/>
              </a:cxn>
              <a:cxn ang="0">
                <a:pos x="40" y="246"/>
              </a:cxn>
              <a:cxn ang="0">
                <a:pos x="60" y="240"/>
              </a:cxn>
              <a:cxn ang="0">
                <a:pos x="84" y="212"/>
              </a:cxn>
              <a:cxn ang="0">
                <a:pos x="74" y="188"/>
              </a:cxn>
              <a:cxn ang="0">
                <a:pos x="90" y="176"/>
              </a:cxn>
              <a:cxn ang="0">
                <a:pos x="110" y="164"/>
              </a:cxn>
              <a:cxn ang="0">
                <a:pos x="134" y="130"/>
              </a:cxn>
              <a:cxn ang="0">
                <a:pos x="164" y="102"/>
              </a:cxn>
              <a:cxn ang="0">
                <a:pos x="180" y="86"/>
              </a:cxn>
            </a:cxnLst>
            <a:rect l="0" t="0" r="r" b="b"/>
            <a:pathLst>
              <a:path w="790" h="574">
                <a:moveTo>
                  <a:pt x="194" y="86"/>
                </a:moveTo>
                <a:lnTo>
                  <a:pt x="192" y="104"/>
                </a:lnTo>
                <a:lnTo>
                  <a:pt x="198" y="120"/>
                </a:lnTo>
                <a:lnTo>
                  <a:pt x="208" y="132"/>
                </a:lnTo>
                <a:lnTo>
                  <a:pt x="222" y="142"/>
                </a:lnTo>
                <a:lnTo>
                  <a:pt x="236" y="148"/>
                </a:lnTo>
                <a:lnTo>
                  <a:pt x="248" y="154"/>
                </a:lnTo>
                <a:lnTo>
                  <a:pt x="258" y="162"/>
                </a:lnTo>
                <a:lnTo>
                  <a:pt x="264" y="174"/>
                </a:lnTo>
                <a:lnTo>
                  <a:pt x="268" y="188"/>
                </a:lnTo>
                <a:lnTo>
                  <a:pt x="270" y="198"/>
                </a:lnTo>
                <a:lnTo>
                  <a:pt x="270" y="202"/>
                </a:lnTo>
                <a:lnTo>
                  <a:pt x="272" y="210"/>
                </a:lnTo>
                <a:lnTo>
                  <a:pt x="280" y="214"/>
                </a:lnTo>
                <a:lnTo>
                  <a:pt x="294" y="216"/>
                </a:lnTo>
                <a:lnTo>
                  <a:pt x="310" y="218"/>
                </a:lnTo>
                <a:lnTo>
                  <a:pt x="324" y="216"/>
                </a:lnTo>
                <a:lnTo>
                  <a:pt x="338" y="214"/>
                </a:lnTo>
                <a:lnTo>
                  <a:pt x="348" y="214"/>
                </a:lnTo>
                <a:lnTo>
                  <a:pt x="356" y="216"/>
                </a:lnTo>
                <a:lnTo>
                  <a:pt x="362" y="222"/>
                </a:lnTo>
                <a:lnTo>
                  <a:pt x="368" y="226"/>
                </a:lnTo>
                <a:lnTo>
                  <a:pt x="380" y="228"/>
                </a:lnTo>
                <a:lnTo>
                  <a:pt x="396" y="226"/>
                </a:lnTo>
                <a:lnTo>
                  <a:pt x="412" y="220"/>
                </a:lnTo>
                <a:lnTo>
                  <a:pt x="424" y="212"/>
                </a:lnTo>
                <a:lnTo>
                  <a:pt x="432" y="208"/>
                </a:lnTo>
                <a:lnTo>
                  <a:pt x="440" y="206"/>
                </a:lnTo>
                <a:lnTo>
                  <a:pt x="454" y="202"/>
                </a:lnTo>
                <a:lnTo>
                  <a:pt x="474" y="198"/>
                </a:lnTo>
                <a:lnTo>
                  <a:pt x="494" y="194"/>
                </a:lnTo>
                <a:lnTo>
                  <a:pt x="514" y="190"/>
                </a:lnTo>
                <a:lnTo>
                  <a:pt x="530" y="186"/>
                </a:lnTo>
                <a:lnTo>
                  <a:pt x="542" y="180"/>
                </a:lnTo>
                <a:lnTo>
                  <a:pt x="548" y="172"/>
                </a:lnTo>
                <a:lnTo>
                  <a:pt x="552" y="164"/>
                </a:lnTo>
                <a:lnTo>
                  <a:pt x="552" y="156"/>
                </a:lnTo>
                <a:lnTo>
                  <a:pt x="552" y="154"/>
                </a:lnTo>
                <a:lnTo>
                  <a:pt x="568" y="146"/>
                </a:lnTo>
                <a:lnTo>
                  <a:pt x="584" y="142"/>
                </a:lnTo>
                <a:lnTo>
                  <a:pt x="590" y="142"/>
                </a:lnTo>
                <a:lnTo>
                  <a:pt x="596" y="140"/>
                </a:lnTo>
                <a:lnTo>
                  <a:pt x="604" y="138"/>
                </a:lnTo>
                <a:lnTo>
                  <a:pt x="608" y="134"/>
                </a:lnTo>
                <a:lnTo>
                  <a:pt x="612" y="130"/>
                </a:lnTo>
                <a:lnTo>
                  <a:pt x="612" y="126"/>
                </a:lnTo>
                <a:lnTo>
                  <a:pt x="610" y="122"/>
                </a:lnTo>
                <a:lnTo>
                  <a:pt x="606" y="118"/>
                </a:lnTo>
                <a:lnTo>
                  <a:pt x="600" y="116"/>
                </a:lnTo>
                <a:lnTo>
                  <a:pt x="596" y="114"/>
                </a:lnTo>
                <a:lnTo>
                  <a:pt x="592" y="114"/>
                </a:lnTo>
                <a:lnTo>
                  <a:pt x="590" y="114"/>
                </a:lnTo>
                <a:lnTo>
                  <a:pt x="562" y="114"/>
                </a:lnTo>
                <a:lnTo>
                  <a:pt x="570" y="76"/>
                </a:lnTo>
                <a:lnTo>
                  <a:pt x="588" y="60"/>
                </a:lnTo>
                <a:lnTo>
                  <a:pt x="588" y="56"/>
                </a:lnTo>
                <a:lnTo>
                  <a:pt x="588" y="46"/>
                </a:lnTo>
                <a:lnTo>
                  <a:pt x="590" y="34"/>
                </a:lnTo>
                <a:lnTo>
                  <a:pt x="594" y="20"/>
                </a:lnTo>
                <a:lnTo>
                  <a:pt x="602" y="8"/>
                </a:lnTo>
                <a:lnTo>
                  <a:pt x="614" y="2"/>
                </a:lnTo>
                <a:lnTo>
                  <a:pt x="634" y="0"/>
                </a:lnTo>
                <a:lnTo>
                  <a:pt x="648" y="2"/>
                </a:lnTo>
                <a:lnTo>
                  <a:pt x="658" y="8"/>
                </a:lnTo>
                <a:lnTo>
                  <a:pt x="664" y="20"/>
                </a:lnTo>
                <a:lnTo>
                  <a:pt x="666" y="22"/>
                </a:lnTo>
                <a:lnTo>
                  <a:pt x="666" y="24"/>
                </a:lnTo>
                <a:lnTo>
                  <a:pt x="668" y="30"/>
                </a:lnTo>
                <a:lnTo>
                  <a:pt x="672" y="36"/>
                </a:lnTo>
                <a:lnTo>
                  <a:pt x="674" y="42"/>
                </a:lnTo>
                <a:lnTo>
                  <a:pt x="676" y="50"/>
                </a:lnTo>
                <a:lnTo>
                  <a:pt x="678" y="52"/>
                </a:lnTo>
                <a:lnTo>
                  <a:pt x="686" y="60"/>
                </a:lnTo>
                <a:lnTo>
                  <a:pt x="694" y="70"/>
                </a:lnTo>
                <a:lnTo>
                  <a:pt x="700" y="80"/>
                </a:lnTo>
                <a:lnTo>
                  <a:pt x="702" y="92"/>
                </a:lnTo>
                <a:lnTo>
                  <a:pt x="704" y="92"/>
                </a:lnTo>
                <a:lnTo>
                  <a:pt x="706" y="92"/>
                </a:lnTo>
                <a:lnTo>
                  <a:pt x="708" y="90"/>
                </a:lnTo>
                <a:lnTo>
                  <a:pt x="712" y="90"/>
                </a:lnTo>
                <a:lnTo>
                  <a:pt x="716" y="90"/>
                </a:lnTo>
                <a:lnTo>
                  <a:pt x="722" y="92"/>
                </a:lnTo>
                <a:lnTo>
                  <a:pt x="726" y="94"/>
                </a:lnTo>
                <a:lnTo>
                  <a:pt x="730" y="98"/>
                </a:lnTo>
                <a:lnTo>
                  <a:pt x="732" y="104"/>
                </a:lnTo>
                <a:lnTo>
                  <a:pt x="732" y="104"/>
                </a:lnTo>
                <a:lnTo>
                  <a:pt x="734" y="106"/>
                </a:lnTo>
                <a:lnTo>
                  <a:pt x="734" y="108"/>
                </a:lnTo>
                <a:lnTo>
                  <a:pt x="736" y="112"/>
                </a:lnTo>
                <a:lnTo>
                  <a:pt x="738" y="114"/>
                </a:lnTo>
                <a:lnTo>
                  <a:pt x="742" y="114"/>
                </a:lnTo>
                <a:lnTo>
                  <a:pt x="746" y="114"/>
                </a:lnTo>
                <a:lnTo>
                  <a:pt x="752" y="112"/>
                </a:lnTo>
                <a:lnTo>
                  <a:pt x="758" y="108"/>
                </a:lnTo>
                <a:lnTo>
                  <a:pt x="760" y="108"/>
                </a:lnTo>
                <a:lnTo>
                  <a:pt x="762" y="104"/>
                </a:lnTo>
                <a:lnTo>
                  <a:pt x="764" y="100"/>
                </a:lnTo>
                <a:lnTo>
                  <a:pt x="768" y="94"/>
                </a:lnTo>
                <a:lnTo>
                  <a:pt x="774" y="90"/>
                </a:lnTo>
                <a:lnTo>
                  <a:pt x="778" y="84"/>
                </a:lnTo>
                <a:lnTo>
                  <a:pt x="784" y="80"/>
                </a:lnTo>
                <a:lnTo>
                  <a:pt x="790" y="78"/>
                </a:lnTo>
                <a:lnTo>
                  <a:pt x="790" y="78"/>
                </a:lnTo>
                <a:lnTo>
                  <a:pt x="790" y="78"/>
                </a:lnTo>
                <a:lnTo>
                  <a:pt x="790" y="80"/>
                </a:lnTo>
                <a:lnTo>
                  <a:pt x="790" y="82"/>
                </a:lnTo>
                <a:lnTo>
                  <a:pt x="790" y="86"/>
                </a:lnTo>
                <a:lnTo>
                  <a:pt x="790" y="90"/>
                </a:lnTo>
                <a:lnTo>
                  <a:pt x="788" y="96"/>
                </a:lnTo>
                <a:lnTo>
                  <a:pt x="786" y="104"/>
                </a:lnTo>
                <a:lnTo>
                  <a:pt x="784" y="108"/>
                </a:lnTo>
                <a:lnTo>
                  <a:pt x="778" y="120"/>
                </a:lnTo>
                <a:lnTo>
                  <a:pt x="772" y="132"/>
                </a:lnTo>
                <a:lnTo>
                  <a:pt x="762" y="144"/>
                </a:lnTo>
                <a:lnTo>
                  <a:pt x="752" y="156"/>
                </a:lnTo>
                <a:lnTo>
                  <a:pt x="744" y="164"/>
                </a:lnTo>
                <a:lnTo>
                  <a:pt x="740" y="174"/>
                </a:lnTo>
                <a:lnTo>
                  <a:pt x="720" y="190"/>
                </a:lnTo>
                <a:lnTo>
                  <a:pt x="698" y="208"/>
                </a:lnTo>
                <a:lnTo>
                  <a:pt x="698" y="208"/>
                </a:lnTo>
                <a:lnTo>
                  <a:pt x="696" y="210"/>
                </a:lnTo>
                <a:lnTo>
                  <a:pt x="694" y="212"/>
                </a:lnTo>
                <a:lnTo>
                  <a:pt x="690" y="214"/>
                </a:lnTo>
                <a:lnTo>
                  <a:pt x="686" y="216"/>
                </a:lnTo>
                <a:lnTo>
                  <a:pt x="680" y="218"/>
                </a:lnTo>
                <a:lnTo>
                  <a:pt x="672" y="218"/>
                </a:lnTo>
                <a:lnTo>
                  <a:pt x="666" y="218"/>
                </a:lnTo>
                <a:lnTo>
                  <a:pt x="660" y="216"/>
                </a:lnTo>
                <a:lnTo>
                  <a:pt x="656" y="216"/>
                </a:lnTo>
                <a:lnTo>
                  <a:pt x="654" y="216"/>
                </a:lnTo>
                <a:lnTo>
                  <a:pt x="652" y="216"/>
                </a:lnTo>
                <a:lnTo>
                  <a:pt x="652" y="216"/>
                </a:lnTo>
                <a:lnTo>
                  <a:pt x="648" y="216"/>
                </a:lnTo>
                <a:lnTo>
                  <a:pt x="646" y="218"/>
                </a:lnTo>
                <a:lnTo>
                  <a:pt x="644" y="220"/>
                </a:lnTo>
                <a:lnTo>
                  <a:pt x="644" y="224"/>
                </a:lnTo>
                <a:lnTo>
                  <a:pt x="646" y="228"/>
                </a:lnTo>
                <a:lnTo>
                  <a:pt x="646" y="232"/>
                </a:lnTo>
                <a:lnTo>
                  <a:pt x="646" y="236"/>
                </a:lnTo>
                <a:lnTo>
                  <a:pt x="646" y="238"/>
                </a:lnTo>
                <a:lnTo>
                  <a:pt x="644" y="240"/>
                </a:lnTo>
                <a:lnTo>
                  <a:pt x="642" y="242"/>
                </a:lnTo>
                <a:lnTo>
                  <a:pt x="638" y="242"/>
                </a:lnTo>
                <a:lnTo>
                  <a:pt x="636" y="242"/>
                </a:lnTo>
                <a:lnTo>
                  <a:pt x="632" y="240"/>
                </a:lnTo>
                <a:lnTo>
                  <a:pt x="630" y="240"/>
                </a:lnTo>
                <a:lnTo>
                  <a:pt x="628" y="240"/>
                </a:lnTo>
                <a:lnTo>
                  <a:pt x="628" y="262"/>
                </a:lnTo>
                <a:lnTo>
                  <a:pt x="628" y="262"/>
                </a:lnTo>
                <a:lnTo>
                  <a:pt x="626" y="264"/>
                </a:lnTo>
                <a:lnTo>
                  <a:pt x="622" y="268"/>
                </a:lnTo>
                <a:lnTo>
                  <a:pt x="618" y="270"/>
                </a:lnTo>
                <a:lnTo>
                  <a:pt x="612" y="274"/>
                </a:lnTo>
                <a:lnTo>
                  <a:pt x="608" y="276"/>
                </a:lnTo>
                <a:lnTo>
                  <a:pt x="606" y="276"/>
                </a:lnTo>
                <a:lnTo>
                  <a:pt x="604" y="276"/>
                </a:lnTo>
                <a:lnTo>
                  <a:pt x="602" y="274"/>
                </a:lnTo>
                <a:lnTo>
                  <a:pt x="600" y="274"/>
                </a:lnTo>
                <a:lnTo>
                  <a:pt x="600" y="272"/>
                </a:lnTo>
                <a:lnTo>
                  <a:pt x="600" y="268"/>
                </a:lnTo>
                <a:lnTo>
                  <a:pt x="602" y="264"/>
                </a:lnTo>
                <a:lnTo>
                  <a:pt x="606" y="262"/>
                </a:lnTo>
                <a:lnTo>
                  <a:pt x="608" y="258"/>
                </a:lnTo>
                <a:lnTo>
                  <a:pt x="608" y="256"/>
                </a:lnTo>
                <a:lnTo>
                  <a:pt x="608" y="254"/>
                </a:lnTo>
                <a:lnTo>
                  <a:pt x="604" y="252"/>
                </a:lnTo>
                <a:lnTo>
                  <a:pt x="600" y="252"/>
                </a:lnTo>
                <a:lnTo>
                  <a:pt x="596" y="254"/>
                </a:lnTo>
                <a:lnTo>
                  <a:pt x="592" y="256"/>
                </a:lnTo>
                <a:lnTo>
                  <a:pt x="586" y="260"/>
                </a:lnTo>
                <a:lnTo>
                  <a:pt x="582" y="264"/>
                </a:lnTo>
                <a:lnTo>
                  <a:pt x="574" y="266"/>
                </a:lnTo>
                <a:lnTo>
                  <a:pt x="568" y="266"/>
                </a:lnTo>
                <a:lnTo>
                  <a:pt x="562" y="266"/>
                </a:lnTo>
                <a:lnTo>
                  <a:pt x="558" y="266"/>
                </a:lnTo>
                <a:lnTo>
                  <a:pt x="556" y="264"/>
                </a:lnTo>
                <a:lnTo>
                  <a:pt x="554" y="264"/>
                </a:lnTo>
                <a:lnTo>
                  <a:pt x="554" y="264"/>
                </a:lnTo>
                <a:lnTo>
                  <a:pt x="552" y="266"/>
                </a:lnTo>
                <a:lnTo>
                  <a:pt x="550" y="268"/>
                </a:lnTo>
                <a:lnTo>
                  <a:pt x="550" y="270"/>
                </a:lnTo>
                <a:lnTo>
                  <a:pt x="552" y="274"/>
                </a:lnTo>
                <a:lnTo>
                  <a:pt x="554" y="278"/>
                </a:lnTo>
                <a:lnTo>
                  <a:pt x="560" y="282"/>
                </a:lnTo>
                <a:lnTo>
                  <a:pt x="566" y="286"/>
                </a:lnTo>
                <a:lnTo>
                  <a:pt x="570" y="290"/>
                </a:lnTo>
                <a:lnTo>
                  <a:pt x="574" y="294"/>
                </a:lnTo>
                <a:lnTo>
                  <a:pt x="578" y="296"/>
                </a:lnTo>
                <a:lnTo>
                  <a:pt x="578" y="296"/>
                </a:lnTo>
                <a:lnTo>
                  <a:pt x="580" y="296"/>
                </a:lnTo>
                <a:lnTo>
                  <a:pt x="584" y="294"/>
                </a:lnTo>
                <a:lnTo>
                  <a:pt x="590" y="294"/>
                </a:lnTo>
                <a:lnTo>
                  <a:pt x="594" y="292"/>
                </a:lnTo>
                <a:lnTo>
                  <a:pt x="600" y="292"/>
                </a:lnTo>
                <a:lnTo>
                  <a:pt x="604" y="290"/>
                </a:lnTo>
                <a:lnTo>
                  <a:pt x="610" y="290"/>
                </a:lnTo>
                <a:lnTo>
                  <a:pt x="616" y="292"/>
                </a:lnTo>
                <a:lnTo>
                  <a:pt x="620" y="294"/>
                </a:lnTo>
                <a:lnTo>
                  <a:pt x="622" y="296"/>
                </a:lnTo>
                <a:lnTo>
                  <a:pt x="624" y="298"/>
                </a:lnTo>
                <a:lnTo>
                  <a:pt x="624" y="300"/>
                </a:lnTo>
                <a:lnTo>
                  <a:pt x="620" y="302"/>
                </a:lnTo>
                <a:lnTo>
                  <a:pt x="616" y="304"/>
                </a:lnTo>
                <a:lnTo>
                  <a:pt x="610" y="306"/>
                </a:lnTo>
                <a:lnTo>
                  <a:pt x="604" y="308"/>
                </a:lnTo>
                <a:lnTo>
                  <a:pt x="600" y="312"/>
                </a:lnTo>
                <a:lnTo>
                  <a:pt x="596" y="314"/>
                </a:lnTo>
                <a:lnTo>
                  <a:pt x="592" y="316"/>
                </a:lnTo>
                <a:lnTo>
                  <a:pt x="590" y="316"/>
                </a:lnTo>
                <a:lnTo>
                  <a:pt x="590" y="316"/>
                </a:lnTo>
                <a:lnTo>
                  <a:pt x="588" y="318"/>
                </a:lnTo>
                <a:lnTo>
                  <a:pt x="584" y="320"/>
                </a:lnTo>
                <a:lnTo>
                  <a:pt x="582" y="324"/>
                </a:lnTo>
                <a:lnTo>
                  <a:pt x="580" y="326"/>
                </a:lnTo>
                <a:lnTo>
                  <a:pt x="580" y="332"/>
                </a:lnTo>
                <a:lnTo>
                  <a:pt x="582" y="336"/>
                </a:lnTo>
                <a:lnTo>
                  <a:pt x="586" y="342"/>
                </a:lnTo>
                <a:lnTo>
                  <a:pt x="590" y="348"/>
                </a:lnTo>
                <a:lnTo>
                  <a:pt x="594" y="352"/>
                </a:lnTo>
                <a:lnTo>
                  <a:pt x="596" y="358"/>
                </a:lnTo>
                <a:lnTo>
                  <a:pt x="598" y="362"/>
                </a:lnTo>
                <a:lnTo>
                  <a:pt x="600" y="364"/>
                </a:lnTo>
                <a:lnTo>
                  <a:pt x="600" y="366"/>
                </a:lnTo>
                <a:lnTo>
                  <a:pt x="608" y="390"/>
                </a:lnTo>
                <a:lnTo>
                  <a:pt x="610" y="390"/>
                </a:lnTo>
                <a:lnTo>
                  <a:pt x="610" y="394"/>
                </a:lnTo>
                <a:lnTo>
                  <a:pt x="612" y="398"/>
                </a:lnTo>
                <a:lnTo>
                  <a:pt x="614" y="402"/>
                </a:lnTo>
                <a:lnTo>
                  <a:pt x="614" y="406"/>
                </a:lnTo>
                <a:lnTo>
                  <a:pt x="614" y="412"/>
                </a:lnTo>
                <a:lnTo>
                  <a:pt x="614" y="416"/>
                </a:lnTo>
                <a:lnTo>
                  <a:pt x="614" y="422"/>
                </a:lnTo>
                <a:lnTo>
                  <a:pt x="612" y="426"/>
                </a:lnTo>
                <a:lnTo>
                  <a:pt x="610" y="430"/>
                </a:lnTo>
                <a:lnTo>
                  <a:pt x="606" y="434"/>
                </a:lnTo>
                <a:lnTo>
                  <a:pt x="606" y="436"/>
                </a:lnTo>
                <a:lnTo>
                  <a:pt x="604" y="438"/>
                </a:lnTo>
                <a:lnTo>
                  <a:pt x="592" y="458"/>
                </a:lnTo>
                <a:lnTo>
                  <a:pt x="582" y="482"/>
                </a:lnTo>
                <a:lnTo>
                  <a:pt x="560" y="502"/>
                </a:lnTo>
                <a:lnTo>
                  <a:pt x="544" y="512"/>
                </a:lnTo>
                <a:lnTo>
                  <a:pt x="540" y="520"/>
                </a:lnTo>
                <a:lnTo>
                  <a:pt x="536" y="520"/>
                </a:lnTo>
                <a:lnTo>
                  <a:pt x="526" y="522"/>
                </a:lnTo>
                <a:lnTo>
                  <a:pt x="514" y="522"/>
                </a:lnTo>
                <a:lnTo>
                  <a:pt x="502" y="520"/>
                </a:lnTo>
                <a:lnTo>
                  <a:pt x="494" y="532"/>
                </a:lnTo>
                <a:lnTo>
                  <a:pt x="482" y="534"/>
                </a:lnTo>
                <a:lnTo>
                  <a:pt x="482" y="534"/>
                </a:lnTo>
                <a:lnTo>
                  <a:pt x="480" y="534"/>
                </a:lnTo>
                <a:lnTo>
                  <a:pt x="478" y="534"/>
                </a:lnTo>
                <a:lnTo>
                  <a:pt x="474" y="536"/>
                </a:lnTo>
                <a:lnTo>
                  <a:pt x="472" y="536"/>
                </a:lnTo>
                <a:lnTo>
                  <a:pt x="470" y="540"/>
                </a:lnTo>
                <a:lnTo>
                  <a:pt x="468" y="542"/>
                </a:lnTo>
                <a:lnTo>
                  <a:pt x="468" y="546"/>
                </a:lnTo>
                <a:lnTo>
                  <a:pt x="470" y="552"/>
                </a:lnTo>
                <a:lnTo>
                  <a:pt x="470" y="558"/>
                </a:lnTo>
                <a:lnTo>
                  <a:pt x="470" y="564"/>
                </a:lnTo>
                <a:lnTo>
                  <a:pt x="470" y="568"/>
                </a:lnTo>
                <a:lnTo>
                  <a:pt x="470" y="570"/>
                </a:lnTo>
                <a:lnTo>
                  <a:pt x="468" y="572"/>
                </a:lnTo>
                <a:lnTo>
                  <a:pt x="456" y="574"/>
                </a:lnTo>
                <a:lnTo>
                  <a:pt x="454" y="574"/>
                </a:lnTo>
                <a:lnTo>
                  <a:pt x="452" y="572"/>
                </a:lnTo>
                <a:lnTo>
                  <a:pt x="450" y="570"/>
                </a:lnTo>
                <a:lnTo>
                  <a:pt x="450" y="566"/>
                </a:lnTo>
                <a:lnTo>
                  <a:pt x="450" y="564"/>
                </a:lnTo>
                <a:lnTo>
                  <a:pt x="452" y="560"/>
                </a:lnTo>
                <a:lnTo>
                  <a:pt x="456" y="556"/>
                </a:lnTo>
                <a:lnTo>
                  <a:pt x="458" y="552"/>
                </a:lnTo>
                <a:lnTo>
                  <a:pt x="460" y="548"/>
                </a:lnTo>
                <a:lnTo>
                  <a:pt x="460" y="544"/>
                </a:lnTo>
                <a:lnTo>
                  <a:pt x="458" y="540"/>
                </a:lnTo>
                <a:lnTo>
                  <a:pt x="456" y="538"/>
                </a:lnTo>
                <a:lnTo>
                  <a:pt x="452" y="536"/>
                </a:lnTo>
                <a:lnTo>
                  <a:pt x="448" y="536"/>
                </a:lnTo>
                <a:lnTo>
                  <a:pt x="444" y="534"/>
                </a:lnTo>
                <a:lnTo>
                  <a:pt x="442" y="532"/>
                </a:lnTo>
                <a:lnTo>
                  <a:pt x="442" y="532"/>
                </a:lnTo>
                <a:lnTo>
                  <a:pt x="438" y="534"/>
                </a:lnTo>
                <a:lnTo>
                  <a:pt x="434" y="536"/>
                </a:lnTo>
                <a:lnTo>
                  <a:pt x="434" y="538"/>
                </a:lnTo>
                <a:lnTo>
                  <a:pt x="432" y="538"/>
                </a:lnTo>
                <a:lnTo>
                  <a:pt x="430" y="528"/>
                </a:lnTo>
                <a:lnTo>
                  <a:pt x="418" y="516"/>
                </a:lnTo>
                <a:lnTo>
                  <a:pt x="412" y="514"/>
                </a:lnTo>
                <a:lnTo>
                  <a:pt x="408" y="516"/>
                </a:lnTo>
                <a:lnTo>
                  <a:pt x="402" y="516"/>
                </a:lnTo>
                <a:lnTo>
                  <a:pt x="396" y="516"/>
                </a:lnTo>
                <a:lnTo>
                  <a:pt x="390" y="516"/>
                </a:lnTo>
                <a:lnTo>
                  <a:pt x="386" y="514"/>
                </a:lnTo>
                <a:lnTo>
                  <a:pt x="382" y="514"/>
                </a:lnTo>
                <a:lnTo>
                  <a:pt x="382" y="514"/>
                </a:lnTo>
                <a:lnTo>
                  <a:pt x="378" y="514"/>
                </a:lnTo>
                <a:lnTo>
                  <a:pt x="372" y="514"/>
                </a:lnTo>
                <a:lnTo>
                  <a:pt x="370" y="516"/>
                </a:lnTo>
                <a:lnTo>
                  <a:pt x="368" y="516"/>
                </a:lnTo>
                <a:lnTo>
                  <a:pt x="364" y="516"/>
                </a:lnTo>
                <a:lnTo>
                  <a:pt x="362" y="518"/>
                </a:lnTo>
                <a:lnTo>
                  <a:pt x="362" y="520"/>
                </a:lnTo>
                <a:lnTo>
                  <a:pt x="362" y="520"/>
                </a:lnTo>
                <a:lnTo>
                  <a:pt x="362" y="522"/>
                </a:lnTo>
                <a:lnTo>
                  <a:pt x="358" y="524"/>
                </a:lnTo>
                <a:lnTo>
                  <a:pt x="356" y="526"/>
                </a:lnTo>
                <a:lnTo>
                  <a:pt x="356" y="526"/>
                </a:lnTo>
                <a:lnTo>
                  <a:pt x="356" y="528"/>
                </a:lnTo>
                <a:lnTo>
                  <a:pt x="356" y="528"/>
                </a:lnTo>
                <a:lnTo>
                  <a:pt x="356" y="528"/>
                </a:lnTo>
                <a:lnTo>
                  <a:pt x="356" y="532"/>
                </a:lnTo>
                <a:lnTo>
                  <a:pt x="358" y="538"/>
                </a:lnTo>
                <a:lnTo>
                  <a:pt x="356" y="542"/>
                </a:lnTo>
                <a:lnTo>
                  <a:pt x="356" y="544"/>
                </a:lnTo>
                <a:lnTo>
                  <a:pt x="354" y="544"/>
                </a:lnTo>
                <a:lnTo>
                  <a:pt x="352" y="544"/>
                </a:lnTo>
                <a:lnTo>
                  <a:pt x="352" y="544"/>
                </a:lnTo>
                <a:lnTo>
                  <a:pt x="350" y="544"/>
                </a:lnTo>
                <a:lnTo>
                  <a:pt x="348" y="544"/>
                </a:lnTo>
                <a:lnTo>
                  <a:pt x="342" y="546"/>
                </a:lnTo>
                <a:lnTo>
                  <a:pt x="338" y="548"/>
                </a:lnTo>
                <a:lnTo>
                  <a:pt x="334" y="548"/>
                </a:lnTo>
                <a:lnTo>
                  <a:pt x="332" y="548"/>
                </a:lnTo>
                <a:lnTo>
                  <a:pt x="332" y="548"/>
                </a:lnTo>
                <a:lnTo>
                  <a:pt x="332" y="546"/>
                </a:lnTo>
                <a:lnTo>
                  <a:pt x="332" y="542"/>
                </a:lnTo>
                <a:lnTo>
                  <a:pt x="334" y="538"/>
                </a:lnTo>
                <a:lnTo>
                  <a:pt x="334" y="536"/>
                </a:lnTo>
                <a:lnTo>
                  <a:pt x="334" y="534"/>
                </a:lnTo>
                <a:lnTo>
                  <a:pt x="326" y="528"/>
                </a:lnTo>
                <a:lnTo>
                  <a:pt x="320" y="530"/>
                </a:lnTo>
                <a:lnTo>
                  <a:pt x="316" y="530"/>
                </a:lnTo>
                <a:lnTo>
                  <a:pt x="312" y="528"/>
                </a:lnTo>
                <a:lnTo>
                  <a:pt x="310" y="526"/>
                </a:lnTo>
                <a:lnTo>
                  <a:pt x="308" y="524"/>
                </a:lnTo>
                <a:lnTo>
                  <a:pt x="308" y="522"/>
                </a:lnTo>
                <a:lnTo>
                  <a:pt x="308" y="520"/>
                </a:lnTo>
                <a:lnTo>
                  <a:pt x="308" y="520"/>
                </a:lnTo>
                <a:lnTo>
                  <a:pt x="312" y="498"/>
                </a:lnTo>
                <a:lnTo>
                  <a:pt x="316" y="488"/>
                </a:lnTo>
                <a:lnTo>
                  <a:pt x="320" y="484"/>
                </a:lnTo>
                <a:lnTo>
                  <a:pt x="320" y="484"/>
                </a:lnTo>
                <a:lnTo>
                  <a:pt x="316" y="470"/>
                </a:lnTo>
                <a:lnTo>
                  <a:pt x="310" y="458"/>
                </a:lnTo>
                <a:lnTo>
                  <a:pt x="304" y="452"/>
                </a:lnTo>
                <a:lnTo>
                  <a:pt x="300" y="450"/>
                </a:lnTo>
                <a:lnTo>
                  <a:pt x="300" y="448"/>
                </a:lnTo>
                <a:lnTo>
                  <a:pt x="298" y="448"/>
                </a:lnTo>
                <a:lnTo>
                  <a:pt x="264" y="452"/>
                </a:lnTo>
                <a:lnTo>
                  <a:pt x="252" y="450"/>
                </a:lnTo>
                <a:lnTo>
                  <a:pt x="248" y="446"/>
                </a:lnTo>
                <a:lnTo>
                  <a:pt x="242" y="442"/>
                </a:lnTo>
                <a:lnTo>
                  <a:pt x="232" y="440"/>
                </a:lnTo>
                <a:lnTo>
                  <a:pt x="222" y="440"/>
                </a:lnTo>
                <a:lnTo>
                  <a:pt x="216" y="438"/>
                </a:lnTo>
                <a:lnTo>
                  <a:pt x="208" y="440"/>
                </a:lnTo>
                <a:lnTo>
                  <a:pt x="200" y="444"/>
                </a:lnTo>
                <a:lnTo>
                  <a:pt x="196" y="446"/>
                </a:lnTo>
                <a:lnTo>
                  <a:pt x="192" y="450"/>
                </a:lnTo>
                <a:lnTo>
                  <a:pt x="188" y="452"/>
                </a:lnTo>
                <a:lnTo>
                  <a:pt x="186" y="454"/>
                </a:lnTo>
                <a:lnTo>
                  <a:pt x="186" y="454"/>
                </a:lnTo>
                <a:lnTo>
                  <a:pt x="186" y="454"/>
                </a:lnTo>
                <a:lnTo>
                  <a:pt x="186" y="452"/>
                </a:lnTo>
                <a:lnTo>
                  <a:pt x="186" y="452"/>
                </a:lnTo>
                <a:lnTo>
                  <a:pt x="184" y="450"/>
                </a:lnTo>
                <a:lnTo>
                  <a:pt x="184" y="448"/>
                </a:lnTo>
                <a:lnTo>
                  <a:pt x="182" y="450"/>
                </a:lnTo>
                <a:lnTo>
                  <a:pt x="180" y="450"/>
                </a:lnTo>
                <a:lnTo>
                  <a:pt x="178" y="450"/>
                </a:lnTo>
                <a:lnTo>
                  <a:pt x="178" y="452"/>
                </a:lnTo>
                <a:lnTo>
                  <a:pt x="114" y="438"/>
                </a:lnTo>
                <a:lnTo>
                  <a:pt x="88" y="416"/>
                </a:lnTo>
                <a:lnTo>
                  <a:pt x="82" y="402"/>
                </a:lnTo>
                <a:lnTo>
                  <a:pt x="82" y="392"/>
                </a:lnTo>
                <a:lnTo>
                  <a:pt x="88" y="384"/>
                </a:lnTo>
                <a:lnTo>
                  <a:pt x="92" y="380"/>
                </a:lnTo>
                <a:lnTo>
                  <a:pt x="94" y="380"/>
                </a:lnTo>
                <a:lnTo>
                  <a:pt x="88" y="366"/>
                </a:lnTo>
                <a:lnTo>
                  <a:pt x="96" y="362"/>
                </a:lnTo>
                <a:lnTo>
                  <a:pt x="94" y="358"/>
                </a:lnTo>
                <a:lnTo>
                  <a:pt x="92" y="354"/>
                </a:lnTo>
                <a:lnTo>
                  <a:pt x="92" y="350"/>
                </a:lnTo>
                <a:lnTo>
                  <a:pt x="90" y="348"/>
                </a:lnTo>
                <a:lnTo>
                  <a:pt x="90" y="346"/>
                </a:lnTo>
                <a:lnTo>
                  <a:pt x="88" y="342"/>
                </a:lnTo>
                <a:lnTo>
                  <a:pt x="86" y="340"/>
                </a:lnTo>
                <a:lnTo>
                  <a:pt x="82" y="338"/>
                </a:lnTo>
                <a:lnTo>
                  <a:pt x="76" y="336"/>
                </a:lnTo>
                <a:lnTo>
                  <a:pt x="72" y="336"/>
                </a:lnTo>
                <a:lnTo>
                  <a:pt x="66" y="334"/>
                </a:lnTo>
                <a:lnTo>
                  <a:pt x="62" y="332"/>
                </a:lnTo>
                <a:lnTo>
                  <a:pt x="60" y="330"/>
                </a:lnTo>
                <a:lnTo>
                  <a:pt x="58" y="328"/>
                </a:lnTo>
                <a:lnTo>
                  <a:pt x="50" y="330"/>
                </a:lnTo>
                <a:lnTo>
                  <a:pt x="30" y="332"/>
                </a:lnTo>
                <a:lnTo>
                  <a:pt x="28" y="314"/>
                </a:lnTo>
                <a:lnTo>
                  <a:pt x="26" y="312"/>
                </a:lnTo>
                <a:lnTo>
                  <a:pt x="26" y="312"/>
                </a:lnTo>
                <a:lnTo>
                  <a:pt x="24" y="310"/>
                </a:lnTo>
                <a:lnTo>
                  <a:pt x="22" y="308"/>
                </a:lnTo>
                <a:lnTo>
                  <a:pt x="20" y="304"/>
                </a:lnTo>
                <a:lnTo>
                  <a:pt x="18" y="300"/>
                </a:lnTo>
                <a:lnTo>
                  <a:pt x="16" y="294"/>
                </a:lnTo>
                <a:lnTo>
                  <a:pt x="16" y="290"/>
                </a:lnTo>
                <a:lnTo>
                  <a:pt x="16" y="290"/>
                </a:lnTo>
                <a:lnTo>
                  <a:pt x="14" y="286"/>
                </a:lnTo>
                <a:lnTo>
                  <a:pt x="12" y="284"/>
                </a:lnTo>
                <a:lnTo>
                  <a:pt x="10" y="282"/>
                </a:lnTo>
                <a:lnTo>
                  <a:pt x="6" y="282"/>
                </a:lnTo>
                <a:lnTo>
                  <a:pt x="4" y="280"/>
                </a:lnTo>
                <a:lnTo>
                  <a:pt x="2" y="280"/>
                </a:lnTo>
                <a:lnTo>
                  <a:pt x="0" y="276"/>
                </a:lnTo>
                <a:lnTo>
                  <a:pt x="0" y="272"/>
                </a:lnTo>
                <a:lnTo>
                  <a:pt x="0" y="272"/>
                </a:lnTo>
                <a:lnTo>
                  <a:pt x="0" y="270"/>
                </a:lnTo>
                <a:lnTo>
                  <a:pt x="0" y="266"/>
                </a:lnTo>
                <a:lnTo>
                  <a:pt x="0" y="264"/>
                </a:lnTo>
                <a:lnTo>
                  <a:pt x="2" y="260"/>
                </a:lnTo>
                <a:lnTo>
                  <a:pt x="4" y="256"/>
                </a:lnTo>
                <a:lnTo>
                  <a:pt x="8" y="254"/>
                </a:lnTo>
                <a:lnTo>
                  <a:pt x="12" y="252"/>
                </a:lnTo>
                <a:lnTo>
                  <a:pt x="18" y="252"/>
                </a:lnTo>
                <a:lnTo>
                  <a:pt x="28" y="254"/>
                </a:lnTo>
                <a:lnTo>
                  <a:pt x="40" y="246"/>
                </a:lnTo>
                <a:lnTo>
                  <a:pt x="40" y="246"/>
                </a:lnTo>
                <a:lnTo>
                  <a:pt x="42" y="244"/>
                </a:lnTo>
                <a:lnTo>
                  <a:pt x="44" y="242"/>
                </a:lnTo>
                <a:lnTo>
                  <a:pt x="48" y="242"/>
                </a:lnTo>
                <a:lnTo>
                  <a:pt x="54" y="240"/>
                </a:lnTo>
                <a:lnTo>
                  <a:pt x="54" y="240"/>
                </a:lnTo>
                <a:lnTo>
                  <a:pt x="56" y="240"/>
                </a:lnTo>
                <a:lnTo>
                  <a:pt x="60" y="240"/>
                </a:lnTo>
                <a:lnTo>
                  <a:pt x="64" y="238"/>
                </a:lnTo>
                <a:lnTo>
                  <a:pt x="70" y="236"/>
                </a:lnTo>
                <a:lnTo>
                  <a:pt x="74" y="232"/>
                </a:lnTo>
                <a:lnTo>
                  <a:pt x="78" y="226"/>
                </a:lnTo>
                <a:lnTo>
                  <a:pt x="80" y="220"/>
                </a:lnTo>
                <a:lnTo>
                  <a:pt x="82" y="218"/>
                </a:lnTo>
                <a:lnTo>
                  <a:pt x="82" y="216"/>
                </a:lnTo>
                <a:lnTo>
                  <a:pt x="84" y="212"/>
                </a:lnTo>
                <a:lnTo>
                  <a:pt x="84" y="208"/>
                </a:lnTo>
                <a:lnTo>
                  <a:pt x="84" y="206"/>
                </a:lnTo>
                <a:lnTo>
                  <a:pt x="84" y="202"/>
                </a:lnTo>
                <a:lnTo>
                  <a:pt x="80" y="202"/>
                </a:lnTo>
                <a:lnTo>
                  <a:pt x="78" y="198"/>
                </a:lnTo>
                <a:lnTo>
                  <a:pt x="76" y="196"/>
                </a:lnTo>
                <a:lnTo>
                  <a:pt x="74" y="192"/>
                </a:lnTo>
                <a:lnTo>
                  <a:pt x="74" y="188"/>
                </a:lnTo>
                <a:lnTo>
                  <a:pt x="74" y="186"/>
                </a:lnTo>
                <a:lnTo>
                  <a:pt x="80" y="184"/>
                </a:lnTo>
                <a:lnTo>
                  <a:pt x="84" y="182"/>
                </a:lnTo>
                <a:lnTo>
                  <a:pt x="86" y="182"/>
                </a:lnTo>
                <a:lnTo>
                  <a:pt x="88" y="180"/>
                </a:lnTo>
                <a:lnTo>
                  <a:pt x="88" y="180"/>
                </a:lnTo>
                <a:lnTo>
                  <a:pt x="90" y="178"/>
                </a:lnTo>
                <a:lnTo>
                  <a:pt x="90" y="176"/>
                </a:lnTo>
                <a:lnTo>
                  <a:pt x="90" y="174"/>
                </a:lnTo>
                <a:lnTo>
                  <a:pt x="90" y="172"/>
                </a:lnTo>
                <a:lnTo>
                  <a:pt x="90" y="172"/>
                </a:lnTo>
                <a:lnTo>
                  <a:pt x="94" y="172"/>
                </a:lnTo>
                <a:lnTo>
                  <a:pt x="98" y="170"/>
                </a:lnTo>
                <a:lnTo>
                  <a:pt x="102" y="170"/>
                </a:lnTo>
                <a:lnTo>
                  <a:pt x="106" y="168"/>
                </a:lnTo>
                <a:lnTo>
                  <a:pt x="110" y="164"/>
                </a:lnTo>
                <a:lnTo>
                  <a:pt x="112" y="158"/>
                </a:lnTo>
                <a:lnTo>
                  <a:pt x="116" y="152"/>
                </a:lnTo>
                <a:lnTo>
                  <a:pt x="116" y="146"/>
                </a:lnTo>
                <a:lnTo>
                  <a:pt x="116" y="142"/>
                </a:lnTo>
                <a:lnTo>
                  <a:pt x="120" y="136"/>
                </a:lnTo>
                <a:lnTo>
                  <a:pt x="124" y="134"/>
                </a:lnTo>
                <a:lnTo>
                  <a:pt x="128" y="132"/>
                </a:lnTo>
                <a:lnTo>
                  <a:pt x="134" y="130"/>
                </a:lnTo>
                <a:lnTo>
                  <a:pt x="140" y="130"/>
                </a:lnTo>
                <a:lnTo>
                  <a:pt x="144" y="128"/>
                </a:lnTo>
                <a:lnTo>
                  <a:pt x="146" y="124"/>
                </a:lnTo>
                <a:lnTo>
                  <a:pt x="148" y="120"/>
                </a:lnTo>
                <a:lnTo>
                  <a:pt x="150" y="114"/>
                </a:lnTo>
                <a:lnTo>
                  <a:pt x="154" y="110"/>
                </a:lnTo>
                <a:lnTo>
                  <a:pt x="158" y="104"/>
                </a:lnTo>
                <a:lnTo>
                  <a:pt x="164" y="102"/>
                </a:lnTo>
                <a:lnTo>
                  <a:pt x="172" y="100"/>
                </a:lnTo>
                <a:lnTo>
                  <a:pt x="176" y="100"/>
                </a:lnTo>
                <a:lnTo>
                  <a:pt x="178" y="98"/>
                </a:lnTo>
                <a:lnTo>
                  <a:pt x="180" y="96"/>
                </a:lnTo>
                <a:lnTo>
                  <a:pt x="180" y="94"/>
                </a:lnTo>
                <a:lnTo>
                  <a:pt x="180" y="92"/>
                </a:lnTo>
                <a:lnTo>
                  <a:pt x="180" y="90"/>
                </a:lnTo>
                <a:lnTo>
                  <a:pt x="180" y="86"/>
                </a:lnTo>
                <a:lnTo>
                  <a:pt x="182" y="82"/>
                </a:lnTo>
                <a:lnTo>
                  <a:pt x="186" y="80"/>
                </a:lnTo>
                <a:lnTo>
                  <a:pt x="190" y="76"/>
                </a:lnTo>
                <a:lnTo>
                  <a:pt x="194" y="74"/>
                </a:lnTo>
                <a:lnTo>
                  <a:pt x="216" y="74"/>
                </a:lnTo>
                <a:lnTo>
                  <a:pt x="194" y="86"/>
                </a:lnTo>
              </a:path>
            </a:pathLst>
          </a:custGeom>
          <a:solidFill>
            <a:srgbClr val="92D050"/>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27" name="Freeform 89"/>
          <p:cNvSpPr>
            <a:spLocks/>
          </p:cNvSpPr>
          <p:nvPr/>
        </p:nvSpPr>
        <p:spPr bwMode="gray">
          <a:xfrm>
            <a:off x="4380875" y="5122198"/>
            <a:ext cx="114148" cy="84300"/>
          </a:xfrm>
          <a:custGeom>
            <a:avLst/>
            <a:gdLst/>
            <a:ahLst/>
            <a:cxnLst>
              <a:cxn ang="0">
                <a:pos x="2" y="36"/>
              </a:cxn>
              <a:cxn ang="0">
                <a:pos x="2" y="32"/>
              </a:cxn>
              <a:cxn ang="0">
                <a:pos x="0" y="22"/>
              </a:cxn>
              <a:cxn ang="0">
                <a:pos x="2" y="10"/>
              </a:cxn>
              <a:cxn ang="0">
                <a:pos x="10" y="4"/>
              </a:cxn>
              <a:cxn ang="0">
                <a:pos x="10" y="2"/>
              </a:cxn>
              <a:cxn ang="0">
                <a:pos x="12" y="2"/>
              </a:cxn>
              <a:cxn ang="0">
                <a:pos x="14" y="2"/>
              </a:cxn>
              <a:cxn ang="0">
                <a:pos x="16" y="0"/>
              </a:cxn>
              <a:cxn ang="0">
                <a:pos x="22" y="0"/>
              </a:cxn>
              <a:cxn ang="0">
                <a:pos x="28" y="2"/>
              </a:cxn>
              <a:cxn ang="0">
                <a:pos x="34" y="4"/>
              </a:cxn>
              <a:cxn ang="0">
                <a:pos x="42" y="10"/>
              </a:cxn>
              <a:cxn ang="0">
                <a:pos x="44" y="8"/>
              </a:cxn>
              <a:cxn ang="0">
                <a:pos x="46" y="8"/>
              </a:cxn>
              <a:cxn ang="0">
                <a:pos x="50" y="8"/>
              </a:cxn>
              <a:cxn ang="0">
                <a:pos x="54" y="8"/>
              </a:cxn>
              <a:cxn ang="0">
                <a:pos x="58" y="8"/>
              </a:cxn>
              <a:cxn ang="0">
                <a:pos x="60" y="8"/>
              </a:cxn>
              <a:cxn ang="0">
                <a:pos x="64" y="10"/>
              </a:cxn>
              <a:cxn ang="0">
                <a:pos x="66" y="12"/>
              </a:cxn>
              <a:cxn ang="0">
                <a:pos x="68" y="16"/>
              </a:cxn>
              <a:cxn ang="0">
                <a:pos x="68" y="18"/>
              </a:cxn>
              <a:cxn ang="0">
                <a:pos x="66" y="22"/>
              </a:cxn>
              <a:cxn ang="0">
                <a:pos x="66" y="26"/>
              </a:cxn>
              <a:cxn ang="0">
                <a:pos x="64" y="30"/>
              </a:cxn>
              <a:cxn ang="0">
                <a:pos x="64" y="32"/>
              </a:cxn>
              <a:cxn ang="0">
                <a:pos x="64" y="34"/>
              </a:cxn>
              <a:cxn ang="0">
                <a:pos x="54" y="38"/>
              </a:cxn>
              <a:cxn ang="0">
                <a:pos x="50" y="42"/>
              </a:cxn>
              <a:cxn ang="0">
                <a:pos x="46" y="42"/>
              </a:cxn>
              <a:cxn ang="0">
                <a:pos x="42" y="52"/>
              </a:cxn>
              <a:cxn ang="0">
                <a:pos x="24" y="56"/>
              </a:cxn>
              <a:cxn ang="0">
                <a:pos x="2" y="36"/>
              </a:cxn>
            </a:cxnLst>
            <a:rect l="0" t="0" r="r" b="b"/>
            <a:pathLst>
              <a:path w="68" h="56">
                <a:moveTo>
                  <a:pt x="2" y="36"/>
                </a:moveTo>
                <a:lnTo>
                  <a:pt x="2" y="32"/>
                </a:lnTo>
                <a:lnTo>
                  <a:pt x="0" y="22"/>
                </a:lnTo>
                <a:lnTo>
                  <a:pt x="2" y="10"/>
                </a:lnTo>
                <a:lnTo>
                  <a:pt x="10" y="4"/>
                </a:lnTo>
                <a:lnTo>
                  <a:pt x="10" y="2"/>
                </a:lnTo>
                <a:lnTo>
                  <a:pt x="12" y="2"/>
                </a:lnTo>
                <a:lnTo>
                  <a:pt x="14" y="2"/>
                </a:lnTo>
                <a:lnTo>
                  <a:pt x="16" y="0"/>
                </a:lnTo>
                <a:lnTo>
                  <a:pt x="22" y="0"/>
                </a:lnTo>
                <a:lnTo>
                  <a:pt x="28" y="2"/>
                </a:lnTo>
                <a:lnTo>
                  <a:pt x="34" y="4"/>
                </a:lnTo>
                <a:lnTo>
                  <a:pt x="42" y="10"/>
                </a:lnTo>
                <a:lnTo>
                  <a:pt x="44" y="8"/>
                </a:lnTo>
                <a:lnTo>
                  <a:pt x="46" y="8"/>
                </a:lnTo>
                <a:lnTo>
                  <a:pt x="50" y="8"/>
                </a:lnTo>
                <a:lnTo>
                  <a:pt x="54" y="8"/>
                </a:lnTo>
                <a:lnTo>
                  <a:pt x="58" y="8"/>
                </a:lnTo>
                <a:lnTo>
                  <a:pt x="60" y="8"/>
                </a:lnTo>
                <a:lnTo>
                  <a:pt x="64" y="10"/>
                </a:lnTo>
                <a:lnTo>
                  <a:pt x="66" y="12"/>
                </a:lnTo>
                <a:lnTo>
                  <a:pt x="68" y="16"/>
                </a:lnTo>
                <a:lnTo>
                  <a:pt x="68" y="18"/>
                </a:lnTo>
                <a:lnTo>
                  <a:pt x="66" y="22"/>
                </a:lnTo>
                <a:lnTo>
                  <a:pt x="66" y="26"/>
                </a:lnTo>
                <a:lnTo>
                  <a:pt x="64" y="30"/>
                </a:lnTo>
                <a:lnTo>
                  <a:pt x="64" y="32"/>
                </a:lnTo>
                <a:lnTo>
                  <a:pt x="64" y="34"/>
                </a:lnTo>
                <a:lnTo>
                  <a:pt x="54" y="38"/>
                </a:lnTo>
                <a:lnTo>
                  <a:pt x="50" y="42"/>
                </a:lnTo>
                <a:lnTo>
                  <a:pt x="46" y="42"/>
                </a:lnTo>
                <a:lnTo>
                  <a:pt x="42" y="52"/>
                </a:lnTo>
                <a:lnTo>
                  <a:pt x="24" y="56"/>
                </a:lnTo>
                <a:lnTo>
                  <a:pt x="2" y="36"/>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28" name="Freeform 90"/>
          <p:cNvSpPr>
            <a:spLocks/>
          </p:cNvSpPr>
          <p:nvPr/>
        </p:nvSpPr>
        <p:spPr bwMode="gray">
          <a:xfrm>
            <a:off x="4975122" y="4709721"/>
            <a:ext cx="60432" cy="66237"/>
          </a:xfrm>
          <a:custGeom>
            <a:avLst/>
            <a:gdLst/>
            <a:ahLst/>
            <a:cxnLst>
              <a:cxn ang="0">
                <a:pos x="6" y="0"/>
              </a:cxn>
              <a:cxn ang="0">
                <a:pos x="6" y="2"/>
              </a:cxn>
              <a:cxn ang="0">
                <a:pos x="2" y="4"/>
              </a:cxn>
              <a:cxn ang="0">
                <a:pos x="0" y="6"/>
              </a:cxn>
              <a:cxn ang="0">
                <a:pos x="0" y="10"/>
              </a:cxn>
              <a:cxn ang="0">
                <a:pos x="2" y="12"/>
              </a:cxn>
              <a:cxn ang="0">
                <a:pos x="4" y="16"/>
              </a:cxn>
              <a:cxn ang="0">
                <a:pos x="8" y="20"/>
              </a:cxn>
              <a:cxn ang="0">
                <a:pos x="10" y="24"/>
              </a:cxn>
              <a:cxn ang="0">
                <a:pos x="14" y="28"/>
              </a:cxn>
              <a:cxn ang="0">
                <a:pos x="16" y="32"/>
              </a:cxn>
              <a:cxn ang="0">
                <a:pos x="16" y="32"/>
              </a:cxn>
              <a:cxn ang="0">
                <a:pos x="16" y="34"/>
              </a:cxn>
              <a:cxn ang="0">
                <a:pos x="16" y="36"/>
              </a:cxn>
              <a:cxn ang="0">
                <a:pos x="16" y="38"/>
              </a:cxn>
              <a:cxn ang="0">
                <a:pos x="18" y="40"/>
              </a:cxn>
              <a:cxn ang="0">
                <a:pos x="18" y="42"/>
              </a:cxn>
              <a:cxn ang="0">
                <a:pos x="22" y="44"/>
              </a:cxn>
              <a:cxn ang="0">
                <a:pos x="26" y="44"/>
              </a:cxn>
              <a:cxn ang="0">
                <a:pos x="30" y="42"/>
              </a:cxn>
              <a:cxn ang="0">
                <a:pos x="34" y="38"/>
              </a:cxn>
              <a:cxn ang="0">
                <a:pos x="34" y="34"/>
              </a:cxn>
              <a:cxn ang="0">
                <a:pos x="34" y="30"/>
              </a:cxn>
              <a:cxn ang="0">
                <a:pos x="34" y="26"/>
              </a:cxn>
              <a:cxn ang="0">
                <a:pos x="34" y="22"/>
              </a:cxn>
              <a:cxn ang="0">
                <a:pos x="34" y="18"/>
              </a:cxn>
              <a:cxn ang="0">
                <a:pos x="34" y="16"/>
              </a:cxn>
              <a:cxn ang="0">
                <a:pos x="36" y="14"/>
              </a:cxn>
              <a:cxn ang="0">
                <a:pos x="34" y="14"/>
              </a:cxn>
              <a:cxn ang="0">
                <a:pos x="32" y="12"/>
              </a:cxn>
              <a:cxn ang="0">
                <a:pos x="28" y="10"/>
              </a:cxn>
              <a:cxn ang="0">
                <a:pos x="24" y="6"/>
              </a:cxn>
              <a:cxn ang="0">
                <a:pos x="20" y="4"/>
              </a:cxn>
              <a:cxn ang="0">
                <a:pos x="18" y="4"/>
              </a:cxn>
              <a:cxn ang="0">
                <a:pos x="12" y="4"/>
              </a:cxn>
              <a:cxn ang="0">
                <a:pos x="10" y="2"/>
              </a:cxn>
              <a:cxn ang="0">
                <a:pos x="8" y="2"/>
              </a:cxn>
              <a:cxn ang="0">
                <a:pos x="6" y="0"/>
              </a:cxn>
            </a:cxnLst>
            <a:rect l="0" t="0" r="r" b="b"/>
            <a:pathLst>
              <a:path w="36" h="44">
                <a:moveTo>
                  <a:pt x="6" y="0"/>
                </a:moveTo>
                <a:lnTo>
                  <a:pt x="6" y="2"/>
                </a:lnTo>
                <a:lnTo>
                  <a:pt x="2" y="4"/>
                </a:lnTo>
                <a:lnTo>
                  <a:pt x="0" y="6"/>
                </a:lnTo>
                <a:lnTo>
                  <a:pt x="0" y="10"/>
                </a:lnTo>
                <a:lnTo>
                  <a:pt x="2" y="12"/>
                </a:lnTo>
                <a:lnTo>
                  <a:pt x="4" y="16"/>
                </a:lnTo>
                <a:lnTo>
                  <a:pt x="8" y="20"/>
                </a:lnTo>
                <a:lnTo>
                  <a:pt x="10" y="24"/>
                </a:lnTo>
                <a:lnTo>
                  <a:pt x="14" y="28"/>
                </a:lnTo>
                <a:lnTo>
                  <a:pt x="16" y="32"/>
                </a:lnTo>
                <a:lnTo>
                  <a:pt x="16" y="32"/>
                </a:lnTo>
                <a:lnTo>
                  <a:pt x="16" y="34"/>
                </a:lnTo>
                <a:lnTo>
                  <a:pt x="16" y="36"/>
                </a:lnTo>
                <a:lnTo>
                  <a:pt x="16" y="38"/>
                </a:lnTo>
                <a:lnTo>
                  <a:pt x="18" y="40"/>
                </a:lnTo>
                <a:lnTo>
                  <a:pt x="18" y="42"/>
                </a:lnTo>
                <a:lnTo>
                  <a:pt x="22" y="44"/>
                </a:lnTo>
                <a:lnTo>
                  <a:pt x="26" y="44"/>
                </a:lnTo>
                <a:lnTo>
                  <a:pt x="30" y="42"/>
                </a:lnTo>
                <a:lnTo>
                  <a:pt x="34" y="38"/>
                </a:lnTo>
                <a:lnTo>
                  <a:pt x="34" y="34"/>
                </a:lnTo>
                <a:lnTo>
                  <a:pt x="34" y="30"/>
                </a:lnTo>
                <a:lnTo>
                  <a:pt x="34" y="26"/>
                </a:lnTo>
                <a:lnTo>
                  <a:pt x="34" y="22"/>
                </a:lnTo>
                <a:lnTo>
                  <a:pt x="34" y="18"/>
                </a:lnTo>
                <a:lnTo>
                  <a:pt x="34" y="16"/>
                </a:lnTo>
                <a:lnTo>
                  <a:pt x="36" y="14"/>
                </a:lnTo>
                <a:lnTo>
                  <a:pt x="34" y="14"/>
                </a:lnTo>
                <a:lnTo>
                  <a:pt x="32" y="12"/>
                </a:lnTo>
                <a:lnTo>
                  <a:pt x="28" y="10"/>
                </a:lnTo>
                <a:lnTo>
                  <a:pt x="24" y="6"/>
                </a:lnTo>
                <a:lnTo>
                  <a:pt x="20" y="4"/>
                </a:lnTo>
                <a:lnTo>
                  <a:pt x="18" y="4"/>
                </a:lnTo>
                <a:lnTo>
                  <a:pt x="12" y="4"/>
                </a:lnTo>
                <a:lnTo>
                  <a:pt x="10" y="2"/>
                </a:lnTo>
                <a:lnTo>
                  <a:pt x="8" y="2"/>
                </a:lnTo>
                <a:lnTo>
                  <a:pt x="6" y="0"/>
                </a:lnTo>
              </a:path>
            </a:pathLst>
          </a:custGeom>
          <a:solidFill>
            <a:srgbClr val="92D050"/>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29" name="Freeform 91"/>
          <p:cNvSpPr>
            <a:spLocks/>
          </p:cNvSpPr>
          <p:nvPr/>
        </p:nvSpPr>
        <p:spPr bwMode="gray">
          <a:xfrm>
            <a:off x="4995266" y="4526064"/>
            <a:ext cx="241727" cy="183657"/>
          </a:xfrm>
          <a:custGeom>
            <a:avLst/>
            <a:gdLst/>
            <a:ahLst/>
            <a:cxnLst>
              <a:cxn ang="0">
                <a:pos x="0" y="114"/>
              </a:cxn>
              <a:cxn ang="0">
                <a:pos x="22" y="114"/>
              </a:cxn>
              <a:cxn ang="0">
                <a:pos x="58" y="106"/>
              </a:cxn>
              <a:cxn ang="0">
                <a:pos x="62" y="118"/>
              </a:cxn>
              <a:cxn ang="0">
                <a:pos x="66" y="120"/>
              </a:cxn>
              <a:cxn ang="0">
                <a:pos x="74" y="120"/>
              </a:cxn>
              <a:cxn ang="0">
                <a:pos x="82" y="114"/>
              </a:cxn>
              <a:cxn ang="0">
                <a:pos x="86" y="110"/>
              </a:cxn>
              <a:cxn ang="0">
                <a:pos x="102" y="104"/>
              </a:cxn>
              <a:cxn ang="0">
                <a:pos x="106" y="100"/>
              </a:cxn>
              <a:cxn ang="0">
                <a:pos x="116" y="94"/>
              </a:cxn>
              <a:cxn ang="0">
                <a:pos x="124" y="88"/>
              </a:cxn>
              <a:cxn ang="0">
                <a:pos x="128" y="82"/>
              </a:cxn>
              <a:cxn ang="0">
                <a:pos x="132" y="76"/>
              </a:cxn>
              <a:cxn ang="0">
                <a:pos x="136" y="68"/>
              </a:cxn>
              <a:cxn ang="0">
                <a:pos x="138" y="60"/>
              </a:cxn>
              <a:cxn ang="0">
                <a:pos x="138" y="52"/>
              </a:cxn>
              <a:cxn ang="0">
                <a:pos x="136" y="44"/>
              </a:cxn>
              <a:cxn ang="0">
                <a:pos x="136" y="42"/>
              </a:cxn>
              <a:cxn ang="0">
                <a:pos x="140" y="38"/>
              </a:cxn>
              <a:cxn ang="0">
                <a:pos x="144" y="30"/>
              </a:cxn>
              <a:cxn ang="0">
                <a:pos x="144" y="20"/>
              </a:cxn>
              <a:cxn ang="0">
                <a:pos x="142" y="8"/>
              </a:cxn>
              <a:cxn ang="0">
                <a:pos x="140" y="0"/>
              </a:cxn>
              <a:cxn ang="0">
                <a:pos x="138" y="0"/>
              </a:cxn>
              <a:cxn ang="0">
                <a:pos x="132" y="2"/>
              </a:cxn>
              <a:cxn ang="0">
                <a:pos x="122" y="8"/>
              </a:cxn>
              <a:cxn ang="0">
                <a:pos x="116" y="18"/>
              </a:cxn>
              <a:cxn ang="0">
                <a:pos x="114" y="32"/>
              </a:cxn>
              <a:cxn ang="0">
                <a:pos x="112" y="44"/>
              </a:cxn>
              <a:cxn ang="0">
                <a:pos x="108" y="48"/>
              </a:cxn>
              <a:cxn ang="0">
                <a:pos x="102" y="58"/>
              </a:cxn>
              <a:cxn ang="0">
                <a:pos x="94" y="68"/>
              </a:cxn>
              <a:cxn ang="0">
                <a:pos x="82" y="76"/>
              </a:cxn>
              <a:cxn ang="0">
                <a:pos x="72" y="84"/>
              </a:cxn>
              <a:cxn ang="0">
                <a:pos x="64" y="90"/>
              </a:cxn>
              <a:cxn ang="0">
                <a:pos x="40" y="90"/>
              </a:cxn>
              <a:cxn ang="0">
                <a:pos x="6" y="106"/>
              </a:cxn>
            </a:cxnLst>
            <a:rect l="0" t="0" r="r" b="b"/>
            <a:pathLst>
              <a:path w="144" h="122">
                <a:moveTo>
                  <a:pt x="6" y="106"/>
                </a:moveTo>
                <a:lnTo>
                  <a:pt x="0" y="114"/>
                </a:lnTo>
                <a:lnTo>
                  <a:pt x="14" y="118"/>
                </a:lnTo>
                <a:lnTo>
                  <a:pt x="22" y="114"/>
                </a:lnTo>
                <a:lnTo>
                  <a:pt x="38" y="110"/>
                </a:lnTo>
                <a:lnTo>
                  <a:pt x="58" y="106"/>
                </a:lnTo>
                <a:lnTo>
                  <a:pt x="62" y="118"/>
                </a:lnTo>
                <a:lnTo>
                  <a:pt x="62" y="118"/>
                </a:lnTo>
                <a:lnTo>
                  <a:pt x="62" y="120"/>
                </a:lnTo>
                <a:lnTo>
                  <a:pt x="66" y="120"/>
                </a:lnTo>
                <a:lnTo>
                  <a:pt x="68" y="122"/>
                </a:lnTo>
                <a:lnTo>
                  <a:pt x="74" y="120"/>
                </a:lnTo>
                <a:lnTo>
                  <a:pt x="78" y="116"/>
                </a:lnTo>
                <a:lnTo>
                  <a:pt x="82" y="114"/>
                </a:lnTo>
                <a:lnTo>
                  <a:pt x="84" y="110"/>
                </a:lnTo>
                <a:lnTo>
                  <a:pt x="86" y="110"/>
                </a:lnTo>
                <a:lnTo>
                  <a:pt x="100" y="106"/>
                </a:lnTo>
                <a:lnTo>
                  <a:pt x="102" y="104"/>
                </a:lnTo>
                <a:lnTo>
                  <a:pt x="104" y="104"/>
                </a:lnTo>
                <a:lnTo>
                  <a:pt x="106" y="100"/>
                </a:lnTo>
                <a:lnTo>
                  <a:pt x="112" y="98"/>
                </a:lnTo>
                <a:lnTo>
                  <a:pt x="116" y="94"/>
                </a:lnTo>
                <a:lnTo>
                  <a:pt x="120" y="90"/>
                </a:lnTo>
                <a:lnTo>
                  <a:pt x="124" y="88"/>
                </a:lnTo>
                <a:lnTo>
                  <a:pt x="126" y="84"/>
                </a:lnTo>
                <a:lnTo>
                  <a:pt x="128" y="82"/>
                </a:lnTo>
                <a:lnTo>
                  <a:pt x="130" y="80"/>
                </a:lnTo>
                <a:lnTo>
                  <a:pt x="132" y="76"/>
                </a:lnTo>
                <a:lnTo>
                  <a:pt x="134" y="72"/>
                </a:lnTo>
                <a:lnTo>
                  <a:pt x="136" y="68"/>
                </a:lnTo>
                <a:lnTo>
                  <a:pt x="138" y="64"/>
                </a:lnTo>
                <a:lnTo>
                  <a:pt x="138" y="60"/>
                </a:lnTo>
                <a:lnTo>
                  <a:pt x="138" y="58"/>
                </a:lnTo>
                <a:lnTo>
                  <a:pt x="138" y="52"/>
                </a:lnTo>
                <a:lnTo>
                  <a:pt x="136" y="48"/>
                </a:lnTo>
                <a:lnTo>
                  <a:pt x="136" y="44"/>
                </a:lnTo>
                <a:lnTo>
                  <a:pt x="136" y="42"/>
                </a:lnTo>
                <a:lnTo>
                  <a:pt x="136" y="42"/>
                </a:lnTo>
                <a:lnTo>
                  <a:pt x="138" y="40"/>
                </a:lnTo>
                <a:lnTo>
                  <a:pt x="140" y="38"/>
                </a:lnTo>
                <a:lnTo>
                  <a:pt x="142" y="34"/>
                </a:lnTo>
                <a:lnTo>
                  <a:pt x="144" y="30"/>
                </a:lnTo>
                <a:lnTo>
                  <a:pt x="144" y="26"/>
                </a:lnTo>
                <a:lnTo>
                  <a:pt x="144" y="20"/>
                </a:lnTo>
                <a:lnTo>
                  <a:pt x="142" y="14"/>
                </a:lnTo>
                <a:lnTo>
                  <a:pt x="142" y="8"/>
                </a:lnTo>
                <a:lnTo>
                  <a:pt x="140" y="4"/>
                </a:lnTo>
                <a:lnTo>
                  <a:pt x="140" y="0"/>
                </a:lnTo>
                <a:lnTo>
                  <a:pt x="140" y="0"/>
                </a:lnTo>
                <a:lnTo>
                  <a:pt x="138" y="0"/>
                </a:lnTo>
                <a:lnTo>
                  <a:pt x="136" y="0"/>
                </a:lnTo>
                <a:lnTo>
                  <a:pt x="132" y="2"/>
                </a:lnTo>
                <a:lnTo>
                  <a:pt x="126" y="4"/>
                </a:lnTo>
                <a:lnTo>
                  <a:pt x="122" y="8"/>
                </a:lnTo>
                <a:lnTo>
                  <a:pt x="118" y="12"/>
                </a:lnTo>
                <a:lnTo>
                  <a:pt x="116" y="18"/>
                </a:lnTo>
                <a:lnTo>
                  <a:pt x="114" y="26"/>
                </a:lnTo>
                <a:lnTo>
                  <a:pt x="114" y="32"/>
                </a:lnTo>
                <a:lnTo>
                  <a:pt x="112" y="38"/>
                </a:lnTo>
                <a:lnTo>
                  <a:pt x="112" y="44"/>
                </a:lnTo>
                <a:lnTo>
                  <a:pt x="110" y="46"/>
                </a:lnTo>
                <a:lnTo>
                  <a:pt x="108" y="48"/>
                </a:lnTo>
                <a:lnTo>
                  <a:pt x="106" y="52"/>
                </a:lnTo>
                <a:lnTo>
                  <a:pt x="102" y="58"/>
                </a:lnTo>
                <a:lnTo>
                  <a:pt x="98" y="62"/>
                </a:lnTo>
                <a:lnTo>
                  <a:pt x="94" y="68"/>
                </a:lnTo>
                <a:lnTo>
                  <a:pt x="88" y="72"/>
                </a:lnTo>
                <a:lnTo>
                  <a:pt x="82" y="76"/>
                </a:lnTo>
                <a:lnTo>
                  <a:pt x="76" y="80"/>
                </a:lnTo>
                <a:lnTo>
                  <a:pt x="72" y="84"/>
                </a:lnTo>
                <a:lnTo>
                  <a:pt x="68" y="88"/>
                </a:lnTo>
                <a:lnTo>
                  <a:pt x="64" y="90"/>
                </a:lnTo>
                <a:lnTo>
                  <a:pt x="64" y="90"/>
                </a:lnTo>
                <a:lnTo>
                  <a:pt x="40" y="90"/>
                </a:lnTo>
                <a:lnTo>
                  <a:pt x="22" y="96"/>
                </a:lnTo>
                <a:lnTo>
                  <a:pt x="6" y="106"/>
                </a:lnTo>
              </a:path>
            </a:pathLst>
          </a:custGeom>
          <a:solidFill>
            <a:srgbClr val="92D050"/>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30" name="Freeform 92"/>
          <p:cNvSpPr>
            <a:spLocks/>
          </p:cNvSpPr>
          <p:nvPr/>
        </p:nvSpPr>
        <p:spPr bwMode="gray">
          <a:xfrm>
            <a:off x="5028837" y="4700689"/>
            <a:ext cx="40288" cy="24088"/>
          </a:xfrm>
          <a:custGeom>
            <a:avLst/>
            <a:gdLst/>
            <a:ahLst/>
            <a:cxnLst>
              <a:cxn ang="0">
                <a:pos x="8" y="0"/>
              </a:cxn>
              <a:cxn ang="0">
                <a:pos x="0" y="10"/>
              </a:cxn>
              <a:cxn ang="0">
                <a:pos x="8" y="16"/>
              </a:cxn>
              <a:cxn ang="0">
                <a:pos x="18" y="8"/>
              </a:cxn>
              <a:cxn ang="0">
                <a:pos x="24" y="2"/>
              </a:cxn>
              <a:cxn ang="0">
                <a:pos x="8" y="0"/>
              </a:cxn>
            </a:cxnLst>
            <a:rect l="0" t="0" r="r" b="b"/>
            <a:pathLst>
              <a:path w="24" h="16">
                <a:moveTo>
                  <a:pt x="8" y="0"/>
                </a:moveTo>
                <a:lnTo>
                  <a:pt x="0" y="10"/>
                </a:lnTo>
                <a:lnTo>
                  <a:pt x="8" y="16"/>
                </a:lnTo>
                <a:lnTo>
                  <a:pt x="18" y="8"/>
                </a:lnTo>
                <a:lnTo>
                  <a:pt x="24" y="2"/>
                </a:lnTo>
                <a:lnTo>
                  <a:pt x="8" y="0"/>
                </a:lnTo>
              </a:path>
            </a:pathLst>
          </a:custGeom>
          <a:solidFill>
            <a:srgbClr val="92D050"/>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31" name="Freeform 93"/>
          <p:cNvSpPr>
            <a:spLocks/>
          </p:cNvSpPr>
          <p:nvPr/>
        </p:nvSpPr>
        <p:spPr bwMode="gray">
          <a:xfrm>
            <a:off x="5193346" y="4414666"/>
            <a:ext cx="130935" cy="90325"/>
          </a:xfrm>
          <a:custGeom>
            <a:avLst/>
            <a:gdLst/>
            <a:ahLst/>
            <a:cxnLst>
              <a:cxn ang="0">
                <a:pos x="36" y="6"/>
              </a:cxn>
              <a:cxn ang="0">
                <a:pos x="36" y="6"/>
              </a:cxn>
              <a:cxn ang="0">
                <a:pos x="34" y="4"/>
              </a:cxn>
              <a:cxn ang="0">
                <a:pos x="32" y="2"/>
              </a:cxn>
              <a:cxn ang="0">
                <a:pos x="30" y="0"/>
              </a:cxn>
              <a:cxn ang="0">
                <a:pos x="28" y="0"/>
              </a:cxn>
              <a:cxn ang="0">
                <a:pos x="26" y="2"/>
              </a:cxn>
              <a:cxn ang="0">
                <a:pos x="24" y="4"/>
              </a:cxn>
              <a:cxn ang="0">
                <a:pos x="22" y="12"/>
              </a:cxn>
              <a:cxn ang="0">
                <a:pos x="20" y="18"/>
              </a:cxn>
              <a:cxn ang="0">
                <a:pos x="20" y="22"/>
              </a:cxn>
              <a:cxn ang="0">
                <a:pos x="20" y="26"/>
              </a:cxn>
              <a:cxn ang="0">
                <a:pos x="18" y="28"/>
              </a:cxn>
              <a:cxn ang="0">
                <a:pos x="16" y="32"/>
              </a:cxn>
              <a:cxn ang="0">
                <a:pos x="12" y="36"/>
              </a:cxn>
              <a:cxn ang="0">
                <a:pos x="10" y="42"/>
              </a:cxn>
              <a:cxn ang="0">
                <a:pos x="6" y="46"/>
              </a:cxn>
              <a:cxn ang="0">
                <a:pos x="4" y="48"/>
              </a:cxn>
              <a:cxn ang="0">
                <a:pos x="2" y="50"/>
              </a:cxn>
              <a:cxn ang="0">
                <a:pos x="0" y="52"/>
              </a:cxn>
              <a:cxn ang="0">
                <a:pos x="0" y="54"/>
              </a:cxn>
              <a:cxn ang="0">
                <a:pos x="0" y="56"/>
              </a:cxn>
              <a:cxn ang="0">
                <a:pos x="4" y="56"/>
              </a:cxn>
              <a:cxn ang="0">
                <a:pos x="8" y="58"/>
              </a:cxn>
              <a:cxn ang="0">
                <a:pos x="14" y="58"/>
              </a:cxn>
              <a:cxn ang="0">
                <a:pos x="20" y="58"/>
              </a:cxn>
              <a:cxn ang="0">
                <a:pos x="26" y="58"/>
              </a:cxn>
              <a:cxn ang="0">
                <a:pos x="30" y="56"/>
              </a:cxn>
              <a:cxn ang="0">
                <a:pos x="32" y="56"/>
              </a:cxn>
              <a:cxn ang="0">
                <a:pos x="38" y="60"/>
              </a:cxn>
              <a:cxn ang="0">
                <a:pos x="48" y="58"/>
              </a:cxn>
              <a:cxn ang="0">
                <a:pos x="48" y="58"/>
              </a:cxn>
              <a:cxn ang="0">
                <a:pos x="50" y="56"/>
              </a:cxn>
              <a:cxn ang="0">
                <a:pos x="52" y="52"/>
              </a:cxn>
              <a:cxn ang="0">
                <a:pos x="54" y="50"/>
              </a:cxn>
              <a:cxn ang="0">
                <a:pos x="56" y="46"/>
              </a:cxn>
              <a:cxn ang="0">
                <a:pos x="60" y="44"/>
              </a:cxn>
              <a:cxn ang="0">
                <a:pos x="62" y="44"/>
              </a:cxn>
              <a:cxn ang="0">
                <a:pos x="64" y="44"/>
              </a:cxn>
              <a:cxn ang="0">
                <a:pos x="66" y="42"/>
              </a:cxn>
              <a:cxn ang="0">
                <a:pos x="70" y="40"/>
              </a:cxn>
              <a:cxn ang="0">
                <a:pos x="72" y="38"/>
              </a:cxn>
              <a:cxn ang="0">
                <a:pos x="74" y="36"/>
              </a:cxn>
              <a:cxn ang="0">
                <a:pos x="76" y="34"/>
              </a:cxn>
              <a:cxn ang="0">
                <a:pos x="78" y="32"/>
              </a:cxn>
              <a:cxn ang="0">
                <a:pos x="78" y="32"/>
              </a:cxn>
              <a:cxn ang="0">
                <a:pos x="78" y="30"/>
              </a:cxn>
              <a:cxn ang="0">
                <a:pos x="78" y="26"/>
              </a:cxn>
              <a:cxn ang="0">
                <a:pos x="78" y="24"/>
              </a:cxn>
              <a:cxn ang="0">
                <a:pos x="76" y="22"/>
              </a:cxn>
              <a:cxn ang="0">
                <a:pos x="74" y="20"/>
              </a:cxn>
              <a:cxn ang="0">
                <a:pos x="72" y="22"/>
              </a:cxn>
              <a:cxn ang="0">
                <a:pos x="70" y="24"/>
              </a:cxn>
              <a:cxn ang="0">
                <a:pos x="66" y="26"/>
              </a:cxn>
              <a:cxn ang="0">
                <a:pos x="64" y="26"/>
              </a:cxn>
              <a:cxn ang="0">
                <a:pos x="62" y="26"/>
              </a:cxn>
              <a:cxn ang="0">
                <a:pos x="58" y="24"/>
              </a:cxn>
              <a:cxn ang="0">
                <a:pos x="52" y="22"/>
              </a:cxn>
              <a:cxn ang="0">
                <a:pos x="46" y="20"/>
              </a:cxn>
              <a:cxn ang="0">
                <a:pos x="42" y="16"/>
              </a:cxn>
              <a:cxn ang="0">
                <a:pos x="38" y="12"/>
              </a:cxn>
              <a:cxn ang="0">
                <a:pos x="36" y="6"/>
              </a:cxn>
            </a:cxnLst>
            <a:rect l="0" t="0" r="r" b="b"/>
            <a:pathLst>
              <a:path w="78" h="60">
                <a:moveTo>
                  <a:pt x="36" y="6"/>
                </a:moveTo>
                <a:lnTo>
                  <a:pt x="36" y="6"/>
                </a:lnTo>
                <a:lnTo>
                  <a:pt x="34" y="4"/>
                </a:lnTo>
                <a:lnTo>
                  <a:pt x="32" y="2"/>
                </a:lnTo>
                <a:lnTo>
                  <a:pt x="30" y="0"/>
                </a:lnTo>
                <a:lnTo>
                  <a:pt x="28" y="0"/>
                </a:lnTo>
                <a:lnTo>
                  <a:pt x="26" y="2"/>
                </a:lnTo>
                <a:lnTo>
                  <a:pt x="24" y="4"/>
                </a:lnTo>
                <a:lnTo>
                  <a:pt x="22" y="12"/>
                </a:lnTo>
                <a:lnTo>
                  <a:pt x="20" y="18"/>
                </a:lnTo>
                <a:lnTo>
                  <a:pt x="20" y="22"/>
                </a:lnTo>
                <a:lnTo>
                  <a:pt x="20" y="26"/>
                </a:lnTo>
                <a:lnTo>
                  <a:pt x="18" y="28"/>
                </a:lnTo>
                <a:lnTo>
                  <a:pt x="16" y="32"/>
                </a:lnTo>
                <a:lnTo>
                  <a:pt x="12" y="36"/>
                </a:lnTo>
                <a:lnTo>
                  <a:pt x="10" y="42"/>
                </a:lnTo>
                <a:lnTo>
                  <a:pt x="6" y="46"/>
                </a:lnTo>
                <a:lnTo>
                  <a:pt x="4" y="48"/>
                </a:lnTo>
                <a:lnTo>
                  <a:pt x="2" y="50"/>
                </a:lnTo>
                <a:lnTo>
                  <a:pt x="0" y="52"/>
                </a:lnTo>
                <a:lnTo>
                  <a:pt x="0" y="54"/>
                </a:lnTo>
                <a:lnTo>
                  <a:pt x="0" y="56"/>
                </a:lnTo>
                <a:lnTo>
                  <a:pt x="4" y="56"/>
                </a:lnTo>
                <a:lnTo>
                  <a:pt x="8" y="58"/>
                </a:lnTo>
                <a:lnTo>
                  <a:pt x="14" y="58"/>
                </a:lnTo>
                <a:lnTo>
                  <a:pt x="20" y="58"/>
                </a:lnTo>
                <a:lnTo>
                  <a:pt x="26" y="58"/>
                </a:lnTo>
                <a:lnTo>
                  <a:pt x="30" y="56"/>
                </a:lnTo>
                <a:lnTo>
                  <a:pt x="32" y="56"/>
                </a:lnTo>
                <a:lnTo>
                  <a:pt x="38" y="60"/>
                </a:lnTo>
                <a:lnTo>
                  <a:pt x="48" y="58"/>
                </a:lnTo>
                <a:lnTo>
                  <a:pt x="48" y="58"/>
                </a:lnTo>
                <a:lnTo>
                  <a:pt x="50" y="56"/>
                </a:lnTo>
                <a:lnTo>
                  <a:pt x="52" y="52"/>
                </a:lnTo>
                <a:lnTo>
                  <a:pt x="54" y="50"/>
                </a:lnTo>
                <a:lnTo>
                  <a:pt x="56" y="46"/>
                </a:lnTo>
                <a:lnTo>
                  <a:pt x="60" y="44"/>
                </a:lnTo>
                <a:lnTo>
                  <a:pt x="62" y="44"/>
                </a:lnTo>
                <a:lnTo>
                  <a:pt x="64" y="44"/>
                </a:lnTo>
                <a:lnTo>
                  <a:pt x="66" y="42"/>
                </a:lnTo>
                <a:lnTo>
                  <a:pt x="70" y="40"/>
                </a:lnTo>
                <a:lnTo>
                  <a:pt x="72" y="38"/>
                </a:lnTo>
                <a:lnTo>
                  <a:pt x="74" y="36"/>
                </a:lnTo>
                <a:lnTo>
                  <a:pt x="76" y="34"/>
                </a:lnTo>
                <a:lnTo>
                  <a:pt x="78" y="32"/>
                </a:lnTo>
                <a:lnTo>
                  <a:pt x="78" y="32"/>
                </a:lnTo>
                <a:lnTo>
                  <a:pt x="78" y="30"/>
                </a:lnTo>
                <a:lnTo>
                  <a:pt x="78" y="26"/>
                </a:lnTo>
                <a:lnTo>
                  <a:pt x="78" y="24"/>
                </a:lnTo>
                <a:lnTo>
                  <a:pt x="76" y="22"/>
                </a:lnTo>
                <a:lnTo>
                  <a:pt x="74" y="20"/>
                </a:lnTo>
                <a:lnTo>
                  <a:pt x="72" y="22"/>
                </a:lnTo>
                <a:lnTo>
                  <a:pt x="70" y="24"/>
                </a:lnTo>
                <a:lnTo>
                  <a:pt x="66" y="26"/>
                </a:lnTo>
                <a:lnTo>
                  <a:pt x="64" y="26"/>
                </a:lnTo>
                <a:lnTo>
                  <a:pt x="62" y="26"/>
                </a:lnTo>
                <a:lnTo>
                  <a:pt x="58" y="24"/>
                </a:lnTo>
                <a:lnTo>
                  <a:pt x="52" y="22"/>
                </a:lnTo>
                <a:lnTo>
                  <a:pt x="46" y="20"/>
                </a:lnTo>
                <a:lnTo>
                  <a:pt x="42" y="16"/>
                </a:lnTo>
                <a:lnTo>
                  <a:pt x="38" y="12"/>
                </a:lnTo>
                <a:lnTo>
                  <a:pt x="36" y="6"/>
                </a:lnTo>
              </a:path>
            </a:pathLst>
          </a:custGeom>
          <a:solidFill>
            <a:srgbClr val="92D050"/>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32" name="Freeform 94"/>
          <p:cNvSpPr>
            <a:spLocks/>
          </p:cNvSpPr>
          <p:nvPr/>
        </p:nvSpPr>
        <p:spPr bwMode="gray">
          <a:xfrm>
            <a:off x="3783273" y="4670582"/>
            <a:ext cx="134292" cy="51183"/>
          </a:xfrm>
          <a:custGeom>
            <a:avLst/>
            <a:gdLst/>
            <a:ahLst/>
            <a:cxnLst>
              <a:cxn ang="0">
                <a:pos x="58" y="0"/>
              </a:cxn>
              <a:cxn ang="0">
                <a:pos x="52" y="2"/>
              </a:cxn>
              <a:cxn ang="0">
                <a:pos x="38" y="2"/>
              </a:cxn>
              <a:cxn ang="0">
                <a:pos x="24" y="2"/>
              </a:cxn>
              <a:cxn ang="0">
                <a:pos x="16" y="2"/>
              </a:cxn>
              <a:cxn ang="0">
                <a:pos x="0" y="16"/>
              </a:cxn>
              <a:cxn ang="0">
                <a:pos x="0" y="22"/>
              </a:cxn>
              <a:cxn ang="0">
                <a:pos x="0" y="22"/>
              </a:cxn>
              <a:cxn ang="0">
                <a:pos x="2" y="24"/>
              </a:cxn>
              <a:cxn ang="0">
                <a:pos x="2" y="28"/>
              </a:cxn>
              <a:cxn ang="0">
                <a:pos x="4" y="30"/>
              </a:cxn>
              <a:cxn ang="0">
                <a:pos x="6" y="30"/>
              </a:cxn>
              <a:cxn ang="0">
                <a:pos x="8" y="30"/>
              </a:cxn>
              <a:cxn ang="0">
                <a:pos x="12" y="28"/>
              </a:cxn>
              <a:cxn ang="0">
                <a:pos x="16" y="28"/>
              </a:cxn>
              <a:cxn ang="0">
                <a:pos x="20" y="30"/>
              </a:cxn>
              <a:cxn ang="0">
                <a:pos x="26" y="34"/>
              </a:cxn>
              <a:cxn ang="0">
                <a:pos x="26" y="32"/>
              </a:cxn>
              <a:cxn ang="0">
                <a:pos x="30" y="28"/>
              </a:cxn>
              <a:cxn ang="0">
                <a:pos x="40" y="26"/>
              </a:cxn>
              <a:cxn ang="0">
                <a:pos x="58" y="24"/>
              </a:cxn>
              <a:cxn ang="0">
                <a:pos x="58" y="24"/>
              </a:cxn>
              <a:cxn ang="0">
                <a:pos x="58" y="22"/>
              </a:cxn>
              <a:cxn ang="0">
                <a:pos x="58" y="20"/>
              </a:cxn>
              <a:cxn ang="0">
                <a:pos x="60" y="16"/>
              </a:cxn>
              <a:cxn ang="0">
                <a:pos x="62" y="14"/>
              </a:cxn>
              <a:cxn ang="0">
                <a:pos x="66" y="12"/>
              </a:cxn>
              <a:cxn ang="0">
                <a:pos x="72" y="10"/>
              </a:cxn>
              <a:cxn ang="0">
                <a:pos x="80" y="10"/>
              </a:cxn>
              <a:cxn ang="0">
                <a:pos x="78" y="8"/>
              </a:cxn>
              <a:cxn ang="0">
                <a:pos x="76" y="8"/>
              </a:cxn>
              <a:cxn ang="0">
                <a:pos x="70" y="8"/>
              </a:cxn>
              <a:cxn ang="0">
                <a:pos x="64" y="6"/>
              </a:cxn>
              <a:cxn ang="0">
                <a:pos x="60" y="4"/>
              </a:cxn>
              <a:cxn ang="0">
                <a:pos x="58" y="0"/>
              </a:cxn>
            </a:cxnLst>
            <a:rect l="0" t="0" r="r" b="b"/>
            <a:pathLst>
              <a:path w="80" h="34">
                <a:moveTo>
                  <a:pt x="58" y="0"/>
                </a:moveTo>
                <a:lnTo>
                  <a:pt x="52" y="2"/>
                </a:lnTo>
                <a:lnTo>
                  <a:pt x="38" y="2"/>
                </a:lnTo>
                <a:lnTo>
                  <a:pt x="24" y="2"/>
                </a:lnTo>
                <a:lnTo>
                  <a:pt x="16" y="2"/>
                </a:lnTo>
                <a:lnTo>
                  <a:pt x="0" y="16"/>
                </a:lnTo>
                <a:lnTo>
                  <a:pt x="0" y="22"/>
                </a:lnTo>
                <a:lnTo>
                  <a:pt x="0" y="22"/>
                </a:lnTo>
                <a:lnTo>
                  <a:pt x="2" y="24"/>
                </a:lnTo>
                <a:lnTo>
                  <a:pt x="2" y="28"/>
                </a:lnTo>
                <a:lnTo>
                  <a:pt x="4" y="30"/>
                </a:lnTo>
                <a:lnTo>
                  <a:pt x="6" y="30"/>
                </a:lnTo>
                <a:lnTo>
                  <a:pt x="8" y="30"/>
                </a:lnTo>
                <a:lnTo>
                  <a:pt x="12" y="28"/>
                </a:lnTo>
                <a:lnTo>
                  <a:pt x="16" y="28"/>
                </a:lnTo>
                <a:lnTo>
                  <a:pt x="20" y="30"/>
                </a:lnTo>
                <a:lnTo>
                  <a:pt x="26" y="34"/>
                </a:lnTo>
                <a:lnTo>
                  <a:pt x="26" y="32"/>
                </a:lnTo>
                <a:lnTo>
                  <a:pt x="30" y="28"/>
                </a:lnTo>
                <a:lnTo>
                  <a:pt x="40" y="26"/>
                </a:lnTo>
                <a:lnTo>
                  <a:pt x="58" y="24"/>
                </a:lnTo>
                <a:lnTo>
                  <a:pt x="58" y="24"/>
                </a:lnTo>
                <a:lnTo>
                  <a:pt x="58" y="22"/>
                </a:lnTo>
                <a:lnTo>
                  <a:pt x="58" y="20"/>
                </a:lnTo>
                <a:lnTo>
                  <a:pt x="60" y="16"/>
                </a:lnTo>
                <a:lnTo>
                  <a:pt x="62" y="14"/>
                </a:lnTo>
                <a:lnTo>
                  <a:pt x="66" y="12"/>
                </a:lnTo>
                <a:lnTo>
                  <a:pt x="72" y="10"/>
                </a:lnTo>
                <a:lnTo>
                  <a:pt x="80" y="10"/>
                </a:lnTo>
                <a:lnTo>
                  <a:pt x="78" y="8"/>
                </a:lnTo>
                <a:lnTo>
                  <a:pt x="76" y="8"/>
                </a:lnTo>
                <a:lnTo>
                  <a:pt x="70" y="8"/>
                </a:lnTo>
                <a:lnTo>
                  <a:pt x="64" y="6"/>
                </a:lnTo>
                <a:lnTo>
                  <a:pt x="60" y="4"/>
                </a:lnTo>
                <a:lnTo>
                  <a:pt x="58" y="0"/>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33" name="Freeform 95"/>
          <p:cNvSpPr>
            <a:spLocks/>
          </p:cNvSpPr>
          <p:nvPr/>
        </p:nvSpPr>
        <p:spPr bwMode="gray">
          <a:xfrm>
            <a:off x="3783273" y="4670582"/>
            <a:ext cx="134292" cy="51183"/>
          </a:xfrm>
          <a:custGeom>
            <a:avLst/>
            <a:gdLst/>
            <a:ahLst/>
            <a:cxnLst>
              <a:cxn ang="0">
                <a:pos x="56" y="0"/>
              </a:cxn>
              <a:cxn ang="0">
                <a:pos x="50" y="2"/>
              </a:cxn>
              <a:cxn ang="0">
                <a:pos x="38" y="2"/>
              </a:cxn>
              <a:cxn ang="0">
                <a:pos x="24" y="2"/>
              </a:cxn>
              <a:cxn ang="0">
                <a:pos x="16" y="2"/>
              </a:cxn>
              <a:cxn ang="0">
                <a:pos x="0" y="16"/>
              </a:cxn>
              <a:cxn ang="0">
                <a:pos x="0" y="22"/>
              </a:cxn>
              <a:cxn ang="0">
                <a:pos x="0" y="22"/>
              </a:cxn>
              <a:cxn ang="0">
                <a:pos x="2" y="24"/>
              </a:cxn>
              <a:cxn ang="0">
                <a:pos x="2" y="28"/>
              </a:cxn>
              <a:cxn ang="0">
                <a:pos x="4" y="30"/>
              </a:cxn>
              <a:cxn ang="0">
                <a:pos x="6" y="30"/>
              </a:cxn>
              <a:cxn ang="0">
                <a:pos x="8" y="30"/>
              </a:cxn>
              <a:cxn ang="0">
                <a:pos x="12" y="28"/>
              </a:cxn>
              <a:cxn ang="0">
                <a:pos x="16" y="28"/>
              </a:cxn>
              <a:cxn ang="0">
                <a:pos x="20" y="30"/>
              </a:cxn>
              <a:cxn ang="0">
                <a:pos x="26" y="34"/>
              </a:cxn>
              <a:cxn ang="0">
                <a:pos x="26" y="32"/>
              </a:cxn>
              <a:cxn ang="0">
                <a:pos x="30" y="28"/>
              </a:cxn>
              <a:cxn ang="0">
                <a:pos x="40" y="26"/>
              </a:cxn>
              <a:cxn ang="0">
                <a:pos x="58" y="24"/>
              </a:cxn>
              <a:cxn ang="0">
                <a:pos x="58" y="24"/>
              </a:cxn>
              <a:cxn ang="0">
                <a:pos x="58" y="22"/>
              </a:cxn>
              <a:cxn ang="0">
                <a:pos x="58" y="20"/>
              </a:cxn>
              <a:cxn ang="0">
                <a:pos x="60" y="16"/>
              </a:cxn>
              <a:cxn ang="0">
                <a:pos x="62" y="14"/>
              </a:cxn>
              <a:cxn ang="0">
                <a:pos x="66" y="12"/>
              </a:cxn>
              <a:cxn ang="0">
                <a:pos x="72" y="10"/>
              </a:cxn>
              <a:cxn ang="0">
                <a:pos x="80" y="10"/>
              </a:cxn>
              <a:cxn ang="0">
                <a:pos x="78" y="8"/>
              </a:cxn>
              <a:cxn ang="0">
                <a:pos x="74" y="8"/>
              </a:cxn>
              <a:cxn ang="0">
                <a:pos x="70" y="8"/>
              </a:cxn>
              <a:cxn ang="0">
                <a:pos x="64" y="6"/>
              </a:cxn>
              <a:cxn ang="0">
                <a:pos x="60" y="4"/>
              </a:cxn>
              <a:cxn ang="0">
                <a:pos x="56" y="0"/>
              </a:cxn>
            </a:cxnLst>
            <a:rect l="0" t="0" r="r" b="b"/>
            <a:pathLst>
              <a:path w="80" h="34">
                <a:moveTo>
                  <a:pt x="56" y="0"/>
                </a:moveTo>
                <a:lnTo>
                  <a:pt x="50" y="2"/>
                </a:lnTo>
                <a:lnTo>
                  <a:pt x="38" y="2"/>
                </a:lnTo>
                <a:lnTo>
                  <a:pt x="24" y="2"/>
                </a:lnTo>
                <a:lnTo>
                  <a:pt x="16" y="2"/>
                </a:lnTo>
                <a:lnTo>
                  <a:pt x="0" y="16"/>
                </a:lnTo>
                <a:lnTo>
                  <a:pt x="0" y="22"/>
                </a:lnTo>
                <a:lnTo>
                  <a:pt x="0" y="22"/>
                </a:lnTo>
                <a:lnTo>
                  <a:pt x="2" y="24"/>
                </a:lnTo>
                <a:lnTo>
                  <a:pt x="2" y="28"/>
                </a:lnTo>
                <a:lnTo>
                  <a:pt x="4" y="30"/>
                </a:lnTo>
                <a:lnTo>
                  <a:pt x="6" y="30"/>
                </a:lnTo>
                <a:lnTo>
                  <a:pt x="8" y="30"/>
                </a:lnTo>
                <a:lnTo>
                  <a:pt x="12" y="28"/>
                </a:lnTo>
                <a:lnTo>
                  <a:pt x="16" y="28"/>
                </a:lnTo>
                <a:lnTo>
                  <a:pt x="20" y="30"/>
                </a:lnTo>
                <a:lnTo>
                  <a:pt x="26" y="34"/>
                </a:lnTo>
                <a:lnTo>
                  <a:pt x="26" y="32"/>
                </a:lnTo>
                <a:lnTo>
                  <a:pt x="30" y="28"/>
                </a:lnTo>
                <a:lnTo>
                  <a:pt x="40" y="26"/>
                </a:lnTo>
                <a:lnTo>
                  <a:pt x="58" y="24"/>
                </a:lnTo>
                <a:lnTo>
                  <a:pt x="58" y="24"/>
                </a:lnTo>
                <a:lnTo>
                  <a:pt x="58" y="22"/>
                </a:lnTo>
                <a:lnTo>
                  <a:pt x="58" y="20"/>
                </a:lnTo>
                <a:lnTo>
                  <a:pt x="60" y="16"/>
                </a:lnTo>
                <a:lnTo>
                  <a:pt x="62" y="14"/>
                </a:lnTo>
                <a:lnTo>
                  <a:pt x="66" y="12"/>
                </a:lnTo>
                <a:lnTo>
                  <a:pt x="72" y="10"/>
                </a:lnTo>
                <a:lnTo>
                  <a:pt x="80" y="10"/>
                </a:lnTo>
                <a:lnTo>
                  <a:pt x="78" y="8"/>
                </a:lnTo>
                <a:lnTo>
                  <a:pt x="74" y="8"/>
                </a:lnTo>
                <a:lnTo>
                  <a:pt x="70" y="8"/>
                </a:lnTo>
                <a:lnTo>
                  <a:pt x="64" y="6"/>
                </a:lnTo>
                <a:lnTo>
                  <a:pt x="60" y="4"/>
                </a:lnTo>
                <a:lnTo>
                  <a:pt x="56" y="0"/>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34" name="Freeform 96"/>
          <p:cNvSpPr>
            <a:spLocks/>
          </p:cNvSpPr>
          <p:nvPr/>
        </p:nvSpPr>
        <p:spPr bwMode="gray">
          <a:xfrm>
            <a:off x="2353059" y="3400037"/>
            <a:ext cx="564028" cy="620219"/>
          </a:xfrm>
          <a:custGeom>
            <a:avLst/>
            <a:gdLst/>
            <a:ahLst/>
            <a:cxnLst>
              <a:cxn ang="0">
                <a:pos x="302" y="44"/>
              </a:cxn>
              <a:cxn ang="0">
                <a:pos x="314" y="42"/>
              </a:cxn>
              <a:cxn ang="0">
                <a:pos x="312" y="42"/>
              </a:cxn>
              <a:cxn ang="0">
                <a:pos x="326" y="38"/>
              </a:cxn>
              <a:cxn ang="0">
                <a:pos x="330" y="22"/>
              </a:cxn>
              <a:cxn ang="0">
                <a:pos x="302" y="4"/>
              </a:cxn>
              <a:cxn ang="0">
                <a:pos x="250" y="8"/>
              </a:cxn>
              <a:cxn ang="0">
                <a:pos x="230" y="14"/>
              </a:cxn>
              <a:cxn ang="0">
                <a:pos x="218" y="20"/>
              </a:cxn>
              <a:cxn ang="0">
                <a:pos x="214" y="26"/>
              </a:cxn>
              <a:cxn ang="0">
                <a:pos x="204" y="36"/>
              </a:cxn>
              <a:cxn ang="0">
                <a:pos x="194" y="34"/>
              </a:cxn>
              <a:cxn ang="0">
                <a:pos x="186" y="34"/>
              </a:cxn>
              <a:cxn ang="0">
                <a:pos x="176" y="48"/>
              </a:cxn>
              <a:cxn ang="0">
                <a:pos x="158" y="58"/>
              </a:cxn>
              <a:cxn ang="0">
                <a:pos x="148" y="76"/>
              </a:cxn>
              <a:cxn ang="0">
                <a:pos x="136" y="114"/>
              </a:cxn>
              <a:cxn ang="0">
                <a:pos x="106" y="170"/>
              </a:cxn>
              <a:cxn ang="0">
                <a:pos x="94" y="200"/>
              </a:cxn>
              <a:cxn ang="0">
                <a:pos x="72" y="230"/>
              </a:cxn>
              <a:cxn ang="0">
                <a:pos x="26" y="278"/>
              </a:cxn>
              <a:cxn ang="0">
                <a:pos x="16" y="284"/>
              </a:cxn>
              <a:cxn ang="0">
                <a:pos x="8" y="300"/>
              </a:cxn>
              <a:cxn ang="0">
                <a:pos x="4" y="334"/>
              </a:cxn>
              <a:cxn ang="0">
                <a:pos x="10" y="344"/>
              </a:cxn>
              <a:cxn ang="0">
                <a:pos x="6" y="352"/>
              </a:cxn>
              <a:cxn ang="0">
                <a:pos x="2" y="364"/>
              </a:cxn>
              <a:cxn ang="0">
                <a:pos x="4" y="384"/>
              </a:cxn>
              <a:cxn ang="0">
                <a:pos x="10" y="400"/>
              </a:cxn>
              <a:cxn ang="0">
                <a:pos x="28" y="412"/>
              </a:cxn>
              <a:cxn ang="0">
                <a:pos x="46" y="402"/>
              </a:cxn>
              <a:cxn ang="0">
                <a:pos x="54" y="390"/>
              </a:cxn>
              <a:cxn ang="0">
                <a:pos x="58" y="376"/>
              </a:cxn>
              <a:cxn ang="0">
                <a:pos x="68" y="370"/>
              </a:cxn>
              <a:cxn ang="0">
                <a:pos x="76" y="358"/>
              </a:cxn>
              <a:cxn ang="0">
                <a:pos x="80" y="342"/>
              </a:cxn>
              <a:cxn ang="0">
                <a:pos x="92" y="354"/>
              </a:cxn>
              <a:cxn ang="0">
                <a:pos x="100" y="318"/>
              </a:cxn>
              <a:cxn ang="0">
                <a:pos x="102" y="260"/>
              </a:cxn>
              <a:cxn ang="0">
                <a:pos x="132" y="198"/>
              </a:cxn>
              <a:cxn ang="0">
                <a:pos x="140" y="178"/>
              </a:cxn>
              <a:cxn ang="0">
                <a:pos x="154" y="162"/>
              </a:cxn>
              <a:cxn ang="0">
                <a:pos x="162" y="134"/>
              </a:cxn>
              <a:cxn ang="0">
                <a:pos x="170" y="112"/>
              </a:cxn>
              <a:cxn ang="0">
                <a:pos x="224" y="64"/>
              </a:cxn>
              <a:cxn ang="0">
                <a:pos x="238" y="66"/>
              </a:cxn>
              <a:cxn ang="0">
                <a:pos x="264" y="70"/>
              </a:cxn>
              <a:cxn ang="0">
                <a:pos x="276" y="64"/>
              </a:cxn>
              <a:cxn ang="0">
                <a:pos x="278" y="56"/>
              </a:cxn>
              <a:cxn ang="0">
                <a:pos x="294" y="50"/>
              </a:cxn>
              <a:cxn ang="0">
                <a:pos x="328" y="64"/>
              </a:cxn>
              <a:cxn ang="0">
                <a:pos x="326" y="52"/>
              </a:cxn>
            </a:cxnLst>
            <a:rect l="0" t="0" r="r" b="b"/>
            <a:pathLst>
              <a:path w="336" h="412">
                <a:moveTo>
                  <a:pt x="326" y="52"/>
                </a:moveTo>
                <a:lnTo>
                  <a:pt x="314" y="48"/>
                </a:lnTo>
                <a:lnTo>
                  <a:pt x="308" y="46"/>
                </a:lnTo>
                <a:lnTo>
                  <a:pt x="302" y="44"/>
                </a:lnTo>
                <a:lnTo>
                  <a:pt x="300" y="44"/>
                </a:lnTo>
                <a:lnTo>
                  <a:pt x="298" y="44"/>
                </a:lnTo>
                <a:lnTo>
                  <a:pt x="314" y="42"/>
                </a:lnTo>
                <a:lnTo>
                  <a:pt x="314" y="42"/>
                </a:lnTo>
                <a:lnTo>
                  <a:pt x="314" y="42"/>
                </a:lnTo>
                <a:lnTo>
                  <a:pt x="312" y="42"/>
                </a:lnTo>
                <a:lnTo>
                  <a:pt x="312" y="42"/>
                </a:lnTo>
                <a:lnTo>
                  <a:pt x="312" y="42"/>
                </a:lnTo>
                <a:lnTo>
                  <a:pt x="314" y="42"/>
                </a:lnTo>
                <a:lnTo>
                  <a:pt x="318" y="42"/>
                </a:lnTo>
                <a:lnTo>
                  <a:pt x="322" y="40"/>
                </a:lnTo>
                <a:lnTo>
                  <a:pt x="326" y="38"/>
                </a:lnTo>
                <a:lnTo>
                  <a:pt x="328" y="34"/>
                </a:lnTo>
                <a:lnTo>
                  <a:pt x="328" y="30"/>
                </a:lnTo>
                <a:lnTo>
                  <a:pt x="330" y="26"/>
                </a:lnTo>
                <a:lnTo>
                  <a:pt x="330" y="22"/>
                </a:lnTo>
                <a:lnTo>
                  <a:pt x="330" y="22"/>
                </a:lnTo>
                <a:lnTo>
                  <a:pt x="314" y="20"/>
                </a:lnTo>
                <a:lnTo>
                  <a:pt x="310" y="10"/>
                </a:lnTo>
                <a:lnTo>
                  <a:pt x="302" y="4"/>
                </a:lnTo>
                <a:lnTo>
                  <a:pt x="282" y="6"/>
                </a:lnTo>
                <a:lnTo>
                  <a:pt x="258" y="0"/>
                </a:lnTo>
                <a:lnTo>
                  <a:pt x="256" y="4"/>
                </a:lnTo>
                <a:lnTo>
                  <a:pt x="250" y="8"/>
                </a:lnTo>
                <a:lnTo>
                  <a:pt x="246" y="12"/>
                </a:lnTo>
                <a:lnTo>
                  <a:pt x="240" y="12"/>
                </a:lnTo>
                <a:lnTo>
                  <a:pt x="234" y="14"/>
                </a:lnTo>
                <a:lnTo>
                  <a:pt x="230" y="14"/>
                </a:lnTo>
                <a:lnTo>
                  <a:pt x="230" y="14"/>
                </a:lnTo>
                <a:lnTo>
                  <a:pt x="224" y="16"/>
                </a:lnTo>
                <a:lnTo>
                  <a:pt x="220" y="18"/>
                </a:lnTo>
                <a:lnTo>
                  <a:pt x="218" y="20"/>
                </a:lnTo>
                <a:lnTo>
                  <a:pt x="216" y="22"/>
                </a:lnTo>
                <a:lnTo>
                  <a:pt x="216" y="22"/>
                </a:lnTo>
                <a:lnTo>
                  <a:pt x="216" y="22"/>
                </a:lnTo>
                <a:lnTo>
                  <a:pt x="214" y="26"/>
                </a:lnTo>
                <a:lnTo>
                  <a:pt x="214" y="28"/>
                </a:lnTo>
                <a:lnTo>
                  <a:pt x="212" y="32"/>
                </a:lnTo>
                <a:lnTo>
                  <a:pt x="208" y="36"/>
                </a:lnTo>
                <a:lnTo>
                  <a:pt x="204" y="36"/>
                </a:lnTo>
                <a:lnTo>
                  <a:pt x="200" y="36"/>
                </a:lnTo>
                <a:lnTo>
                  <a:pt x="196" y="36"/>
                </a:lnTo>
                <a:lnTo>
                  <a:pt x="196" y="34"/>
                </a:lnTo>
                <a:lnTo>
                  <a:pt x="194" y="34"/>
                </a:lnTo>
                <a:lnTo>
                  <a:pt x="194" y="32"/>
                </a:lnTo>
                <a:lnTo>
                  <a:pt x="194" y="32"/>
                </a:lnTo>
                <a:lnTo>
                  <a:pt x="190" y="32"/>
                </a:lnTo>
                <a:lnTo>
                  <a:pt x="186" y="34"/>
                </a:lnTo>
                <a:lnTo>
                  <a:pt x="182" y="38"/>
                </a:lnTo>
                <a:lnTo>
                  <a:pt x="178" y="42"/>
                </a:lnTo>
                <a:lnTo>
                  <a:pt x="176" y="46"/>
                </a:lnTo>
                <a:lnTo>
                  <a:pt x="176" y="48"/>
                </a:lnTo>
                <a:lnTo>
                  <a:pt x="174" y="48"/>
                </a:lnTo>
                <a:lnTo>
                  <a:pt x="168" y="54"/>
                </a:lnTo>
                <a:lnTo>
                  <a:pt x="162" y="56"/>
                </a:lnTo>
                <a:lnTo>
                  <a:pt x="158" y="58"/>
                </a:lnTo>
                <a:lnTo>
                  <a:pt x="154" y="62"/>
                </a:lnTo>
                <a:lnTo>
                  <a:pt x="152" y="66"/>
                </a:lnTo>
                <a:lnTo>
                  <a:pt x="150" y="70"/>
                </a:lnTo>
                <a:lnTo>
                  <a:pt x="148" y="76"/>
                </a:lnTo>
                <a:lnTo>
                  <a:pt x="148" y="80"/>
                </a:lnTo>
                <a:lnTo>
                  <a:pt x="148" y="82"/>
                </a:lnTo>
                <a:lnTo>
                  <a:pt x="148" y="82"/>
                </a:lnTo>
                <a:lnTo>
                  <a:pt x="136" y="114"/>
                </a:lnTo>
                <a:lnTo>
                  <a:pt x="116" y="150"/>
                </a:lnTo>
                <a:lnTo>
                  <a:pt x="114" y="152"/>
                </a:lnTo>
                <a:lnTo>
                  <a:pt x="110" y="160"/>
                </a:lnTo>
                <a:lnTo>
                  <a:pt x="106" y="170"/>
                </a:lnTo>
                <a:lnTo>
                  <a:pt x="102" y="180"/>
                </a:lnTo>
                <a:lnTo>
                  <a:pt x="100" y="184"/>
                </a:lnTo>
                <a:lnTo>
                  <a:pt x="98" y="190"/>
                </a:lnTo>
                <a:lnTo>
                  <a:pt x="94" y="200"/>
                </a:lnTo>
                <a:lnTo>
                  <a:pt x="88" y="212"/>
                </a:lnTo>
                <a:lnTo>
                  <a:pt x="84" y="220"/>
                </a:lnTo>
                <a:lnTo>
                  <a:pt x="82" y="224"/>
                </a:lnTo>
                <a:lnTo>
                  <a:pt x="72" y="230"/>
                </a:lnTo>
                <a:lnTo>
                  <a:pt x="54" y="254"/>
                </a:lnTo>
                <a:lnTo>
                  <a:pt x="32" y="268"/>
                </a:lnTo>
                <a:lnTo>
                  <a:pt x="30" y="274"/>
                </a:lnTo>
                <a:lnTo>
                  <a:pt x="26" y="278"/>
                </a:lnTo>
                <a:lnTo>
                  <a:pt x="22" y="280"/>
                </a:lnTo>
                <a:lnTo>
                  <a:pt x="20" y="282"/>
                </a:lnTo>
                <a:lnTo>
                  <a:pt x="16" y="284"/>
                </a:lnTo>
                <a:lnTo>
                  <a:pt x="16" y="284"/>
                </a:lnTo>
                <a:lnTo>
                  <a:pt x="14" y="290"/>
                </a:lnTo>
                <a:lnTo>
                  <a:pt x="12" y="294"/>
                </a:lnTo>
                <a:lnTo>
                  <a:pt x="10" y="298"/>
                </a:lnTo>
                <a:lnTo>
                  <a:pt x="8" y="300"/>
                </a:lnTo>
                <a:lnTo>
                  <a:pt x="8" y="300"/>
                </a:lnTo>
                <a:lnTo>
                  <a:pt x="2" y="312"/>
                </a:lnTo>
                <a:lnTo>
                  <a:pt x="0" y="324"/>
                </a:lnTo>
                <a:lnTo>
                  <a:pt x="4" y="334"/>
                </a:lnTo>
                <a:lnTo>
                  <a:pt x="8" y="338"/>
                </a:lnTo>
                <a:lnTo>
                  <a:pt x="10" y="340"/>
                </a:lnTo>
                <a:lnTo>
                  <a:pt x="10" y="342"/>
                </a:lnTo>
                <a:lnTo>
                  <a:pt x="10" y="344"/>
                </a:lnTo>
                <a:lnTo>
                  <a:pt x="8" y="344"/>
                </a:lnTo>
                <a:lnTo>
                  <a:pt x="8" y="346"/>
                </a:lnTo>
                <a:lnTo>
                  <a:pt x="6" y="348"/>
                </a:lnTo>
                <a:lnTo>
                  <a:pt x="6" y="352"/>
                </a:lnTo>
                <a:lnTo>
                  <a:pt x="6" y="356"/>
                </a:lnTo>
                <a:lnTo>
                  <a:pt x="6" y="358"/>
                </a:lnTo>
                <a:lnTo>
                  <a:pt x="6" y="358"/>
                </a:lnTo>
                <a:lnTo>
                  <a:pt x="2" y="364"/>
                </a:lnTo>
                <a:lnTo>
                  <a:pt x="2" y="370"/>
                </a:lnTo>
                <a:lnTo>
                  <a:pt x="2" y="376"/>
                </a:lnTo>
                <a:lnTo>
                  <a:pt x="2" y="380"/>
                </a:lnTo>
                <a:lnTo>
                  <a:pt x="4" y="384"/>
                </a:lnTo>
                <a:lnTo>
                  <a:pt x="4" y="386"/>
                </a:lnTo>
                <a:lnTo>
                  <a:pt x="4" y="388"/>
                </a:lnTo>
                <a:lnTo>
                  <a:pt x="8" y="394"/>
                </a:lnTo>
                <a:lnTo>
                  <a:pt x="10" y="400"/>
                </a:lnTo>
                <a:lnTo>
                  <a:pt x="16" y="404"/>
                </a:lnTo>
                <a:lnTo>
                  <a:pt x="20" y="408"/>
                </a:lnTo>
                <a:lnTo>
                  <a:pt x="24" y="410"/>
                </a:lnTo>
                <a:lnTo>
                  <a:pt x="28" y="412"/>
                </a:lnTo>
                <a:lnTo>
                  <a:pt x="30" y="412"/>
                </a:lnTo>
                <a:lnTo>
                  <a:pt x="36" y="410"/>
                </a:lnTo>
                <a:lnTo>
                  <a:pt x="42" y="406"/>
                </a:lnTo>
                <a:lnTo>
                  <a:pt x="46" y="402"/>
                </a:lnTo>
                <a:lnTo>
                  <a:pt x="50" y="398"/>
                </a:lnTo>
                <a:lnTo>
                  <a:pt x="52" y="394"/>
                </a:lnTo>
                <a:lnTo>
                  <a:pt x="54" y="392"/>
                </a:lnTo>
                <a:lnTo>
                  <a:pt x="54" y="390"/>
                </a:lnTo>
                <a:lnTo>
                  <a:pt x="54" y="384"/>
                </a:lnTo>
                <a:lnTo>
                  <a:pt x="56" y="380"/>
                </a:lnTo>
                <a:lnTo>
                  <a:pt x="56" y="376"/>
                </a:lnTo>
                <a:lnTo>
                  <a:pt x="58" y="376"/>
                </a:lnTo>
                <a:lnTo>
                  <a:pt x="58" y="374"/>
                </a:lnTo>
                <a:lnTo>
                  <a:pt x="62" y="374"/>
                </a:lnTo>
                <a:lnTo>
                  <a:pt x="64" y="372"/>
                </a:lnTo>
                <a:lnTo>
                  <a:pt x="68" y="370"/>
                </a:lnTo>
                <a:lnTo>
                  <a:pt x="70" y="368"/>
                </a:lnTo>
                <a:lnTo>
                  <a:pt x="70" y="366"/>
                </a:lnTo>
                <a:lnTo>
                  <a:pt x="72" y="364"/>
                </a:lnTo>
                <a:lnTo>
                  <a:pt x="76" y="358"/>
                </a:lnTo>
                <a:lnTo>
                  <a:pt x="78" y="352"/>
                </a:lnTo>
                <a:lnTo>
                  <a:pt x="80" y="346"/>
                </a:lnTo>
                <a:lnTo>
                  <a:pt x="80" y="344"/>
                </a:lnTo>
                <a:lnTo>
                  <a:pt x="80" y="342"/>
                </a:lnTo>
                <a:lnTo>
                  <a:pt x="80" y="340"/>
                </a:lnTo>
                <a:lnTo>
                  <a:pt x="86" y="356"/>
                </a:lnTo>
                <a:lnTo>
                  <a:pt x="88" y="356"/>
                </a:lnTo>
                <a:lnTo>
                  <a:pt x="92" y="354"/>
                </a:lnTo>
                <a:lnTo>
                  <a:pt x="96" y="350"/>
                </a:lnTo>
                <a:lnTo>
                  <a:pt x="100" y="340"/>
                </a:lnTo>
                <a:lnTo>
                  <a:pt x="100" y="324"/>
                </a:lnTo>
                <a:lnTo>
                  <a:pt x="100" y="318"/>
                </a:lnTo>
                <a:lnTo>
                  <a:pt x="100" y="306"/>
                </a:lnTo>
                <a:lnTo>
                  <a:pt x="102" y="290"/>
                </a:lnTo>
                <a:lnTo>
                  <a:pt x="102" y="274"/>
                </a:lnTo>
                <a:lnTo>
                  <a:pt x="102" y="260"/>
                </a:lnTo>
                <a:lnTo>
                  <a:pt x="98" y="254"/>
                </a:lnTo>
                <a:lnTo>
                  <a:pt x="120" y="240"/>
                </a:lnTo>
                <a:lnTo>
                  <a:pt x="122" y="216"/>
                </a:lnTo>
                <a:lnTo>
                  <a:pt x="132" y="198"/>
                </a:lnTo>
                <a:lnTo>
                  <a:pt x="134" y="182"/>
                </a:lnTo>
                <a:lnTo>
                  <a:pt x="136" y="182"/>
                </a:lnTo>
                <a:lnTo>
                  <a:pt x="138" y="182"/>
                </a:lnTo>
                <a:lnTo>
                  <a:pt x="140" y="178"/>
                </a:lnTo>
                <a:lnTo>
                  <a:pt x="144" y="174"/>
                </a:lnTo>
                <a:lnTo>
                  <a:pt x="148" y="170"/>
                </a:lnTo>
                <a:lnTo>
                  <a:pt x="152" y="166"/>
                </a:lnTo>
                <a:lnTo>
                  <a:pt x="154" y="162"/>
                </a:lnTo>
                <a:lnTo>
                  <a:pt x="158" y="158"/>
                </a:lnTo>
                <a:lnTo>
                  <a:pt x="158" y="136"/>
                </a:lnTo>
                <a:lnTo>
                  <a:pt x="160" y="134"/>
                </a:lnTo>
                <a:lnTo>
                  <a:pt x="162" y="134"/>
                </a:lnTo>
                <a:lnTo>
                  <a:pt x="164" y="130"/>
                </a:lnTo>
                <a:lnTo>
                  <a:pt x="166" y="124"/>
                </a:lnTo>
                <a:lnTo>
                  <a:pt x="166" y="122"/>
                </a:lnTo>
                <a:lnTo>
                  <a:pt x="170" y="112"/>
                </a:lnTo>
                <a:lnTo>
                  <a:pt x="178" y="98"/>
                </a:lnTo>
                <a:lnTo>
                  <a:pt x="196" y="82"/>
                </a:lnTo>
                <a:lnTo>
                  <a:pt x="224" y="64"/>
                </a:lnTo>
                <a:lnTo>
                  <a:pt x="224" y="64"/>
                </a:lnTo>
                <a:lnTo>
                  <a:pt x="226" y="64"/>
                </a:lnTo>
                <a:lnTo>
                  <a:pt x="230" y="64"/>
                </a:lnTo>
                <a:lnTo>
                  <a:pt x="234" y="64"/>
                </a:lnTo>
                <a:lnTo>
                  <a:pt x="238" y="66"/>
                </a:lnTo>
                <a:lnTo>
                  <a:pt x="242" y="70"/>
                </a:lnTo>
                <a:lnTo>
                  <a:pt x="260" y="72"/>
                </a:lnTo>
                <a:lnTo>
                  <a:pt x="260" y="72"/>
                </a:lnTo>
                <a:lnTo>
                  <a:pt x="264" y="70"/>
                </a:lnTo>
                <a:lnTo>
                  <a:pt x="266" y="70"/>
                </a:lnTo>
                <a:lnTo>
                  <a:pt x="270" y="68"/>
                </a:lnTo>
                <a:lnTo>
                  <a:pt x="272" y="66"/>
                </a:lnTo>
                <a:lnTo>
                  <a:pt x="276" y="64"/>
                </a:lnTo>
                <a:lnTo>
                  <a:pt x="276" y="60"/>
                </a:lnTo>
                <a:lnTo>
                  <a:pt x="276" y="60"/>
                </a:lnTo>
                <a:lnTo>
                  <a:pt x="276" y="58"/>
                </a:lnTo>
                <a:lnTo>
                  <a:pt x="278" y="56"/>
                </a:lnTo>
                <a:lnTo>
                  <a:pt x="280" y="52"/>
                </a:lnTo>
                <a:lnTo>
                  <a:pt x="284" y="50"/>
                </a:lnTo>
                <a:lnTo>
                  <a:pt x="288" y="50"/>
                </a:lnTo>
                <a:lnTo>
                  <a:pt x="294" y="50"/>
                </a:lnTo>
                <a:lnTo>
                  <a:pt x="326" y="66"/>
                </a:lnTo>
                <a:lnTo>
                  <a:pt x="326" y="66"/>
                </a:lnTo>
                <a:lnTo>
                  <a:pt x="326" y="66"/>
                </a:lnTo>
                <a:lnTo>
                  <a:pt x="328" y="64"/>
                </a:lnTo>
                <a:lnTo>
                  <a:pt x="328" y="62"/>
                </a:lnTo>
                <a:lnTo>
                  <a:pt x="328" y="56"/>
                </a:lnTo>
                <a:lnTo>
                  <a:pt x="336" y="56"/>
                </a:lnTo>
                <a:lnTo>
                  <a:pt x="326" y="52"/>
                </a:lnTo>
              </a:path>
            </a:pathLst>
          </a:custGeom>
          <a:solidFill>
            <a:srgbClr val="92D050"/>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35" name="Freeform 97"/>
          <p:cNvSpPr>
            <a:spLocks/>
          </p:cNvSpPr>
          <p:nvPr/>
        </p:nvSpPr>
        <p:spPr bwMode="gray">
          <a:xfrm>
            <a:off x="2040829" y="4450796"/>
            <a:ext cx="265228" cy="198711"/>
          </a:xfrm>
          <a:custGeom>
            <a:avLst/>
            <a:gdLst/>
            <a:ahLst/>
            <a:cxnLst>
              <a:cxn ang="0">
                <a:pos x="154" y="46"/>
              </a:cxn>
              <a:cxn ang="0">
                <a:pos x="146" y="46"/>
              </a:cxn>
              <a:cxn ang="0">
                <a:pos x="136" y="48"/>
              </a:cxn>
              <a:cxn ang="0">
                <a:pos x="132" y="54"/>
              </a:cxn>
              <a:cxn ang="0">
                <a:pos x="126" y="58"/>
              </a:cxn>
              <a:cxn ang="0">
                <a:pos x="120" y="66"/>
              </a:cxn>
              <a:cxn ang="0">
                <a:pos x="120" y="74"/>
              </a:cxn>
              <a:cxn ang="0">
                <a:pos x="120" y="78"/>
              </a:cxn>
              <a:cxn ang="0">
                <a:pos x="116" y="84"/>
              </a:cxn>
              <a:cxn ang="0">
                <a:pos x="110" y="92"/>
              </a:cxn>
              <a:cxn ang="0">
                <a:pos x="96" y="118"/>
              </a:cxn>
              <a:cxn ang="0">
                <a:pos x="92" y="118"/>
              </a:cxn>
              <a:cxn ang="0">
                <a:pos x="78" y="118"/>
              </a:cxn>
              <a:cxn ang="0">
                <a:pos x="68" y="116"/>
              </a:cxn>
              <a:cxn ang="0">
                <a:pos x="60" y="118"/>
              </a:cxn>
              <a:cxn ang="0">
                <a:pos x="52" y="120"/>
              </a:cxn>
              <a:cxn ang="0">
                <a:pos x="50" y="122"/>
              </a:cxn>
              <a:cxn ang="0">
                <a:pos x="44" y="120"/>
              </a:cxn>
              <a:cxn ang="0">
                <a:pos x="38" y="120"/>
              </a:cxn>
              <a:cxn ang="0">
                <a:pos x="32" y="124"/>
              </a:cxn>
              <a:cxn ang="0">
                <a:pos x="30" y="132"/>
              </a:cxn>
              <a:cxn ang="0">
                <a:pos x="26" y="132"/>
              </a:cxn>
              <a:cxn ang="0">
                <a:pos x="20" y="128"/>
              </a:cxn>
              <a:cxn ang="0">
                <a:pos x="18" y="122"/>
              </a:cxn>
              <a:cxn ang="0">
                <a:pos x="16" y="120"/>
              </a:cxn>
              <a:cxn ang="0">
                <a:pos x="16" y="118"/>
              </a:cxn>
              <a:cxn ang="0">
                <a:pos x="16" y="118"/>
              </a:cxn>
              <a:cxn ang="0">
                <a:pos x="16" y="114"/>
              </a:cxn>
              <a:cxn ang="0">
                <a:pos x="20" y="104"/>
              </a:cxn>
              <a:cxn ang="0">
                <a:pos x="24" y="102"/>
              </a:cxn>
              <a:cxn ang="0">
                <a:pos x="30" y="98"/>
              </a:cxn>
              <a:cxn ang="0">
                <a:pos x="28" y="88"/>
              </a:cxn>
              <a:cxn ang="0">
                <a:pos x="30" y="70"/>
              </a:cxn>
              <a:cxn ang="0">
                <a:pos x="30" y="50"/>
              </a:cxn>
              <a:cxn ang="0">
                <a:pos x="32" y="42"/>
              </a:cxn>
              <a:cxn ang="0">
                <a:pos x="38" y="38"/>
              </a:cxn>
              <a:cxn ang="0">
                <a:pos x="38" y="34"/>
              </a:cxn>
              <a:cxn ang="0">
                <a:pos x="36" y="32"/>
              </a:cxn>
              <a:cxn ang="0">
                <a:pos x="28" y="28"/>
              </a:cxn>
              <a:cxn ang="0">
                <a:pos x="26" y="28"/>
              </a:cxn>
              <a:cxn ang="0">
                <a:pos x="24" y="28"/>
              </a:cxn>
              <a:cxn ang="0">
                <a:pos x="10" y="30"/>
              </a:cxn>
              <a:cxn ang="0">
                <a:pos x="4" y="24"/>
              </a:cxn>
              <a:cxn ang="0">
                <a:pos x="4" y="20"/>
              </a:cxn>
              <a:cxn ang="0">
                <a:pos x="0" y="14"/>
              </a:cxn>
              <a:cxn ang="0">
                <a:pos x="2" y="12"/>
              </a:cxn>
              <a:cxn ang="0">
                <a:pos x="4" y="10"/>
              </a:cxn>
              <a:cxn ang="0">
                <a:pos x="18" y="0"/>
              </a:cxn>
              <a:cxn ang="0">
                <a:pos x="22" y="0"/>
              </a:cxn>
              <a:cxn ang="0">
                <a:pos x="26" y="2"/>
              </a:cxn>
              <a:cxn ang="0">
                <a:pos x="58" y="6"/>
              </a:cxn>
              <a:cxn ang="0">
                <a:pos x="84" y="8"/>
              </a:cxn>
              <a:cxn ang="0">
                <a:pos x="98" y="6"/>
              </a:cxn>
              <a:cxn ang="0">
                <a:pos x="102" y="8"/>
              </a:cxn>
              <a:cxn ang="0">
                <a:pos x="102" y="12"/>
              </a:cxn>
              <a:cxn ang="0">
                <a:pos x="106" y="14"/>
              </a:cxn>
              <a:cxn ang="0">
                <a:pos x="112" y="18"/>
              </a:cxn>
              <a:cxn ang="0">
                <a:pos x="114" y="18"/>
              </a:cxn>
              <a:cxn ang="0">
                <a:pos x="120" y="22"/>
              </a:cxn>
              <a:cxn ang="0">
                <a:pos x="126" y="28"/>
              </a:cxn>
              <a:cxn ang="0">
                <a:pos x="134" y="36"/>
              </a:cxn>
              <a:cxn ang="0">
                <a:pos x="152" y="42"/>
              </a:cxn>
              <a:cxn ang="0">
                <a:pos x="154" y="46"/>
              </a:cxn>
            </a:cxnLst>
            <a:rect l="0" t="0" r="r" b="b"/>
            <a:pathLst>
              <a:path w="158" h="132">
                <a:moveTo>
                  <a:pt x="154" y="46"/>
                </a:moveTo>
                <a:lnTo>
                  <a:pt x="154" y="46"/>
                </a:lnTo>
                <a:lnTo>
                  <a:pt x="150" y="46"/>
                </a:lnTo>
                <a:lnTo>
                  <a:pt x="146" y="46"/>
                </a:lnTo>
                <a:lnTo>
                  <a:pt x="142" y="46"/>
                </a:lnTo>
                <a:lnTo>
                  <a:pt x="136" y="48"/>
                </a:lnTo>
                <a:lnTo>
                  <a:pt x="132" y="52"/>
                </a:lnTo>
                <a:lnTo>
                  <a:pt x="132" y="54"/>
                </a:lnTo>
                <a:lnTo>
                  <a:pt x="130" y="54"/>
                </a:lnTo>
                <a:lnTo>
                  <a:pt x="126" y="58"/>
                </a:lnTo>
                <a:lnTo>
                  <a:pt x="122" y="62"/>
                </a:lnTo>
                <a:lnTo>
                  <a:pt x="120" y="66"/>
                </a:lnTo>
                <a:lnTo>
                  <a:pt x="118" y="70"/>
                </a:lnTo>
                <a:lnTo>
                  <a:pt x="120" y="74"/>
                </a:lnTo>
                <a:lnTo>
                  <a:pt x="122" y="78"/>
                </a:lnTo>
                <a:lnTo>
                  <a:pt x="120" y="78"/>
                </a:lnTo>
                <a:lnTo>
                  <a:pt x="118" y="80"/>
                </a:lnTo>
                <a:lnTo>
                  <a:pt x="116" y="84"/>
                </a:lnTo>
                <a:lnTo>
                  <a:pt x="112" y="88"/>
                </a:lnTo>
                <a:lnTo>
                  <a:pt x="110" y="92"/>
                </a:lnTo>
                <a:lnTo>
                  <a:pt x="106" y="96"/>
                </a:lnTo>
                <a:lnTo>
                  <a:pt x="96" y="118"/>
                </a:lnTo>
                <a:lnTo>
                  <a:pt x="94" y="118"/>
                </a:lnTo>
                <a:lnTo>
                  <a:pt x="92" y="118"/>
                </a:lnTo>
                <a:lnTo>
                  <a:pt x="86" y="118"/>
                </a:lnTo>
                <a:lnTo>
                  <a:pt x="78" y="118"/>
                </a:lnTo>
                <a:lnTo>
                  <a:pt x="68" y="116"/>
                </a:lnTo>
                <a:lnTo>
                  <a:pt x="68" y="116"/>
                </a:lnTo>
                <a:lnTo>
                  <a:pt x="64" y="116"/>
                </a:lnTo>
                <a:lnTo>
                  <a:pt x="60" y="118"/>
                </a:lnTo>
                <a:lnTo>
                  <a:pt x="56" y="118"/>
                </a:lnTo>
                <a:lnTo>
                  <a:pt x="52" y="120"/>
                </a:lnTo>
                <a:lnTo>
                  <a:pt x="50" y="122"/>
                </a:lnTo>
                <a:lnTo>
                  <a:pt x="50" y="122"/>
                </a:lnTo>
                <a:lnTo>
                  <a:pt x="48" y="120"/>
                </a:lnTo>
                <a:lnTo>
                  <a:pt x="44" y="120"/>
                </a:lnTo>
                <a:lnTo>
                  <a:pt x="40" y="120"/>
                </a:lnTo>
                <a:lnTo>
                  <a:pt x="38" y="120"/>
                </a:lnTo>
                <a:lnTo>
                  <a:pt x="34" y="122"/>
                </a:lnTo>
                <a:lnTo>
                  <a:pt x="32" y="124"/>
                </a:lnTo>
                <a:lnTo>
                  <a:pt x="30" y="128"/>
                </a:lnTo>
                <a:lnTo>
                  <a:pt x="30" y="132"/>
                </a:lnTo>
                <a:lnTo>
                  <a:pt x="28" y="132"/>
                </a:lnTo>
                <a:lnTo>
                  <a:pt x="26" y="132"/>
                </a:lnTo>
                <a:lnTo>
                  <a:pt x="24" y="130"/>
                </a:lnTo>
                <a:lnTo>
                  <a:pt x="20" y="128"/>
                </a:lnTo>
                <a:lnTo>
                  <a:pt x="18" y="126"/>
                </a:lnTo>
                <a:lnTo>
                  <a:pt x="18" y="122"/>
                </a:lnTo>
                <a:lnTo>
                  <a:pt x="16" y="122"/>
                </a:lnTo>
                <a:lnTo>
                  <a:pt x="16" y="120"/>
                </a:lnTo>
                <a:lnTo>
                  <a:pt x="16" y="118"/>
                </a:lnTo>
                <a:lnTo>
                  <a:pt x="16" y="118"/>
                </a:lnTo>
                <a:lnTo>
                  <a:pt x="16" y="118"/>
                </a:lnTo>
                <a:lnTo>
                  <a:pt x="16" y="118"/>
                </a:lnTo>
                <a:lnTo>
                  <a:pt x="16" y="116"/>
                </a:lnTo>
                <a:lnTo>
                  <a:pt x="16" y="114"/>
                </a:lnTo>
                <a:lnTo>
                  <a:pt x="18" y="108"/>
                </a:lnTo>
                <a:lnTo>
                  <a:pt x="20" y="104"/>
                </a:lnTo>
                <a:lnTo>
                  <a:pt x="22" y="102"/>
                </a:lnTo>
                <a:lnTo>
                  <a:pt x="24" y="102"/>
                </a:lnTo>
                <a:lnTo>
                  <a:pt x="26" y="102"/>
                </a:lnTo>
                <a:lnTo>
                  <a:pt x="30" y="98"/>
                </a:lnTo>
                <a:lnTo>
                  <a:pt x="24" y="92"/>
                </a:lnTo>
                <a:lnTo>
                  <a:pt x="28" y="88"/>
                </a:lnTo>
                <a:lnTo>
                  <a:pt x="30" y="80"/>
                </a:lnTo>
                <a:lnTo>
                  <a:pt x="30" y="70"/>
                </a:lnTo>
                <a:lnTo>
                  <a:pt x="26" y="60"/>
                </a:lnTo>
                <a:lnTo>
                  <a:pt x="30" y="50"/>
                </a:lnTo>
                <a:lnTo>
                  <a:pt x="32" y="42"/>
                </a:lnTo>
                <a:lnTo>
                  <a:pt x="32" y="42"/>
                </a:lnTo>
                <a:lnTo>
                  <a:pt x="36" y="40"/>
                </a:lnTo>
                <a:lnTo>
                  <a:pt x="38" y="38"/>
                </a:lnTo>
                <a:lnTo>
                  <a:pt x="38" y="36"/>
                </a:lnTo>
                <a:lnTo>
                  <a:pt x="38" y="34"/>
                </a:lnTo>
                <a:lnTo>
                  <a:pt x="38" y="34"/>
                </a:lnTo>
                <a:lnTo>
                  <a:pt x="36" y="32"/>
                </a:lnTo>
                <a:lnTo>
                  <a:pt x="28" y="28"/>
                </a:lnTo>
                <a:lnTo>
                  <a:pt x="28" y="28"/>
                </a:lnTo>
                <a:lnTo>
                  <a:pt x="26" y="28"/>
                </a:lnTo>
                <a:lnTo>
                  <a:pt x="26" y="28"/>
                </a:lnTo>
                <a:lnTo>
                  <a:pt x="24" y="28"/>
                </a:lnTo>
                <a:lnTo>
                  <a:pt x="24" y="28"/>
                </a:lnTo>
                <a:lnTo>
                  <a:pt x="26" y="28"/>
                </a:lnTo>
                <a:lnTo>
                  <a:pt x="10" y="30"/>
                </a:lnTo>
                <a:lnTo>
                  <a:pt x="4" y="28"/>
                </a:lnTo>
                <a:lnTo>
                  <a:pt x="4" y="24"/>
                </a:lnTo>
                <a:lnTo>
                  <a:pt x="4" y="22"/>
                </a:lnTo>
                <a:lnTo>
                  <a:pt x="4" y="20"/>
                </a:lnTo>
                <a:lnTo>
                  <a:pt x="2" y="16"/>
                </a:lnTo>
                <a:lnTo>
                  <a:pt x="0" y="14"/>
                </a:lnTo>
                <a:lnTo>
                  <a:pt x="2" y="14"/>
                </a:lnTo>
                <a:lnTo>
                  <a:pt x="2" y="12"/>
                </a:lnTo>
                <a:lnTo>
                  <a:pt x="2" y="10"/>
                </a:lnTo>
                <a:lnTo>
                  <a:pt x="4" y="10"/>
                </a:lnTo>
                <a:lnTo>
                  <a:pt x="8" y="10"/>
                </a:lnTo>
                <a:lnTo>
                  <a:pt x="18" y="0"/>
                </a:lnTo>
                <a:lnTo>
                  <a:pt x="20" y="0"/>
                </a:lnTo>
                <a:lnTo>
                  <a:pt x="22" y="0"/>
                </a:lnTo>
                <a:lnTo>
                  <a:pt x="24" y="0"/>
                </a:lnTo>
                <a:lnTo>
                  <a:pt x="26" y="2"/>
                </a:lnTo>
                <a:lnTo>
                  <a:pt x="54" y="6"/>
                </a:lnTo>
                <a:lnTo>
                  <a:pt x="58" y="6"/>
                </a:lnTo>
                <a:lnTo>
                  <a:pt x="72" y="6"/>
                </a:lnTo>
                <a:lnTo>
                  <a:pt x="84" y="8"/>
                </a:lnTo>
                <a:lnTo>
                  <a:pt x="98" y="4"/>
                </a:lnTo>
                <a:lnTo>
                  <a:pt x="98" y="6"/>
                </a:lnTo>
                <a:lnTo>
                  <a:pt x="100" y="6"/>
                </a:lnTo>
                <a:lnTo>
                  <a:pt x="102" y="8"/>
                </a:lnTo>
                <a:lnTo>
                  <a:pt x="102" y="10"/>
                </a:lnTo>
                <a:lnTo>
                  <a:pt x="102" y="12"/>
                </a:lnTo>
                <a:lnTo>
                  <a:pt x="104" y="12"/>
                </a:lnTo>
                <a:lnTo>
                  <a:pt x="106" y="14"/>
                </a:lnTo>
                <a:lnTo>
                  <a:pt x="108" y="16"/>
                </a:lnTo>
                <a:lnTo>
                  <a:pt x="112" y="18"/>
                </a:lnTo>
                <a:lnTo>
                  <a:pt x="114" y="18"/>
                </a:lnTo>
                <a:lnTo>
                  <a:pt x="114" y="18"/>
                </a:lnTo>
                <a:lnTo>
                  <a:pt x="116" y="20"/>
                </a:lnTo>
                <a:lnTo>
                  <a:pt x="120" y="22"/>
                </a:lnTo>
                <a:lnTo>
                  <a:pt x="122" y="24"/>
                </a:lnTo>
                <a:lnTo>
                  <a:pt x="126" y="28"/>
                </a:lnTo>
                <a:lnTo>
                  <a:pt x="126" y="26"/>
                </a:lnTo>
                <a:lnTo>
                  <a:pt x="134" y="36"/>
                </a:lnTo>
                <a:lnTo>
                  <a:pt x="134" y="36"/>
                </a:lnTo>
                <a:lnTo>
                  <a:pt x="152" y="42"/>
                </a:lnTo>
                <a:lnTo>
                  <a:pt x="158" y="44"/>
                </a:lnTo>
                <a:lnTo>
                  <a:pt x="154" y="46"/>
                </a:lnTo>
              </a:path>
            </a:pathLst>
          </a:custGeom>
          <a:solidFill>
            <a:srgbClr val="92D050"/>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36" name="Freeform 98"/>
          <p:cNvSpPr>
            <a:spLocks/>
          </p:cNvSpPr>
          <p:nvPr/>
        </p:nvSpPr>
        <p:spPr bwMode="gray">
          <a:xfrm>
            <a:off x="2376560" y="4393590"/>
            <a:ext cx="261870" cy="219786"/>
          </a:xfrm>
          <a:custGeom>
            <a:avLst/>
            <a:gdLst/>
            <a:ahLst/>
            <a:cxnLst>
              <a:cxn ang="0">
                <a:pos x="94" y="14"/>
              </a:cxn>
              <a:cxn ang="0">
                <a:pos x="92" y="16"/>
              </a:cxn>
              <a:cxn ang="0">
                <a:pos x="92" y="16"/>
              </a:cxn>
              <a:cxn ang="0">
                <a:pos x="94" y="18"/>
              </a:cxn>
              <a:cxn ang="0">
                <a:pos x="94" y="20"/>
              </a:cxn>
              <a:cxn ang="0">
                <a:pos x="76" y="28"/>
              </a:cxn>
              <a:cxn ang="0">
                <a:pos x="78" y="32"/>
              </a:cxn>
              <a:cxn ang="0">
                <a:pos x="84" y="38"/>
              </a:cxn>
              <a:cxn ang="0">
                <a:pos x="94" y="46"/>
              </a:cxn>
              <a:cxn ang="0">
                <a:pos x="104" y="52"/>
              </a:cxn>
              <a:cxn ang="0">
                <a:pos x="102" y="56"/>
              </a:cxn>
              <a:cxn ang="0">
                <a:pos x="104" y="62"/>
              </a:cxn>
              <a:cxn ang="0">
                <a:pos x="138" y="90"/>
              </a:cxn>
              <a:cxn ang="0">
                <a:pos x="156" y="120"/>
              </a:cxn>
              <a:cxn ang="0">
                <a:pos x="144" y="118"/>
              </a:cxn>
              <a:cxn ang="0">
                <a:pos x="134" y="122"/>
              </a:cxn>
              <a:cxn ang="0">
                <a:pos x="130" y="134"/>
              </a:cxn>
              <a:cxn ang="0">
                <a:pos x="124" y="146"/>
              </a:cxn>
              <a:cxn ang="0">
                <a:pos x="120" y="134"/>
              </a:cxn>
              <a:cxn ang="0">
                <a:pos x="118" y="132"/>
              </a:cxn>
              <a:cxn ang="0">
                <a:pos x="116" y="130"/>
              </a:cxn>
              <a:cxn ang="0">
                <a:pos x="118" y="128"/>
              </a:cxn>
              <a:cxn ang="0">
                <a:pos x="122" y="112"/>
              </a:cxn>
              <a:cxn ang="0">
                <a:pos x="110" y="106"/>
              </a:cxn>
              <a:cxn ang="0">
                <a:pos x="80" y="84"/>
              </a:cxn>
              <a:cxn ang="0">
                <a:pos x="50" y="54"/>
              </a:cxn>
              <a:cxn ang="0">
                <a:pos x="50" y="50"/>
              </a:cxn>
              <a:cxn ang="0">
                <a:pos x="48" y="44"/>
              </a:cxn>
              <a:cxn ang="0">
                <a:pos x="44" y="40"/>
              </a:cxn>
              <a:cxn ang="0">
                <a:pos x="18" y="48"/>
              </a:cxn>
              <a:cxn ang="0">
                <a:pos x="12" y="48"/>
              </a:cxn>
              <a:cxn ang="0">
                <a:pos x="4" y="34"/>
              </a:cxn>
              <a:cxn ang="0">
                <a:pos x="2" y="32"/>
              </a:cxn>
              <a:cxn ang="0">
                <a:pos x="0" y="22"/>
              </a:cxn>
              <a:cxn ang="0">
                <a:pos x="12" y="22"/>
              </a:cxn>
              <a:cxn ang="0">
                <a:pos x="16" y="24"/>
              </a:cxn>
              <a:cxn ang="0">
                <a:pos x="24" y="12"/>
              </a:cxn>
              <a:cxn ang="0">
                <a:pos x="30" y="10"/>
              </a:cxn>
              <a:cxn ang="0">
                <a:pos x="30" y="14"/>
              </a:cxn>
              <a:cxn ang="0">
                <a:pos x="32" y="16"/>
              </a:cxn>
              <a:cxn ang="0">
                <a:pos x="36" y="14"/>
              </a:cxn>
              <a:cxn ang="0">
                <a:pos x="40" y="12"/>
              </a:cxn>
              <a:cxn ang="0">
                <a:pos x="42" y="10"/>
              </a:cxn>
              <a:cxn ang="0">
                <a:pos x="44" y="8"/>
              </a:cxn>
              <a:cxn ang="0">
                <a:pos x="44" y="10"/>
              </a:cxn>
              <a:cxn ang="0">
                <a:pos x="46" y="12"/>
              </a:cxn>
              <a:cxn ang="0">
                <a:pos x="48" y="10"/>
              </a:cxn>
              <a:cxn ang="0">
                <a:pos x="48" y="8"/>
              </a:cxn>
              <a:cxn ang="0">
                <a:pos x="46" y="4"/>
              </a:cxn>
              <a:cxn ang="0">
                <a:pos x="48" y="4"/>
              </a:cxn>
              <a:cxn ang="0">
                <a:pos x="50" y="2"/>
              </a:cxn>
              <a:cxn ang="0">
                <a:pos x="54" y="0"/>
              </a:cxn>
              <a:cxn ang="0">
                <a:pos x="58" y="0"/>
              </a:cxn>
              <a:cxn ang="0">
                <a:pos x="62" y="0"/>
              </a:cxn>
              <a:cxn ang="0">
                <a:pos x="66" y="0"/>
              </a:cxn>
              <a:cxn ang="0">
                <a:pos x="72" y="0"/>
              </a:cxn>
              <a:cxn ang="0">
                <a:pos x="74" y="4"/>
              </a:cxn>
              <a:cxn ang="0">
                <a:pos x="80" y="8"/>
              </a:cxn>
              <a:cxn ang="0">
                <a:pos x="88" y="12"/>
              </a:cxn>
              <a:cxn ang="0">
                <a:pos x="94" y="14"/>
              </a:cxn>
            </a:cxnLst>
            <a:rect l="0" t="0" r="r" b="b"/>
            <a:pathLst>
              <a:path w="156" h="146">
                <a:moveTo>
                  <a:pt x="94" y="14"/>
                </a:moveTo>
                <a:lnTo>
                  <a:pt x="94" y="14"/>
                </a:lnTo>
                <a:lnTo>
                  <a:pt x="92" y="16"/>
                </a:lnTo>
                <a:lnTo>
                  <a:pt x="92" y="16"/>
                </a:lnTo>
                <a:lnTo>
                  <a:pt x="92" y="16"/>
                </a:lnTo>
                <a:lnTo>
                  <a:pt x="92" y="16"/>
                </a:lnTo>
                <a:lnTo>
                  <a:pt x="94" y="18"/>
                </a:lnTo>
                <a:lnTo>
                  <a:pt x="94" y="18"/>
                </a:lnTo>
                <a:lnTo>
                  <a:pt x="94" y="20"/>
                </a:lnTo>
                <a:lnTo>
                  <a:pt x="94" y="20"/>
                </a:lnTo>
                <a:lnTo>
                  <a:pt x="84" y="24"/>
                </a:lnTo>
                <a:lnTo>
                  <a:pt x="76" y="28"/>
                </a:lnTo>
                <a:lnTo>
                  <a:pt x="76" y="28"/>
                </a:lnTo>
                <a:lnTo>
                  <a:pt x="78" y="32"/>
                </a:lnTo>
                <a:lnTo>
                  <a:pt x="82" y="34"/>
                </a:lnTo>
                <a:lnTo>
                  <a:pt x="84" y="38"/>
                </a:lnTo>
                <a:lnTo>
                  <a:pt x="88" y="42"/>
                </a:lnTo>
                <a:lnTo>
                  <a:pt x="94" y="46"/>
                </a:lnTo>
                <a:lnTo>
                  <a:pt x="98" y="50"/>
                </a:lnTo>
                <a:lnTo>
                  <a:pt x="104" y="52"/>
                </a:lnTo>
                <a:lnTo>
                  <a:pt x="104" y="52"/>
                </a:lnTo>
                <a:lnTo>
                  <a:pt x="102" y="56"/>
                </a:lnTo>
                <a:lnTo>
                  <a:pt x="104" y="58"/>
                </a:lnTo>
                <a:lnTo>
                  <a:pt x="104" y="62"/>
                </a:lnTo>
                <a:lnTo>
                  <a:pt x="108" y="64"/>
                </a:lnTo>
                <a:lnTo>
                  <a:pt x="138" y="90"/>
                </a:lnTo>
                <a:lnTo>
                  <a:pt x="148" y="102"/>
                </a:lnTo>
                <a:lnTo>
                  <a:pt x="156" y="120"/>
                </a:lnTo>
                <a:lnTo>
                  <a:pt x="152" y="126"/>
                </a:lnTo>
                <a:lnTo>
                  <a:pt x="144" y="118"/>
                </a:lnTo>
                <a:lnTo>
                  <a:pt x="138" y="118"/>
                </a:lnTo>
                <a:lnTo>
                  <a:pt x="134" y="122"/>
                </a:lnTo>
                <a:lnTo>
                  <a:pt x="138" y="132"/>
                </a:lnTo>
                <a:lnTo>
                  <a:pt x="130" y="134"/>
                </a:lnTo>
                <a:lnTo>
                  <a:pt x="130" y="142"/>
                </a:lnTo>
                <a:lnTo>
                  <a:pt x="124" y="146"/>
                </a:lnTo>
                <a:lnTo>
                  <a:pt x="118" y="142"/>
                </a:lnTo>
                <a:lnTo>
                  <a:pt x="120" y="134"/>
                </a:lnTo>
                <a:lnTo>
                  <a:pt x="120" y="134"/>
                </a:lnTo>
                <a:lnTo>
                  <a:pt x="118" y="132"/>
                </a:lnTo>
                <a:lnTo>
                  <a:pt x="118" y="132"/>
                </a:lnTo>
                <a:lnTo>
                  <a:pt x="116" y="130"/>
                </a:lnTo>
                <a:lnTo>
                  <a:pt x="116" y="128"/>
                </a:lnTo>
                <a:lnTo>
                  <a:pt x="118" y="128"/>
                </a:lnTo>
                <a:lnTo>
                  <a:pt x="122" y="128"/>
                </a:lnTo>
                <a:lnTo>
                  <a:pt x="122" y="112"/>
                </a:lnTo>
                <a:lnTo>
                  <a:pt x="114" y="110"/>
                </a:lnTo>
                <a:lnTo>
                  <a:pt x="110" y="106"/>
                </a:lnTo>
                <a:lnTo>
                  <a:pt x="88" y="92"/>
                </a:lnTo>
                <a:lnTo>
                  <a:pt x="80" y="84"/>
                </a:lnTo>
                <a:lnTo>
                  <a:pt x="74" y="74"/>
                </a:lnTo>
                <a:lnTo>
                  <a:pt x="50" y="54"/>
                </a:lnTo>
                <a:lnTo>
                  <a:pt x="50" y="52"/>
                </a:lnTo>
                <a:lnTo>
                  <a:pt x="50" y="50"/>
                </a:lnTo>
                <a:lnTo>
                  <a:pt x="50" y="48"/>
                </a:lnTo>
                <a:lnTo>
                  <a:pt x="48" y="44"/>
                </a:lnTo>
                <a:lnTo>
                  <a:pt x="46" y="42"/>
                </a:lnTo>
                <a:lnTo>
                  <a:pt x="44" y="40"/>
                </a:lnTo>
                <a:lnTo>
                  <a:pt x="38" y="38"/>
                </a:lnTo>
                <a:lnTo>
                  <a:pt x="18" y="48"/>
                </a:lnTo>
                <a:lnTo>
                  <a:pt x="12" y="48"/>
                </a:lnTo>
                <a:lnTo>
                  <a:pt x="12" y="48"/>
                </a:lnTo>
                <a:lnTo>
                  <a:pt x="12" y="42"/>
                </a:lnTo>
                <a:lnTo>
                  <a:pt x="4" y="34"/>
                </a:lnTo>
                <a:lnTo>
                  <a:pt x="4" y="34"/>
                </a:lnTo>
                <a:lnTo>
                  <a:pt x="2" y="32"/>
                </a:lnTo>
                <a:lnTo>
                  <a:pt x="0" y="28"/>
                </a:lnTo>
                <a:lnTo>
                  <a:pt x="0" y="22"/>
                </a:lnTo>
                <a:lnTo>
                  <a:pt x="10" y="22"/>
                </a:lnTo>
                <a:lnTo>
                  <a:pt x="12" y="22"/>
                </a:lnTo>
                <a:lnTo>
                  <a:pt x="14" y="24"/>
                </a:lnTo>
                <a:lnTo>
                  <a:pt x="16" y="24"/>
                </a:lnTo>
                <a:lnTo>
                  <a:pt x="28" y="16"/>
                </a:lnTo>
                <a:lnTo>
                  <a:pt x="24" y="12"/>
                </a:lnTo>
                <a:lnTo>
                  <a:pt x="30" y="10"/>
                </a:lnTo>
                <a:lnTo>
                  <a:pt x="30" y="10"/>
                </a:lnTo>
                <a:lnTo>
                  <a:pt x="30" y="12"/>
                </a:lnTo>
                <a:lnTo>
                  <a:pt x="30" y="14"/>
                </a:lnTo>
                <a:lnTo>
                  <a:pt x="30" y="14"/>
                </a:lnTo>
                <a:lnTo>
                  <a:pt x="32" y="16"/>
                </a:lnTo>
                <a:lnTo>
                  <a:pt x="34" y="14"/>
                </a:lnTo>
                <a:lnTo>
                  <a:pt x="36" y="14"/>
                </a:lnTo>
                <a:lnTo>
                  <a:pt x="40" y="12"/>
                </a:lnTo>
                <a:lnTo>
                  <a:pt x="40" y="12"/>
                </a:lnTo>
                <a:lnTo>
                  <a:pt x="40" y="10"/>
                </a:lnTo>
                <a:lnTo>
                  <a:pt x="42" y="10"/>
                </a:lnTo>
                <a:lnTo>
                  <a:pt x="46" y="6"/>
                </a:lnTo>
                <a:lnTo>
                  <a:pt x="44" y="8"/>
                </a:lnTo>
                <a:lnTo>
                  <a:pt x="44" y="8"/>
                </a:lnTo>
                <a:lnTo>
                  <a:pt x="44" y="10"/>
                </a:lnTo>
                <a:lnTo>
                  <a:pt x="46" y="12"/>
                </a:lnTo>
                <a:lnTo>
                  <a:pt x="46" y="12"/>
                </a:lnTo>
                <a:lnTo>
                  <a:pt x="48" y="12"/>
                </a:lnTo>
                <a:lnTo>
                  <a:pt x="48" y="10"/>
                </a:lnTo>
                <a:lnTo>
                  <a:pt x="48" y="8"/>
                </a:lnTo>
                <a:lnTo>
                  <a:pt x="48" y="8"/>
                </a:lnTo>
                <a:lnTo>
                  <a:pt x="48" y="6"/>
                </a:lnTo>
                <a:lnTo>
                  <a:pt x="46" y="4"/>
                </a:lnTo>
                <a:lnTo>
                  <a:pt x="46" y="4"/>
                </a:lnTo>
                <a:lnTo>
                  <a:pt x="48" y="4"/>
                </a:lnTo>
                <a:lnTo>
                  <a:pt x="50" y="4"/>
                </a:lnTo>
                <a:lnTo>
                  <a:pt x="50" y="2"/>
                </a:lnTo>
                <a:lnTo>
                  <a:pt x="52" y="2"/>
                </a:lnTo>
                <a:lnTo>
                  <a:pt x="54" y="0"/>
                </a:lnTo>
                <a:lnTo>
                  <a:pt x="54" y="0"/>
                </a:lnTo>
                <a:lnTo>
                  <a:pt x="58" y="0"/>
                </a:lnTo>
                <a:lnTo>
                  <a:pt x="62" y="0"/>
                </a:lnTo>
                <a:lnTo>
                  <a:pt x="62" y="0"/>
                </a:lnTo>
                <a:lnTo>
                  <a:pt x="64" y="0"/>
                </a:lnTo>
                <a:lnTo>
                  <a:pt x="66" y="0"/>
                </a:lnTo>
                <a:lnTo>
                  <a:pt x="70" y="0"/>
                </a:lnTo>
                <a:lnTo>
                  <a:pt x="72" y="0"/>
                </a:lnTo>
                <a:lnTo>
                  <a:pt x="74" y="4"/>
                </a:lnTo>
                <a:lnTo>
                  <a:pt x="74" y="4"/>
                </a:lnTo>
                <a:lnTo>
                  <a:pt x="76" y="6"/>
                </a:lnTo>
                <a:lnTo>
                  <a:pt x="80" y="8"/>
                </a:lnTo>
                <a:lnTo>
                  <a:pt x="84" y="10"/>
                </a:lnTo>
                <a:lnTo>
                  <a:pt x="88" y="12"/>
                </a:lnTo>
                <a:lnTo>
                  <a:pt x="92" y="12"/>
                </a:lnTo>
                <a:lnTo>
                  <a:pt x="94" y="14"/>
                </a:lnTo>
              </a:path>
            </a:pathLst>
          </a:custGeom>
          <a:solidFill>
            <a:srgbClr val="92D050"/>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37" name="Freeform 99"/>
          <p:cNvSpPr>
            <a:spLocks/>
          </p:cNvSpPr>
          <p:nvPr/>
        </p:nvSpPr>
        <p:spPr bwMode="gray">
          <a:xfrm>
            <a:off x="2500779" y="4598324"/>
            <a:ext cx="70503" cy="36128"/>
          </a:xfrm>
          <a:custGeom>
            <a:avLst/>
            <a:gdLst/>
            <a:ahLst/>
            <a:cxnLst>
              <a:cxn ang="0">
                <a:pos x="6" y="4"/>
              </a:cxn>
              <a:cxn ang="0">
                <a:pos x="0" y="6"/>
              </a:cxn>
              <a:cxn ang="0">
                <a:pos x="0" y="6"/>
              </a:cxn>
              <a:cxn ang="0">
                <a:pos x="0" y="6"/>
              </a:cxn>
              <a:cxn ang="0">
                <a:pos x="0" y="8"/>
              </a:cxn>
              <a:cxn ang="0">
                <a:pos x="2" y="10"/>
              </a:cxn>
              <a:cxn ang="0">
                <a:pos x="22" y="16"/>
              </a:cxn>
              <a:cxn ang="0">
                <a:pos x="22" y="16"/>
              </a:cxn>
              <a:cxn ang="0">
                <a:pos x="24" y="20"/>
              </a:cxn>
              <a:cxn ang="0">
                <a:pos x="26" y="22"/>
              </a:cxn>
              <a:cxn ang="0">
                <a:pos x="28" y="24"/>
              </a:cxn>
              <a:cxn ang="0">
                <a:pos x="30" y="22"/>
              </a:cxn>
              <a:cxn ang="0">
                <a:pos x="34" y="20"/>
              </a:cxn>
              <a:cxn ang="0">
                <a:pos x="38" y="18"/>
              </a:cxn>
              <a:cxn ang="0">
                <a:pos x="38" y="18"/>
              </a:cxn>
              <a:cxn ang="0">
                <a:pos x="38" y="16"/>
              </a:cxn>
              <a:cxn ang="0">
                <a:pos x="38" y="14"/>
              </a:cxn>
              <a:cxn ang="0">
                <a:pos x="38" y="12"/>
              </a:cxn>
              <a:cxn ang="0">
                <a:pos x="36" y="12"/>
              </a:cxn>
              <a:cxn ang="0">
                <a:pos x="40" y="4"/>
              </a:cxn>
              <a:cxn ang="0">
                <a:pos x="40" y="4"/>
              </a:cxn>
              <a:cxn ang="0">
                <a:pos x="42" y="2"/>
              </a:cxn>
              <a:cxn ang="0">
                <a:pos x="42" y="2"/>
              </a:cxn>
              <a:cxn ang="0">
                <a:pos x="40" y="0"/>
              </a:cxn>
              <a:cxn ang="0">
                <a:pos x="38" y="0"/>
              </a:cxn>
              <a:cxn ang="0">
                <a:pos x="36" y="0"/>
              </a:cxn>
              <a:cxn ang="0">
                <a:pos x="34" y="2"/>
              </a:cxn>
              <a:cxn ang="0">
                <a:pos x="32" y="2"/>
              </a:cxn>
              <a:cxn ang="0">
                <a:pos x="28" y="4"/>
              </a:cxn>
              <a:cxn ang="0">
                <a:pos x="26" y="4"/>
              </a:cxn>
              <a:cxn ang="0">
                <a:pos x="22" y="4"/>
              </a:cxn>
              <a:cxn ang="0">
                <a:pos x="18" y="4"/>
              </a:cxn>
              <a:cxn ang="0">
                <a:pos x="12" y="4"/>
              </a:cxn>
              <a:cxn ang="0">
                <a:pos x="8" y="4"/>
              </a:cxn>
              <a:cxn ang="0">
                <a:pos x="6" y="4"/>
              </a:cxn>
            </a:cxnLst>
            <a:rect l="0" t="0" r="r" b="b"/>
            <a:pathLst>
              <a:path w="42" h="24">
                <a:moveTo>
                  <a:pt x="6" y="4"/>
                </a:moveTo>
                <a:lnTo>
                  <a:pt x="0" y="6"/>
                </a:lnTo>
                <a:lnTo>
                  <a:pt x="0" y="6"/>
                </a:lnTo>
                <a:lnTo>
                  <a:pt x="0" y="6"/>
                </a:lnTo>
                <a:lnTo>
                  <a:pt x="0" y="8"/>
                </a:lnTo>
                <a:lnTo>
                  <a:pt x="2" y="10"/>
                </a:lnTo>
                <a:lnTo>
                  <a:pt x="22" y="16"/>
                </a:lnTo>
                <a:lnTo>
                  <a:pt x="22" y="16"/>
                </a:lnTo>
                <a:lnTo>
                  <a:pt x="24" y="20"/>
                </a:lnTo>
                <a:lnTo>
                  <a:pt x="26" y="22"/>
                </a:lnTo>
                <a:lnTo>
                  <a:pt x="28" y="24"/>
                </a:lnTo>
                <a:lnTo>
                  <a:pt x="30" y="22"/>
                </a:lnTo>
                <a:lnTo>
                  <a:pt x="34" y="20"/>
                </a:lnTo>
                <a:lnTo>
                  <a:pt x="38" y="18"/>
                </a:lnTo>
                <a:lnTo>
                  <a:pt x="38" y="18"/>
                </a:lnTo>
                <a:lnTo>
                  <a:pt x="38" y="16"/>
                </a:lnTo>
                <a:lnTo>
                  <a:pt x="38" y="14"/>
                </a:lnTo>
                <a:lnTo>
                  <a:pt x="38" y="12"/>
                </a:lnTo>
                <a:lnTo>
                  <a:pt x="36" y="12"/>
                </a:lnTo>
                <a:lnTo>
                  <a:pt x="40" y="4"/>
                </a:lnTo>
                <a:lnTo>
                  <a:pt x="40" y="4"/>
                </a:lnTo>
                <a:lnTo>
                  <a:pt x="42" y="2"/>
                </a:lnTo>
                <a:lnTo>
                  <a:pt x="42" y="2"/>
                </a:lnTo>
                <a:lnTo>
                  <a:pt x="40" y="0"/>
                </a:lnTo>
                <a:lnTo>
                  <a:pt x="38" y="0"/>
                </a:lnTo>
                <a:lnTo>
                  <a:pt x="36" y="0"/>
                </a:lnTo>
                <a:lnTo>
                  <a:pt x="34" y="2"/>
                </a:lnTo>
                <a:lnTo>
                  <a:pt x="32" y="2"/>
                </a:lnTo>
                <a:lnTo>
                  <a:pt x="28" y="4"/>
                </a:lnTo>
                <a:lnTo>
                  <a:pt x="26" y="4"/>
                </a:lnTo>
                <a:lnTo>
                  <a:pt x="22" y="4"/>
                </a:lnTo>
                <a:lnTo>
                  <a:pt x="18" y="4"/>
                </a:lnTo>
                <a:lnTo>
                  <a:pt x="12" y="4"/>
                </a:lnTo>
                <a:lnTo>
                  <a:pt x="8" y="4"/>
                </a:lnTo>
                <a:lnTo>
                  <a:pt x="6" y="4"/>
                </a:lnTo>
              </a:path>
            </a:pathLst>
          </a:custGeom>
          <a:solidFill>
            <a:srgbClr val="92D050"/>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38" name="Freeform 100"/>
          <p:cNvSpPr>
            <a:spLocks/>
          </p:cNvSpPr>
          <p:nvPr/>
        </p:nvSpPr>
        <p:spPr bwMode="gray">
          <a:xfrm>
            <a:off x="2416847" y="4520043"/>
            <a:ext cx="33573" cy="63226"/>
          </a:xfrm>
          <a:custGeom>
            <a:avLst/>
            <a:gdLst/>
            <a:ahLst/>
            <a:cxnLst>
              <a:cxn ang="0">
                <a:pos x="14" y="0"/>
              </a:cxn>
              <a:cxn ang="0">
                <a:pos x="14" y="2"/>
              </a:cxn>
              <a:cxn ang="0">
                <a:pos x="12" y="2"/>
              </a:cxn>
              <a:cxn ang="0">
                <a:pos x="10" y="4"/>
              </a:cxn>
              <a:cxn ang="0">
                <a:pos x="8" y="6"/>
              </a:cxn>
              <a:cxn ang="0">
                <a:pos x="4" y="6"/>
              </a:cxn>
              <a:cxn ang="0">
                <a:pos x="2" y="6"/>
              </a:cxn>
              <a:cxn ang="0">
                <a:pos x="2" y="4"/>
              </a:cxn>
              <a:cxn ang="0">
                <a:pos x="0" y="4"/>
              </a:cxn>
              <a:cxn ang="0">
                <a:pos x="0" y="4"/>
              </a:cxn>
              <a:cxn ang="0">
                <a:pos x="2" y="8"/>
              </a:cxn>
              <a:cxn ang="0">
                <a:pos x="2" y="12"/>
              </a:cxn>
              <a:cxn ang="0">
                <a:pos x="2" y="16"/>
              </a:cxn>
              <a:cxn ang="0">
                <a:pos x="0" y="20"/>
              </a:cxn>
              <a:cxn ang="0">
                <a:pos x="0" y="38"/>
              </a:cxn>
              <a:cxn ang="0">
                <a:pos x="0" y="38"/>
              </a:cxn>
              <a:cxn ang="0">
                <a:pos x="4" y="40"/>
              </a:cxn>
              <a:cxn ang="0">
                <a:pos x="8" y="40"/>
              </a:cxn>
              <a:cxn ang="0">
                <a:pos x="12" y="42"/>
              </a:cxn>
              <a:cxn ang="0">
                <a:pos x="12" y="38"/>
              </a:cxn>
              <a:cxn ang="0">
                <a:pos x="12" y="36"/>
              </a:cxn>
              <a:cxn ang="0">
                <a:pos x="14" y="36"/>
              </a:cxn>
              <a:cxn ang="0">
                <a:pos x="16" y="34"/>
              </a:cxn>
              <a:cxn ang="0">
                <a:pos x="18" y="34"/>
              </a:cxn>
              <a:cxn ang="0">
                <a:pos x="18" y="20"/>
              </a:cxn>
              <a:cxn ang="0">
                <a:pos x="18" y="18"/>
              </a:cxn>
              <a:cxn ang="0">
                <a:pos x="20" y="16"/>
              </a:cxn>
              <a:cxn ang="0">
                <a:pos x="20" y="16"/>
              </a:cxn>
              <a:cxn ang="0">
                <a:pos x="20" y="14"/>
              </a:cxn>
              <a:cxn ang="0">
                <a:pos x="20" y="10"/>
              </a:cxn>
              <a:cxn ang="0">
                <a:pos x="20" y="6"/>
              </a:cxn>
              <a:cxn ang="0">
                <a:pos x="18" y="4"/>
              </a:cxn>
              <a:cxn ang="0">
                <a:pos x="14" y="0"/>
              </a:cxn>
            </a:cxnLst>
            <a:rect l="0" t="0" r="r" b="b"/>
            <a:pathLst>
              <a:path w="20" h="42">
                <a:moveTo>
                  <a:pt x="14" y="0"/>
                </a:moveTo>
                <a:lnTo>
                  <a:pt x="14" y="2"/>
                </a:lnTo>
                <a:lnTo>
                  <a:pt x="12" y="2"/>
                </a:lnTo>
                <a:lnTo>
                  <a:pt x="10" y="4"/>
                </a:lnTo>
                <a:lnTo>
                  <a:pt x="8" y="6"/>
                </a:lnTo>
                <a:lnTo>
                  <a:pt x="4" y="6"/>
                </a:lnTo>
                <a:lnTo>
                  <a:pt x="2" y="6"/>
                </a:lnTo>
                <a:lnTo>
                  <a:pt x="2" y="4"/>
                </a:lnTo>
                <a:lnTo>
                  <a:pt x="0" y="4"/>
                </a:lnTo>
                <a:lnTo>
                  <a:pt x="0" y="4"/>
                </a:lnTo>
                <a:lnTo>
                  <a:pt x="2" y="8"/>
                </a:lnTo>
                <a:lnTo>
                  <a:pt x="2" y="12"/>
                </a:lnTo>
                <a:lnTo>
                  <a:pt x="2" y="16"/>
                </a:lnTo>
                <a:lnTo>
                  <a:pt x="0" y="20"/>
                </a:lnTo>
                <a:lnTo>
                  <a:pt x="0" y="38"/>
                </a:lnTo>
                <a:lnTo>
                  <a:pt x="0" y="38"/>
                </a:lnTo>
                <a:lnTo>
                  <a:pt x="4" y="40"/>
                </a:lnTo>
                <a:lnTo>
                  <a:pt x="8" y="40"/>
                </a:lnTo>
                <a:lnTo>
                  <a:pt x="12" y="42"/>
                </a:lnTo>
                <a:lnTo>
                  <a:pt x="12" y="38"/>
                </a:lnTo>
                <a:lnTo>
                  <a:pt x="12" y="36"/>
                </a:lnTo>
                <a:lnTo>
                  <a:pt x="14" y="36"/>
                </a:lnTo>
                <a:lnTo>
                  <a:pt x="16" y="34"/>
                </a:lnTo>
                <a:lnTo>
                  <a:pt x="18" y="34"/>
                </a:lnTo>
                <a:lnTo>
                  <a:pt x="18" y="20"/>
                </a:lnTo>
                <a:lnTo>
                  <a:pt x="18" y="18"/>
                </a:lnTo>
                <a:lnTo>
                  <a:pt x="20" y="16"/>
                </a:lnTo>
                <a:lnTo>
                  <a:pt x="20" y="16"/>
                </a:lnTo>
                <a:lnTo>
                  <a:pt x="20" y="14"/>
                </a:lnTo>
                <a:lnTo>
                  <a:pt x="20" y="10"/>
                </a:lnTo>
                <a:lnTo>
                  <a:pt x="20" y="6"/>
                </a:lnTo>
                <a:lnTo>
                  <a:pt x="18" y="4"/>
                </a:lnTo>
                <a:lnTo>
                  <a:pt x="14" y="0"/>
                </a:lnTo>
              </a:path>
            </a:pathLst>
          </a:custGeom>
          <a:solidFill>
            <a:srgbClr val="92D050"/>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39" name="Freeform 101"/>
          <p:cNvSpPr>
            <a:spLocks/>
          </p:cNvSpPr>
          <p:nvPr/>
        </p:nvSpPr>
        <p:spPr bwMode="gray">
          <a:xfrm>
            <a:off x="2423562" y="4471871"/>
            <a:ext cx="30215" cy="42151"/>
          </a:xfrm>
          <a:custGeom>
            <a:avLst/>
            <a:gdLst/>
            <a:ahLst/>
            <a:cxnLst>
              <a:cxn ang="0">
                <a:pos x="8" y="4"/>
              </a:cxn>
              <a:cxn ang="0">
                <a:pos x="6" y="4"/>
              </a:cxn>
              <a:cxn ang="0">
                <a:pos x="6" y="4"/>
              </a:cxn>
              <a:cxn ang="0">
                <a:pos x="4" y="4"/>
              </a:cxn>
              <a:cxn ang="0">
                <a:pos x="2" y="6"/>
              </a:cxn>
              <a:cxn ang="0">
                <a:pos x="0" y="8"/>
              </a:cxn>
              <a:cxn ang="0">
                <a:pos x="2" y="10"/>
              </a:cxn>
              <a:cxn ang="0">
                <a:pos x="2" y="12"/>
              </a:cxn>
              <a:cxn ang="0">
                <a:pos x="2" y="16"/>
              </a:cxn>
              <a:cxn ang="0">
                <a:pos x="4" y="20"/>
              </a:cxn>
              <a:cxn ang="0">
                <a:pos x="6" y="22"/>
              </a:cxn>
              <a:cxn ang="0">
                <a:pos x="12" y="28"/>
              </a:cxn>
              <a:cxn ang="0">
                <a:pos x="12" y="28"/>
              </a:cxn>
              <a:cxn ang="0">
                <a:pos x="14" y="24"/>
              </a:cxn>
              <a:cxn ang="0">
                <a:pos x="14" y="22"/>
              </a:cxn>
              <a:cxn ang="0">
                <a:pos x="16" y="18"/>
              </a:cxn>
              <a:cxn ang="0">
                <a:pos x="18" y="18"/>
              </a:cxn>
              <a:cxn ang="0">
                <a:pos x="18" y="16"/>
              </a:cxn>
              <a:cxn ang="0">
                <a:pos x="18" y="14"/>
              </a:cxn>
              <a:cxn ang="0">
                <a:pos x="16" y="10"/>
              </a:cxn>
              <a:cxn ang="0">
                <a:pos x="16" y="6"/>
              </a:cxn>
              <a:cxn ang="0">
                <a:pos x="14" y="4"/>
              </a:cxn>
              <a:cxn ang="0">
                <a:pos x="10" y="0"/>
              </a:cxn>
              <a:cxn ang="0">
                <a:pos x="8" y="4"/>
              </a:cxn>
            </a:cxnLst>
            <a:rect l="0" t="0" r="r" b="b"/>
            <a:pathLst>
              <a:path w="18" h="28">
                <a:moveTo>
                  <a:pt x="8" y="4"/>
                </a:moveTo>
                <a:lnTo>
                  <a:pt x="6" y="4"/>
                </a:lnTo>
                <a:lnTo>
                  <a:pt x="6" y="4"/>
                </a:lnTo>
                <a:lnTo>
                  <a:pt x="4" y="4"/>
                </a:lnTo>
                <a:lnTo>
                  <a:pt x="2" y="6"/>
                </a:lnTo>
                <a:lnTo>
                  <a:pt x="0" y="8"/>
                </a:lnTo>
                <a:lnTo>
                  <a:pt x="2" y="10"/>
                </a:lnTo>
                <a:lnTo>
                  <a:pt x="2" y="12"/>
                </a:lnTo>
                <a:lnTo>
                  <a:pt x="2" y="16"/>
                </a:lnTo>
                <a:lnTo>
                  <a:pt x="4" y="20"/>
                </a:lnTo>
                <a:lnTo>
                  <a:pt x="6" y="22"/>
                </a:lnTo>
                <a:lnTo>
                  <a:pt x="12" y="28"/>
                </a:lnTo>
                <a:lnTo>
                  <a:pt x="12" y="28"/>
                </a:lnTo>
                <a:lnTo>
                  <a:pt x="14" y="24"/>
                </a:lnTo>
                <a:lnTo>
                  <a:pt x="14" y="22"/>
                </a:lnTo>
                <a:lnTo>
                  <a:pt x="16" y="18"/>
                </a:lnTo>
                <a:lnTo>
                  <a:pt x="18" y="18"/>
                </a:lnTo>
                <a:lnTo>
                  <a:pt x="18" y="16"/>
                </a:lnTo>
                <a:lnTo>
                  <a:pt x="18" y="14"/>
                </a:lnTo>
                <a:lnTo>
                  <a:pt x="16" y="10"/>
                </a:lnTo>
                <a:lnTo>
                  <a:pt x="16" y="6"/>
                </a:lnTo>
                <a:lnTo>
                  <a:pt x="14" y="4"/>
                </a:lnTo>
                <a:lnTo>
                  <a:pt x="10" y="0"/>
                </a:lnTo>
                <a:lnTo>
                  <a:pt x="8" y="4"/>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40" name="Freeform 102"/>
          <p:cNvSpPr>
            <a:spLocks/>
          </p:cNvSpPr>
          <p:nvPr/>
        </p:nvSpPr>
        <p:spPr bwMode="gray">
          <a:xfrm>
            <a:off x="2440348" y="4309288"/>
            <a:ext cx="171223" cy="90325"/>
          </a:xfrm>
          <a:custGeom>
            <a:avLst/>
            <a:gdLst/>
            <a:ahLst/>
            <a:cxnLst>
              <a:cxn ang="0">
                <a:pos x="34" y="58"/>
              </a:cxn>
              <a:cxn ang="0">
                <a:pos x="32" y="56"/>
              </a:cxn>
              <a:cxn ang="0">
                <a:pos x="28" y="56"/>
              </a:cxn>
              <a:cxn ang="0">
                <a:pos x="20" y="56"/>
              </a:cxn>
              <a:cxn ang="0">
                <a:pos x="16" y="56"/>
              </a:cxn>
              <a:cxn ang="0">
                <a:pos x="12" y="58"/>
              </a:cxn>
              <a:cxn ang="0">
                <a:pos x="10" y="60"/>
              </a:cxn>
              <a:cxn ang="0">
                <a:pos x="10" y="56"/>
              </a:cxn>
              <a:cxn ang="0">
                <a:pos x="8" y="56"/>
              </a:cxn>
              <a:cxn ang="0">
                <a:pos x="8" y="52"/>
              </a:cxn>
              <a:cxn ang="0">
                <a:pos x="8" y="38"/>
              </a:cxn>
              <a:cxn ang="0">
                <a:pos x="28" y="34"/>
              </a:cxn>
              <a:cxn ang="0">
                <a:pos x="28" y="26"/>
              </a:cxn>
              <a:cxn ang="0">
                <a:pos x="38" y="12"/>
              </a:cxn>
              <a:cxn ang="0">
                <a:pos x="50" y="4"/>
              </a:cxn>
              <a:cxn ang="0">
                <a:pos x="52" y="0"/>
              </a:cxn>
              <a:cxn ang="0">
                <a:pos x="54" y="0"/>
              </a:cxn>
              <a:cxn ang="0">
                <a:pos x="58" y="4"/>
              </a:cxn>
              <a:cxn ang="0">
                <a:pos x="60" y="4"/>
              </a:cxn>
              <a:cxn ang="0">
                <a:pos x="68" y="4"/>
              </a:cxn>
              <a:cxn ang="0">
                <a:pos x="72" y="0"/>
              </a:cxn>
              <a:cxn ang="0">
                <a:pos x="80" y="2"/>
              </a:cxn>
              <a:cxn ang="0">
                <a:pos x="80" y="4"/>
              </a:cxn>
              <a:cxn ang="0">
                <a:pos x="86" y="8"/>
              </a:cxn>
              <a:cxn ang="0">
                <a:pos x="92" y="8"/>
              </a:cxn>
              <a:cxn ang="0">
                <a:pos x="96" y="8"/>
              </a:cxn>
              <a:cxn ang="0">
                <a:pos x="102" y="18"/>
              </a:cxn>
              <a:cxn ang="0">
                <a:pos x="98" y="20"/>
              </a:cxn>
              <a:cxn ang="0">
                <a:pos x="96" y="28"/>
              </a:cxn>
              <a:cxn ang="0">
                <a:pos x="96" y="34"/>
              </a:cxn>
              <a:cxn ang="0">
                <a:pos x="92" y="38"/>
              </a:cxn>
              <a:cxn ang="0">
                <a:pos x="92" y="44"/>
              </a:cxn>
              <a:cxn ang="0">
                <a:pos x="44" y="56"/>
              </a:cxn>
              <a:cxn ang="0">
                <a:pos x="36" y="60"/>
              </a:cxn>
            </a:cxnLst>
            <a:rect l="0" t="0" r="r" b="b"/>
            <a:pathLst>
              <a:path w="102" h="60">
                <a:moveTo>
                  <a:pt x="36" y="60"/>
                </a:moveTo>
                <a:lnTo>
                  <a:pt x="34" y="58"/>
                </a:lnTo>
                <a:lnTo>
                  <a:pt x="34" y="56"/>
                </a:lnTo>
                <a:lnTo>
                  <a:pt x="32" y="56"/>
                </a:lnTo>
                <a:lnTo>
                  <a:pt x="32" y="56"/>
                </a:lnTo>
                <a:lnTo>
                  <a:pt x="28" y="56"/>
                </a:lnTo>
                <a:lnTo>
                  <a:pt x="24" y="56"/>
                </a:lnTo>
                <a:lnTo>
                  <a:pt x="20" y="56"/>
                </a:lnTo>
                <a:lnTo>
                  <a:pt x="16" y="56"/>
                </a:lnTo>
                <a:lnTo>
                  <a:pt x="16" y="56"/>
                </a:lnTo>
                <a:lnTo>
                  <a:pt x="14" y="58"/>
                </a:lnTo>
                <a:lnTo>
                  <a:pt x="12" y="58"/>
                </a:lnTo>
                <a:lnTo>
                  <a:pt x="12" y="60"/>
                </a:lnTo>
                <a:lnTo>
                  <a:pt x="10" y="60"/>
                </a:lnTo>
                <a:lnTo>
                  <a:pt x="10" y="58"/>
                </a:lnTo>
                <a:lnTo>
                  <a:pt x="10" y="56"/>
                </a:lnTo>
                <a:lnTo>
                  <a:pt x="8" y="56"/>
                </a:lnTo>
                <a:lnTo>
                  <a:pt x="8" y="56"/>
                </a:lnTo>
                <a:lnTo>
                  <a:pt x="6" y="56"/>
                </a:lnTo>
                <a:lnTo>
                  <a:pt x="8" y="52"/>
                </a:lnTo>
                <a:lnTo>
                  <a:pt x="0" y="38"/>
                </a:lnTo>
                <a:lnTo>
                  <a:pt x="8" y="38"/>
                </a:lnTo>
                <a:lnTo>
                  <a:pt x="20" y="30"/>
                </a:lnTo>
                <a:lnTo>
                  <a:pt x="28" y="34"/>
                </a:lnTo>
                <a:lnTo>
                  <a:pt x="30" y="30"/>
                </a:lnTo>
                <a:lnTo>
                  <a:pt x="28" y="26"/>
                </a:lnTo>
                <a:lnTo>
                  <a:pt x="28" y="16"/>
                </a:lnTo>
                <a:lnTo>
                  <a:pt x="38" y="12"/>
                </a:lnTo>
                <a:lnTo>
                  <a:pt x="44" y="8"/>
                </a:lnTo>
                <a:lnTo>
                  <a:pt x="50" y="4"/>
                </a:lnTo>
                <a:lnTo>
                  <a:pt x="52" y="2"/>
                </a:lnTo>
                <a:lnTo>
                  <a:pt x="52" y="0"/>
                </a:lnTo>
                <a:lnTo>
                  <a:pt x="54" y="0"/>
                </a:lnTo>
                <a:lnTo>
                  <a:pt x="54" y="0"/>
                </a:lnTo>
                <a:lnTo>
                  <a:pt x="56" y="0"/>
                </a:lnTo>
                <a:lnTo>
                  <a:pt x="58" y="4"/>
                </a:lnTo>
                <a:lnTo>
                  <a:pt x="58" y="4"/>
                </a:lnTo>
                <a:lnTo>
                  <a:pt x="60" y="4"/>
                </a:lnTo>
                <a:lnTo>
                  <a:pt x="64" y="4"/>
                </a:lnTo>
                <a:lnTo>
                  <a:pt x="68" y="4"/>
                </a:lnTo>
                <a:lnTo>
                  <a:pt x="70" y="4"/>
                </a:lnTo>
                <a:lnTo>
                  <a:pt x="72" y="0"/>
                </a:lnTo>
                <a:lnTo>
                  <a:pt x="80" y="0"/>
                </a:lnTo>
                <a:lnTo>
                  <a:pt x="80" y="2"/>
                </a:lnTo>
                <a:lnTo>
                  <a:pt x="80" y="2"/>
                </a:lnTo>
                <a:lnTo>
                  <a:pt x="80" y="4"/>
                </a:lnTo>
                <a:lnTo>
                  <a:pt x="82" y="6"/>
                </a:lnTo>
                <a:lnTo>
                  <a:pt x="86" y="8"/>
                </a:lnTo>
                <a:lnTo>
                  <a:pt x="88" y="8"/>
                </a:lnTo>
                <a:lnTo>
                  <a:pt x="92" y="8"/>
                </a:lnTo>
                <a:lnTo>
                  <a:pt x="96" y="8"/>
                </a:lnTo>
                <a:lnTo>
                  <a:pt x="96" y="8"/>
                </a:lnTo>
                <a:lnTo>
                  <a:pt x="102" y="16"/>
                </a:lnTo>
                <a:lnTo>
                  <a:pt x="102" y="18"/>
                </a:lnTo>
                <a:lnTo>
                  <a:pt x="100" y="18"/>
                </a:lnTo>
                <a:lnTo>
                  <a:pt x="98" y="20"/>
                </a:lnTo>
                <a:lnTo>
                  <a:pt x="96" y="24"/>
                </a:lnTo>
                <a:lnTo>
                  <a:pt x="96" y="28"/>
                </a:lnTo>
                <a:lnTo>
                  <a:pt x="96" y="32"/>
                </a:lnTo>
                <a:lnTo>
                  <a:pt x="96" y="34"/>
                </a:lnTo>
                <a:lnTo>
                  <a:pt x="94" y="36"/>
                </a:lnTo>
                <a:lnTo>
                  <a:pt x="92" y="38"/>
                </a:lnTo>
                <a:lnTo>
                  <a:pt x="90" y="40"/>
                </a:lnTo>
                <a:lnTo>
                  <a:pt x="92" y="44"/>
                </a:lnTo>
                <a:lnTo>
                  <a:pt x="68" y="46"/>
                </a:lnTo>
                <a:lnTo>
                  <a:pt x="44" y="56"/>
                </a:lnTo>
                <a:lnTo>
                  <a:pt x="40" y="58"/>
                </a:lnTo>
                <a:lnTo>
                  <a:pt x="36" y="60"/>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41" name="Freeform 103"/>
          <p:cNvSpPr>
            <a:spLocks/>
          </p:cNvSpPr>
          <p:nvPr/>
        </p:nvSpPr>
        <p:spPr bwMode="gray">
          <a:xfrm>
            <a:off x="2366488" y="4366494"/>
            <a:ext cx="90647" cy="63226"/>
          </a:xfrm>
          <a:custGeom>
            <a:avLst/>
            <a:gdLst/>
            <a:ahLst/>
            <a:cxnLst>
              <a:cxn ang="0">
                <a:pos x="30" y="6"/>
              </a:cxn>
              <a:cxn ang="0">
                <a:pos x="20" y="8"/>
              </a:cxn>
              <a:cxn ang="0">
                <a:pos x="8" y="16"/>
              </a:cxn>
              <a:cxn ang="0">
                <a:pos x="0" y="30"/>
              </a:cxn>
              <a:cxn ang="0">
                <a:pos x="2" y="30"/>
              </a:cxn>
              <a:cxn ang="0">
                <a:pos x="2" y="28"/>
              </a:cxn>
              <a:cxn ang="0">
                <a:pos x="4" y="28"/>
              </a:cxn>
              <a:cxn ang="0">
                <a:pos x="6" y="28"/>
              </a:cxn>
              <a:cxn ang="0">
                <a:pos x="6" y="28"/>
              </a:cxn>
              <a:cxn ang="0">
                <a:pos x="8" y="30"/>
              </a:cxn>
              <a:cxn ang="0">
                <a:pos x="8" y="34"/>
              </a:cxn>
              <a:cxn ang="0">
                <a:pos x="6" y="40"/>
              </a:cxn>
              <a:cxn ang="0">
                <a:pos x="8" y="40"/>
              </a:cxn>
              <a:cxn ang="0">
                <a:pos x="12" y="40"/>
              </a:cxn>
              <a:cxn ang="0">
                <a:pos x="16" y="40"/>
              </a:cxn>
              <a:cxn ang="0">
                <a:pos x="20" y="42"/>
              </a:cxn>
              <a:cxn ang="0">
                <a:pos x="22" y="42"/>
              </a:cxn>
              <a:cxn ang="0">
                <a:pos x="34" y="34"/>
              </a:cxn>
              <a:cxn ang="0">
                <a:pos x="30" y="30"/>
              </a:cxn>
              <a:cxn ang="0">
                <a:pos x="36" y="28"/>
              </a:cxn>
              <a:cxn ang="0">
                <a:pos x="36" y="28"/>
              </a:cxn>
              <a:cxn ang="0">
                <a:pos x="36" y="30"/>
              </a:cxn>
              <a:cxn ang="0">
                <a:pos x="36" y="32"/>
              </a:cxn>
              <a:cxn ang="0">
                <a:pos x="36" y="32"/>
              </a:cxn>
              <a:cxn ang="0">
                <a:pos x="38" y="34"/>
              </a:cxn>
              <a:cxn ang="0">
                <a:pos x="40" y="32"/>
              </a:cxn>
              <a:cxn ang="0">
                <a:pos x="42" y="32"/>
              </a:cxn>
              <a:cxn ang="0">
                <a:pos x="44" y="32"/>
              </a:cxn>
              <a:cxn ang="0">
                <a:pos x="46" y="30"/>
              </a:cxn>
              <a:cxn ang="0">
                <a:pos x="48" y="28"/>
              </a:cxn>
              <a:cxn ang="0">
                <a:pos x="52" y="24"/>
              </a:cxn>
              <a:cxn ang="0">
                <a:pos x="50" y="26"/>
              </a:cxn>
              <a:cxn ang="0">
                <a:pos x="50" y="26"/>
              </a:cxn>
              <a:cxn ang="0">
                <a:pos x="50" y="28"/>
              </a:cxn>
              <a:cxn ang="0">
                <a:pos x="52" y="30"/>
              </a:cxn>
              <a:cxn ang="0">
                <a:pos x="52" y="30"/>
              </a:cxn>
              <a:cxn ang="0">
                <a:pos x="54" y="30"/>
              </a:cxn>
              <a:cxn ang="0">
                <a:pos x="54" y="26"/>
              </a:cxn>
              <a:cxn ang="0">
                <a:pos x="54" y="26"/>
              </a:cxn>
              <a:cxn ang="0">
                <a:pos x="54" y="24"/>
              </a:cxn>
              <a:cxn ang="0">
                <a:pos x="52" y="24"/>
              </a:cxn>
              <a:cxn ang="0">
                <a:pos x="54" y="22"/>
              </a:cxn>
              <a:cxn ang="0">
                <a:pos x="54" y="22"/>
              </a:cxn>
              <a:cxn ang="0">
                <a:pos x="54" y="20"/>
              </a:cxn>
              <a:cxn ang="0">
                <a:pos x="54" y="20"/>
              </a:cxn>
              <a:cxn ang="0">
                <a:pos x="54" y="18"/>
              </a:cxn>
              <a:cxn ang="0">
                <a:pos x="52" y="18"/>
              </a:cxn>
              <a:cxn ang="0">
                <a:pos x="50" y="18"/>
              </a:cxn>
              <a:cxn ang="0">
                <a:pos x="50" y="18"/>
              </a:cxn>
              <a:cxn ang="0">
                <a:pos x="50" y="18"/>
              </a:cxn>
              <a:cxn ang="0">
                <a:pos x="50" y="18"/>
              </a:cxn>
              <a:cxn ang="0">
                <a:pos x="52" y="14"/>
              </a:cxn>
              <a:cxn ang="0">
                <a:pos x="44" y="0"/>
              </a:cxn>
              <a:cxn ang="0">
                <a:pos x="38" y="4"/>
              </a:cxn>
              <a:cxn ang="0">
                <a:pos x="30" y="6"/>
              </a:cxn>
            </a:cxnLst>
            <a:rect l="0" t="0" r="r" b="b"/>
            <a:pathLst>
              <a:path w="54" h="42">
                <a:moveTo>
                  <a:pt x="30" y="6"/>
                </a:moveTo>
                <a:lnTo>
                  <a:pt x="20" y="8"/>
                </a:lnTo>
                <a:lnTo>
                  <a:pt x="8" y="16"/>
                </a:lnTo>
                <a:lnTo>
                  <a:pt x="0" y="30"/>
                </a:lnTo>
                <a:lnTo>
                  <a:pt x="2" y="30"/>
                </a:lnTo>
                <a:lnTo>
                  <a:pt x="2" y="28"/>
                </a:lnTo>
                <a:lnTo>
                  <a:pt x="4" y="28"/>
                </a:lnTo>
                <a:lnTo>
                  <a:pt x="6" y="28"/>
                </a:lnTo>
                <a:lnTo>
                  <a:pt x="6" y="28"/>
                </a:lnTo>
                <a:lnTo>
                  <a:pt x="8" y="30"/>
                </a:lnTo>
                <a:lnTo>
                  <a:pt x="8" y="34"/>
                </a:lnTo>
                <a:lnTo>
                  <a:pt x="6" y="40"/>
                </a:lnTo>
                <a:lnTo>
                  <a:pt x="8" y="40"/>
                </a:lnTo>
                <a:lnTo>
                  <a:pt x="12" y="40"/>
                </a:lnTo>
                <a:lnTo>
                  <a:pt x="16" y="40"/>
                </a:lnTo>
                <a:lnTo>
                  <a:pt x="20" y="42"/>
                </a:lnTo>
                <a:lnTo>
                  <a:pt x="22" y="42"/>
                </a:lnTo>
                <a:lnTo>
                  <a:pt x="34" y="34"/>
                </a:lnTo>
                <a:lnTo>
                  <a:pt x="30" y="30"/>
                </a:lnTo>
                <a:lnTo>
                  <a:pt x="36" y="28"/>
                </a:lnTo>
                <a:lnTo>
                  <a:pt x="36" y="28"/>
                </a:lnTo>
                <a:lnTo>
                  <a:pt x="36" y="30"/>
                </a:lnTo>
                <a:lnTo>
                  <a:pt x="36" y="32"/>
                </a:lnTo>
                <a:lnTo>
                  <a:pt x="36" y="32"/>
                </a:lnTo>
                <a:lnTo>
                  <a:pt x="38" y="34"/>
                </a:lnTo>
                <a:lnTo>
                  <a:pt x="40" y="32"/>
                </a:lnTo>
                <a:lnTo>
                  <a:pt x="42" y="32"/>
                </a:lnTo>
                <a:lnTo>
                  <a:pt x="44" y="32"/>
                </a:lnTo>
                <a:lnTo>
                  <a:pt x="46" y="30"/>
                </a:lnTo>
                <a:lnTo>
                  <a:pt x="48" y="28"/>
                </a:lnTo>
                <a:lnTo>
                  <a:pt x="52" y="24"/>
                </a:lnTo>
                <a:lnTo>
                  <a:pt x="50" y="26"/>
                </a:lnTo>
                <a:lnTo>
                  <a:pt x="50" y="26"/>
                </a:lnTo>
                <a:lnTo>
                  <a:pt x="50" y="28"/>
                </a:lnTo>
                <a:lnTo>
                  <a:pt x="52" y="30"/>
                </a:lnTo>
                <a:lnTo>
                  <a:pt x="52" y="30"/>
                </a:lnTo>
                <a:lnTo>
                  <a:pt x="54" y="30"/>
                </a:lnTo>
                <a:lnTo>
                  <a:pt x="54" y="26"/>
                </a:lnTo>
                <a:lnTo>
                  <a:pt x="54" y="26"/>
                </a:lnTo>
                <a:lnTo>
                  <a:pt x="54" y="24"/>
                </a:lnTo>
                <a:lnTo>
                  <a:pt x="52" y="24"/>
                </a:lnTo>
                <a:lnTo>
                  <a:pt x="54" y="22"/>
                </a:lnTo>
                <a:lnTo>
                  <a:pt x="54" y="22"/>
                </a:lnTo>
                <a:lnTo>
                  <a:pt x="54" y="20"/>
                </a:lnTo>
                <a:lnTo>
                  <a:pt x="54" y="20"/>
                </a:lnTo>
                <a:lnTo>
                  <a:pt x="54" y="18"/>
                </a:lnTo>
                <a:lnTo>
                  <a:pt x="52" y="18"/>
                </a:lnTo>
                <a:lnTo>
                  <a:pt x="50" y="18"/>
                </a:lnTo>
                <a:lnTo>
                  <a:pt x="50" y="18"/>
                </a:lnTo>
                <a:lnTo>
                  <a:pt x="50" y="18"/>
                </a:lnTo>
                <a:lnTo>
                  <a:pt x="50" y="18"/>
                </a:lnTo>
                <a:lnTo>
                  <a:pt x="52" y="14"/>
                </a:lnTo>
                <a:lnTo>
                  <a:pt x="44" y="0"/>
                </a:lnTo>
                <a:lnTo>
                  <a:pt x="38" y="4"/>
                </a:lnTo>
                <a:lnTo>
                  <a:pt x="30" y="6"/>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42" name="Freeform 104"/>
          <p:cNvSpPr>
            <a:spLocks/>
          </p:cNvSpPr>
          <p:nvPr/>
        </p:nvSpPr>
        <p:spPr bwMode="gray">
          <a:xfrm>
            <a:off x="2144904" y="4243052"/>
            <a:ext cx="265228" cy="273980"/>
          </a:xfrm>
          <a:custGeom>
            <a:avLst/>
            <a:gdLst/>
            <a:ahLst/>
            <a:cxnLst>
              <a:cxn ang="0">
                <a:pos x="138" y="120"/>
              </a:cxn>
              <a:cxn ang="0">
                <a:pos x="140" y="130"/>
              </a:cxn>
              <a:cxn ang="0">
                <a:pos x="150" y="144"/>
              </a:cxn>
              <a:cxn ang="0">
                <a:pos x="138" y="156"/>
              </a:cxn>
              <a:cxn ang="0">
                <a:pos x="122" y="156"/>
              </a:cxn>
              <a:cxn ang="0">
                <a:pos x="102" y="158"/>
              </a:cxn>
              <a:cxn ang="0">
                <a:pos x="100" y="170"/>
              </a:cxn>
              <a:cxn ang="0">
                <a:pos x="90" y="180"/>
              </a:cxn>
              <a:cxn ang="0">
                <a:pos x="64" y="164"/>
              </a:cxn>
              <a:cxn ang="0">
                <a:pos x="58" y="160"/>
              </a:cxn>
              <a:cxn ang="0">
                <a:pos x="52" y="158"/>
              </a:cxn>
              <a:cxn ang="0">
                <a:pos x="44" y="152"/>
              </a:cxn>
              <a:cxn ang="0">
                <a:pos x="40" y="148"/>
              </a:cxn>
              <a:cxn ang="0">
                <a:pos x="36" y="144"/>
              </a:cxn>
              <a:cxn ang="0">
                <a:pos x="40" y="94"/>
              </a:cxn>
              <a:cxn ang="0">
                <a:pos x="38" y="86"/>
              </a:cxn>
              <a:cxn ang="0">
                <a:pos x="32" y="78"/>
              </a:cxn>
              <a:cxn ang="0">
                <a:pos x="2" y="60"/>
              </a:cxn>
              <a:cxn ang="0">
                <a:pos x="0" y="56"/>
              </a:cxn>
              <a:cxn ang="0">
                <a:pos x="4" y="48"/>
              </a:cxn>
              <a:cxn ang="0">
                <a:pos x="22" y="36"/>
              </a:cxn>
              <a:cxn ang="0">
                <a:pos x="30" y="36"/>
              </a:cxn>
              <a:cxn ang="0">
                <a:pos x="44" y="32"/>
              </a:cxn>
              <a:cxn ang="0">
                <a:pos x="54" y="28"/>
              </a:cxn>
              <a:cxn ang="0">
                <a:pos x="70" y="16"/>
              </a:cxn>
              <a:cxn ang="0">
                <a:pos x="80" y="12"/>
              </a:cxn>
              <a:cxn ang="0">
                <a:pos x="92" y="4"/>
              </a:cxn>
              <a:cxn ang="0">
                <a:pos x="98" y="4"/>
              </a:cxn>
              <a:cxn ang="0">
                <a:pos x="106" y="14"/>
              </a:cxn>
              <a:cxn ang="0">
                <a:pos x="110" y="18"/>
              </a:cxn>
              <a:cxn ang="0">
                <a:pos x="110" y="26"/>
              </a:cxn>
              <a:cxn ang="0">
                <a:pos x="118" y="32"/>
              </a:cxn>
              <a:cxn ang="0">
                <a:pos x="122" y="40"/>
              </a:cxn>
              <a:cxn ang="0">
                <a:pos x="126" y="46"/>
              </a:cxn>
              <a:cxn ang="0">
                <a:pos x="134" y="52"/>
              </a:cxn>
              <a:cxn ang="0">
                <a:pos x="142" y="56"/>
              </a:cxn>
              <a:cxn ang="0">
                <a:pos x="156" y="62"/>
              </a:cxn>
              <a:cxn ang="0">
                <a:pos x="158" y="64"/>
              </a:cxn>
              <a:cxn ang="0">
                <a:pos x="154" y="78"/>
              </a:cxn>
              <a:cxn ang="0">
                <a:pos x="140" y="100"/>
              </a:cxn>
              <a:cxn ang="0">
                <a:pos x="134" y="112"/>
              </a:cxn>
              <a:cxn ang="0">
                <a:pos x="138" y="110"/>
              </a:cxn>
            </a:cxnLst>
            <a:rect l="0" t="0" r="r" b="b"/>
            <a:pathLst>
              <a:path w="158" h="182">
                <a:moveTo>
                  <a:pt x="140" y="116"/>
                </a:moveTo>
                <a:lnTo>
                  <a:pt x="138" y="118"/>
                </a:lnTo>
                <a:lnTo>
                  <a:pt x="138" y="120"/>
                </a:lnTo>
                <a:lnTo>
                  <a:pt x="138" y="124"/>
                </a:lnTo>
                <a:lnTo>
                  <a:pt x="138" y="130"/>
                </a:lnTo>
                <a:lnTo>
                  <a:pt x="140" y="130"/>
                </a:lnTo>
                <a:lnTo>
                  <a:pt x="140" y="134"/>
                </a:lnTo>
                <a:lnTo>
                  <a:pt x="142" y="136"/>
                </a:lnTo>
                <a:lnTo>
                  <a:pt x="150" y="144"/>
                </a:lnTo>
                <a:lnTo>
                  <a:pt x="150" y="150"/>
                </a:lnTo>
                <a:lnTo>
                  <a:pt x="140" y="156"/>
                </a:lnTo>
                <a:lnTo>
                  <a:pt x="138" y="156"/>
                </a:lnTo>
                <a:lnTo>
                  <a:pt x="134" y="156"/>
                </a:lnTo>
                <a:lnTo>
                  <a:pt x="128" y="156"/>
                </a:lnTo>
                <a:lnTo>
                  <a:pt x="122" y="156"/>
                </a:lnTo>
                <a:lnTo>
                  <a:pt x="114" y="154"/>
                </a:lnTo>
                <a:lnTo>
                  <a:pt x="110" y="154"/>
                </a:lnTo>
                <a:lnTo>
                  <a:pt x="102" y="158"/>
                </a:lnTo>
                <a:lnTo>
                  <a:pt x="100" y="166"/>
                </a:lnTo>
                <a:lnTo>
                  <a:pt x="100" y="168"/>
                </a:lnTo>
                <a:lnTo>
                  <a:pt x="100" y="170"/>
                </a:lnTo>
                <a:lnTo>
                  <a:pt x="102" y="174"/>
                </a:lnTo>
                <a:lnTo>
                  <a:pt x="96" y="182"/>
                </a:lnTo>
                <a:lnTo>
                  <a:pt x="90" y="180"/>
                </a:lnTo>
                <a:lnTo>
                  <a:pt x="72" y="174"/>
                </a:lnTo>
                <a:lnTo>
                  <a:pt x="72" y="174"/>
                </a:lnTo>
                <a:lnTo>
                  <a:pt x="64" y="164"/>
                </a:lnTo>
                <a:lnTo>
                  <a:pt x="64" y="166"/>
                </a:lnTo>
                <a:lnTo>
                  <a:pt x="60" y="162"/>
                </a:lnTo>
                <a:lnTo>
                  <a:pt x="58" y="160"/>
                </a:lnTo>
                <a:lnTo>
                  <a:pt x="54" y="158"/>
                </a:lnTo>
                <a:lnTo>
                  <a:pt x="52" y="158"/>
                </a:lnTo>
                <a:lnTo>
                  <a:pt x="52" y="158"/>
                </a:lnTo>
                <a:lnTo>
                  <a:pt x="50" y="156"/>
                </a:lnTo>
                <a:lnTo>
                  <a:pt x="46" y="154"/>
                </a:lnTo>
                <a:lnTo>
                  <a:pt x="44" y="152"/>
                </a:lnTo>
                <a:lnTo>
                  <a:pt x="42" y="150"/>
                </a:lnTo>
                <a:lnTo>
                  <a:pt x="40" y="150"/>
                </a:lnTo>
                <a:lnTo>
                  <a:pt x="40" y="148"/>
                </a:lnTo>
                <a:lnTo>
                  <a:pt x="40" y="146"/>
                </a:lnTo>
                <a:lnTo>
                  <a:pt x="38" y="144"/>
                </a:lnTo>
                <a:lnTo>
                  <a:pt x="36" y="144"/>
                </a:lnTo>
                <a:lnTo>
                  <a:pt x="36" y="144"/>
                </a:lnTo>
                <a:lnTo>
                  <a:pt x="40" y="140"/>
                </a:lnTo>
                <a:lnTo>
                  <a:pt x="40" y="94"/>
                </a:lnTo>
                <a:lnTo>
                  <a:pt x="40" y="92"/>
                </a:lnTo>
                <a:lnTo>
                  <a:pt x="38" y="90"/>
                </a:lnTo>
                <a:lnTo>
                  <a:pt x="38" y="86"/>
                </a:lnTo>
                <a:lnTo>
                  <a:pt x="36" y="82"/>
                </a:lnTo>
                <a:lnTo>
                  <a:pt x="34" y="80"/>
                </a:lnTo>
                <a:lnTo>
                  <a:pt x="32" y="78"/>
                </a:lnTo>
                <a:lnTo>
                  <a:pt x="22" y="72"/>
                </a:lnTo>
                <a:lnTo>
                  <a:pt x="22" y="68"/>
                </a:lnTo>
                <a:lnTo>
                  <a:pt x="2" y="60"/>
                </a:lnTo>
                <a:lnTo>
                  <a:pt x="2" y="58"/>
                </a:lnTo>
                <a:lnTo>
                  <a:pt x="2" y="58"/>
                </a:lnTo>
                <a:lnTo>
                  <a:pt x="0" y="56"/>
                </a:lnTo>
                <a:lnTo>
                  <a:pt x="0" y="54"/>
                </a:lnTo>
                <a:lnTo>
                  <a:pt x="2" y="50"/>
                </a:lnTo>
                <a:lnTo>
                  <a:pt x="4" y="48"/>
                </a:lnTo>
                <a:lnTo>
                  <a:pt x="14" y="50"/>
                </a:lnTo>
                <a:lnTo>
                  <a:pt x="14" y="38"/>
                </a:lnTo>
                <a:lnTo>
                  <a:pt x="22" y="36"/>
                </a:lnTo>
                <a:lnTo>
                  <a:pt x="22" y="36"/>
                </a:lnTo>
                <a:lnTo>
                  <a:pt x="26" y="36"/>
                </a:lnTo>
                <a:lnTo>
                  <a:pt x="30" y="36"/>
                </a:lnTo>
                <a:lnTo>
                  <a:pt x="36" y="34"/>
                </a:lnTo>
                <a:lnTo>
                  <a:pt x="44" y="32"/>
                </a:lnTo>
                <a:lnTo>
                  <a:pt x="44" y="32"/>
                </a:lnTo>
                <a:lnTo>
                  <a:pt x="46" y="30"/>
                </a:lnTo>
                <a:lnTo>
                  <a:pt x="50" y="28"/>
                </a:lnTo>
                <a:lnTo>
                  <a:pt x="54" y="28"/>
                </a:lnTo>
                <a:lnTo>
                  <a:pt x="58" y="26"/>
                </a:lnTo>
                <a:lnTo>
                  <a:pt x="64" y="28"/>
                </a:lnTo>
                <a:lnTo>
                  <a:pt x="70" y="16"/>
                </a:lnTo>
                <a:lnTo>
                  <a:pt x="78" y="14"/>
                </a:lnTo>
                <a:lnTo>
                  <a:pt x="78" y="12"/>
                </a:lnTo>
                <a:lnTo>
                  <a:pt x="80" y="12"/>
                </a:lnTo>
                <a:lnTo>
                  <a:pt x="84" y="8"/>
                </a:lnTo>
                <a:lnTo>
                  <a:pt x="88" y="6"/>
                </a:lnTo>
                <a:lnTo>
                  <a:pt x="92" y="4"/>
                </a:lnTo>
                <a:lnTo>
                  <a:pt x="94" y="0"/>
                </a:lnTo>
                <a:lnTo>
                  <a:pt x="96" y="2"/>
                </a:lnTo>
                <a:lnTo>
                  <a:pt x="98" y="4"/>
                </a:lnTo>
                <a:lnTo>
                  <a:pt x="100" y="8"/>
                </a:lnTo>
                <a:lnTo>
                  <a:pt x="104" y="10"/>
                </a:lnTo>
                <a:lnTo>
                  <a:pt x="106" y="14"/>
                </a:lnTo>
                <a:lnTo>
                  <a:pt x="108" y="16"/>
                </a:lnTo>
                <a:lnTo>
                  <a:pt x="110" y="16"/>
                </a:lnTo>
                <a:lnTo>
                  <a:pt x="110" y="18"/>
                </a:lnTo>
                <a:lnTo>
                  <a:pt x="108" y="20"/>
                </a:lnTo>
                <a:lnTo>
                  <a:pt x="108" y="24"/>
                </a:lnTo>
                <a:lnTo>
                  <a:pt x="110" y="26"/>
                </a:lnTo>
                <a:lnTo>
                  <a:pt x="110" y="30"/>
                </a:lnTo>
                <a:lnTo>
                  <a:pt x="114" y="32"/>
                </a:lnTo>
                <a:lnTo>
                  <a:pt x="118" y="32"/>
                </a:lnTo>
                <a:lnTo>
                  <a:pt x="120" y="34"/>
                </a:lnTo>
                <a:lnTo>
                  <a:pt x="122" y="38"/>
                </a:lnTo>
                <a:lnTo>
                  <a:pt x="122" y="40"/>
                </a:lnTo>
                <a:lnTo>
                  <a:pt x="124" y="44"/>
                </a:lnTo>
                <a:lnTo>
                  <a:pt x="124" y="44"/>
                </a:lnTo>
                <a:lnTo>
                  <a:pt x="126" y="46"/>
                </a:lnTo>
                <a:lnTo>
                  <a:pt x="128" y="50"/>
                </a:lnTo>
                <a:lnTo>
                  <a:pt x="132" y="52"/>
                </a:lnTo>
                <a:lnTo>
                  <a:pt x="134" y="52"/>
                </a:lnTo>
                <a:lnTo>
                  <a:pt x="136" y="54"/>
                </a:lnTo>
                <a:lnTo>
                  <a:pt x="138" y="54"/>
                </a:lnTo>
                <a:lnTo>
                  <a:pt x="142" y="56"/>
                </a:lnTo>
                <a:lnTo>
                  <a:pt x="146" y="58"/>
                </a:lnTo>
                <a:lnTo>
                  <a:pt x="152" y="60"/>
                </a:lnTo>
                <a:lnTo>
                  <a:pt x="156" y="62"/>
                </a:lnTo>
                <a:lnTo>
                  <a:pt x="158" y="62"/>
                </a:lnTo>
                <a:lnTo>
                  <a:pt x="158" y="62"/>
                </a:lnTo>
                <a:lnTo>
                  <a:pt x="158" y="64"/>
                </a:lnTo>
                <a:lnTo>
                  <a:pt x="156" y="68"/>
                </a:lnTo>
                <a:lnTo>
                  <a:pt x="156" y="72"/>
                </a:lnTo>
                <a:lnTo>
                  <a:pt x="154" y="78"/>
                </a:lnTo>
                <a:lnTo>
                  <a:pt x="152" y="90"/>
                </a:lnTo>
                <a:lnTo>
                  <a:pt x="152" y="90"/>
                </a:lnTo>
                <a:lnTo>
                  <a:pt x="140" y="100"/>
                </a:lnTo>
                <a:lnTo>
                  <a:pt x="132" y="112"/>
                </a:lnTo>
                <a:lnTo>
                  <a:pt x="134" y="112"/>
                </a:lnTo>
                <a:lnTo>
                  <a:pt x="134" y="112"/>
                </a:lnTo>
                <a:lnTo>
                  <a:pt x="136" y="110"/>
                </a:lnTo>
                <a:lnTo>
                  <a:pt x="138" y="110"/>
                </a:lnTo>
                <a:lnTo>
                  <a:pt x="138" y="110"/>
                </a:lnTo>
                <a:lnTo>
                  <a:pt x="140" y="112"/>
                </a:lnTo>
                <a:lnTo>
                  <a:pt x="140" y="116"/>
                </a:lnTo>
              </a:path>
            </a:pathLst>
          </a:custGeom>
          <a:solidFill>
            <a:srgbClr val="92D050"/>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43" name="Freeform 105"/>
          <p:cNvSpPr>
            <a:spLocks/>
          </p:cNvSpPr>
          <p:nvPr/>
        </p:nvSpPr>
        <p:spPr bwMode="gray">
          <a:xfrm>
            <a:off x="2037471" y="4492945"/>
            <a:ext cx="67147" cy="135485"/>
          </a:xfrm>
          <a:custGeom>
            <a:avLst/>
            <a:gdLst/>
            <a:ahLst/>
            <a:cxnLst>
              <a:cxn ang="0">
                <a:pos x="6" y="0"/>
              </a:cxn>
              <a:cxn ang="0">
                <a:pos x="6" y="32"/>
              </a:cxn>
              <a:cxn ang="0">
                <a:pos x="4" y="40"/>
              </a:cxn>
              <a:cxn ang="0">
                <a:pos x="4" y="46"/>
              </a:cxn>
              <a:cxn ang="0">
                <a:pos x="2" y="52"/>
              </a:cxn>
              <a:cxn ang="0">
                <a:pos x="0" y="54"/>
              </a:cxn>
              <a:cxn ang="0">
                <a:pos x="0" y="56"/>
              </a:cxn>
              <a:cxn ang="0">
                <a:pos x="0" y="60"/>
              </a:cxn>
              <a:cxn ang="0">
                <a:pos x="0" y="64"/>
              </a:cxn>
              <a:cxn ang="0">
                <a:pos x="2" y="66"/>
              </a:cxn>
              <a:cxn ang="0">
                <a:pos x="4" y="68"/>
              </a:cxn>
              <a:cxn ang="0">
                <a:pos x="4" y="68"/>
              </a:cxn>
              <a:cxn ang="0">
                <a:pos x="4" y="84"/>
              </a:cxn>
              <a:cxn ang="0">
                <a:pos x="10" y="88"/>
              </a:cxn>
              <a:cxn ang="0">
                <a:pos x="12" y="88"/>
              </a:cxn>
              <a:cxn ang="0">
                <a:pos x="14" y="86"/>
              </a:cxn>
              <a:cxn ang="0">
                <a:pos x="14" y="86"/>
              </a:cxn>
              <a:cxn ang="0">
                <a:pos x="16" y="86"/>
              </a:cxn>
              <a:cxn ang="0">
                <a:pos x="16" y="88"/>
              </a:cxn>
              <a:cxn ang="0">
                <a:pos x="18" y="90"/>
              </a:cxn>
              <a:cxn ang="0">
                <a:pos x="18" y="88"/>
              </a:cxn>
              <a:cxn ang="0">
                <a:pos x="18" y="86"/>
              </a:cxn>
              <a:cxn ang="0">
                <a:pos x="20" y="82"/>
              </a:cxn>
              <a:cxn ang="0">
                <a:pos x="22" y="78"/>
              </a:cxn>
              <a:cxn ang="0">
                <a:pos x="24" y="74"/>
              </a:cxn>
              <a:cxn ang="0">
                <a:pos x="28" y="74"/>
              </a:cxn>
              <a:cxn ang="0">
                <a:pos x="32" y="70"/>
              </a:cxn>
              <a:cxn ang="0">
                <a:pos x="26" y="64"/>
              </a:cxn>
              <a:cxn ang="0">
                <a:pos x="30" y="60"/>
              </a:cxn>
              <a:cxn ang="0">
                <a:pos x="32" y="52"/>
              </a:cxn>
              <a:cxn ang="0">
                <a:pos x="32" y="42"/>
              </a:cxn>
              <a:cxn ang="0">
                <a:pos x="28" y="32"/>
              </a:cxn>
              <a:cxn ang="0">
                <a:pos x="32" y="22"/>
              </a:cxn>
              <a:cxn ang="0">
                <a:pos x="34" y="14"/>
              </a:cxn>
              <a:cxn ang="0">
                <a:pos x="34" y="14"/>
              </a:cxn>
              <a:cxn ang="0">
                <a:pos x="36" y="12"/>
              </a:cxn>
              <a:cxn ang="0">
                <a:pos x="38" y="10"/>
              </a:cxn>
              <a:cxn ang="0">
                <a:pos x="40" y="8"/>
              </a:cxn>
              <a:cxn ang="0">
                <a:pos x="40" y="6"/>
              </a:cxn>
              <a:cxn ang="0">
                <a:pos x="40" y="4"/>
              </a:cxn>
              <a:cxn ang="0">
                <a:pos x="34" y="2"/>
              </a:cxn>
              <a:cxn ang="0">
                <a:pos x="30" y="0"/>
              </a:cxn>
              <a:cxn ang="0">
                <a:pos x="28" y="0"/>
              </a:cxn>
              <a:cxn ang="0">
                <a:pos x="12" y="2"/>
              </a:cxn>
              <a:cxn ang="0">
                <a:pos x="6" y="0"/>
              </a:cxn>
            </a:cxnLst>
            <a:rect l="0" t="0" r="r" b="b"/>
            <a:pathLst>
              <a:path w="40" h="90">
                <a:moveTo>
                  <a:pt x="6" y="0"/>
                </a:moveTo>
                <a:lnTo>
                  <a:pt x="6" y="32"/>
                </a:lnTo>
                <a:lnTo>
                  <a:pt x="4" y="40"/>
                </a:lnTo>
                <a:lnTo>
                  <a:pt x="4" y="46"/>
                </a:lnTo>
                <a:lnTo>
                  <a:pt x="2" y="52"/>
                </a:lnTo>
                <a:lnTo>
                  <a:pt x="0" y="54"/>
                </a:lnTo>
                <a:lnTo>
                  <a:pt x="0" y="56"/>
                </a:lnTo>
                <a:lnTo>
                  <a:pt x="0" y="60"/>
                </a:lnTo>
                <a:lnTo>
                  <a:pt x="0" y="64"/>
                </a:lnTo>
                <a:lnTo>
                  <a:pt x="2" y="66"/>
                </a:lnTo>
                <a:lnTo>
                  <a:pt x="4" y="68"/>
                </a:lnTo>
                <a:lnTo>
                  <a:pt x="4" y="68"/>
                </a:lnTo>
                <a:lnTo>
                  <a:pt x="4" y="84"/>
                </a:lnTo>
                <a:lnTo>
                  <a:pt x="10" y="88"/>
                </a:lnTo>
                <a:lnTo>
                  <a:pt x="12" y="88"/>
                </a:lnTo>
                <a:lnTo>
                  <a:pt x="14" y="86"/>
                </a:lnTo>
                <a:lnTo>
                  <a:pt x="14" y="86"/>
                </a:lnTo>
                <a:lnTo>
                  <a:pt x="16" y="86"/>
                </a:lnTo>
                <a:lnTo>
                  <a:pt x="16" y="88"/>
                </a:lnTo>
                <a:lnTo>
                  <a:pt x="18" y="90"/>
                </a:lnTo>
                <a:lnTo>
                  <a:pt x="18" y="88"/>
                </a:lnTo>
                <a:lnTo>
                  <a:pt x="18" y="86"/>
                </a:lnTo>
                <a:lnTo>
                  <a:pt x="20" y="82"/>
                </a:lnTo>
                <a:lnTo>
                  <a:pt x="22" y="78"/>
                </a:lnTo>
                <a:lnTo>
                  <a:pt x="24" y="74"/>
                </a:lnTo>
                <a:lnTo>
                  <a:pt x="28" y="74"/>
                </a:lnTo>
                <a:lnTo>
                  <a:pt x="32" y="70"/>
                </a:lnTo>
                <a:lnTo>
                  <a:pt x="26" y="64"/>
                </a:lnTo>
                <a:lnTo>
                  <a:pt x="30" y="60"/>
                </a:lnTo>
                <a:lnTo>
                  <a:pt x="32" y="52"/>
                </a:lnTo>
                <a:lnTo>
                  <a:pt x="32" y="42"/>
                </a:lnTo>
                <a:lnTo>
                  <a:pt x="28" y="32"/>
                </a:lnTo>
                <a:lnTo>
                  <a:pt x="32" y="22"/>
                </a:lnTo>
                <a:lnTo>
                  <a:pt x="34" y="14"/>
                </a:lnTo>
                <a:lnTo>
                  <a:pt x="34" y="14"/>
                </a:lnTo>
                <a:lnTo>
                  <a:pt x="36" y="12"/>
                </a:lnTo>
                <a:lnTo>
                  <a:pt x="38" y="10"/>
                </a:lnTo>
                <a:lnTo>
                  <a:pt x="40" y="8"/>
                </a:lnTo>
                <a:lnTo>
                  <a:pt x="40" y="6"/>
                </a:lnTo>
                <a:lnTo>
                  <a:pt x="40" y="4"/>
                </a:lnTo>
                <a:lnTo>
                  <a:pt x="34" y="2"/>
                </a:lnTo>
                <a:lnTo>
                  <a:pt x="30" y="0"/>
                </a:lnTo>
                <a:lnTo>
                  <a:pt x="28" y="0"/>
                </a:lnTo>
                <a:lnTo>
                  <a:pt x="12" y="2"/>
                </a:lnTo>
                <a:lnTo>
                  <a:pt x="6" y="0"/>
                </a:lnTo>
              </a:path>
            </a:pathLst>
          </a:custGeom>
          <a:solidFill>
            <a:srgbClr val="92D050"/>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44" name="Freeform 106"/>
          <p:cNvSpPr>
            <a:spLocks/>
          </p:cNvSpPr>
          <p:nvPr/>
        </p:nvSpPr>
        <p:spPr bwMode="gray">
          <a:xfrm>
            <a:off x="2356415" y="4110577"/>
            <a:ext cx="174580" cy="267959"/>
          </a:xfrm>
          <a:custGeom>
            <a:avLst/>
            <a:gdLst/>
            <a:ahLst/>
            <a:cxnLst>
              <a:cxn ang="0">
                <a:pos x="28" y="148"/>
              </a:cxn>
              <a:cxn ang="0">
                <a:pos x="16" y="144"/>
              </a:cxn>
              <a:cxn ang="0">
                <a:pos x="6" y="116"/>
              </a:cxn>
              <a:cxn ang="0">
                <a:pos x="6" y="112"/>
              </a:cxn>
              <a:cxn ang="0">
                <a:pos x="2" y="106"/>
              </a:cxn>
              <a:cxn ang="0">
                <a:pos x="10" y="88"/>
              </a:cxn>
              <a:cxn ang="0">
                <a:pos x="6" y="86"/>
              </a:cxn>
              <a:cxn ang="0">
                <a:pos x="12" y="76"/>
              </a:cxn>
              <a:cxn ang="0">
                <a:pos x="18" y="74"/>
              </a:cxn>
              <a:cxn ang="0">
                <a:pos x="18" y="66"/>
              </a:cxn>
              <a:cxn ang="0">
                <a:pos x="16" y="60"/>
              </a:cxn>
              <a:cxn ang="0">
                <a:pos x="18" y="58"/>
              </a:cxn>
              <a:cxn ang="0">
                <a:pos x="20" y="54"/>
              </a:cxn>
              <a:cxn ang="0">
                <a:pos x="20" y="44"/>
              </a:cxn>
              <a:cxn ang="0">
                <a:pos x="30" y="32"/>
              </a:cxn>
              <a:cxn ang="0">
                <a:pos x="44" y="26"/>
              </a:cxn>
              <a:cxn ang="0">
                <a:pos x="62" y="6"/>
              </a:cxn>
              <a:cxn ang="0">
                <a:pos x="76" y="20"/>
              </a:cxn>
              <a:cxn ang="0">
                <a:pos x="72" y="24"/>
              </a:cxn>
              <a:cxn ang="0">
                <a:pos x="72" y="30"/>
              </a:cxn>
              <a:cxn ang="0">
                <a:pos x="72" y="40"/>
              </a:cxn>
              <a:cxn ang="0">
                <a:pos x="78" y="40"/>
              </a:cxn>
              <a:cxn ang="0">
                <a:pos x="82" y="42"/>
              </a:cxn>
              <a:cxn ang="0">
                <a:pos x="74" y="42"/>
              </a:cxn>
              <a:cxn ang="0">
                <a:pos x="78" y="50"/>
              </a:cxn>
              <a:cxn ang="0">
                <a:pos x="76" y="56"/>
              </a:cxn>
              <a:cxn ang="0">
                <a:pos x="72" y="60"/>
              </a:cxn>
              <a:cxn ang="0">
                <a:pos x="72" y="66"/>
              </a:cxn>
              <a:cxn ang="0">
                <a:pos x="72" y="70"/>
              </a:cxn>
              <a:cxn ang="0">
                <a:pos x="66" y="78"/>
              </a:cxn>
              <a:cxn ang="0">
                <a:pos x="64" y="88"/>
              </a:cxn>
              <a:cxn ang="0">
                <a:pos x="64" y="94"/>
              </a:cxn>
              <a:cxn ang="0">
                <a:pos x="80" y="94"/>
              </a:cxn>
              <a:cxn ang="0">
                <a:pos x="96" y="110"/>
              </a:cxn>
              <a:cxn ang="0">
                <a:pos x="102" y="132"/>
              </a:cxn>
              <a:cxn ang="0">
                <a:pos x="96" y="138"/>
              </a:cxn>
              <a:cxn ang="0">
                <a:pos x="78" y="158"/>
              </a:cxn>
              <a:cxn ang="0">
                <a:pos x="80" y="160"/>
              </a:cxn>
              <a:cxn ang="0">
                <a:pos x="78" y="164"/>
              </a:cxn>
              <a:cxn ang="0">
                <a:pos x="58" y="170"/>
              </a:cxn>
              <a:cxn ang="0">
                <a:pos x="26" y="178"/>
              </a:cxn>
              <a:cxn ang="0">
                <a:pos x="28" y="168"/>
              </a:cxn>
              <a:cxn ang="0">
                <a:pos x="32" y="150"/>
              </a:cxn>
            </a:cxnLst>
            <a:rect l="0" t="0" r="r" b="b"/>
            <a:pathLst>
              <a:path w="104" h="178">
                <a:moveTo>
                  <a:pt x="32" y="150"/>
                </a:moveTo>
                <a:lnTo>
                  <a:pt x="30" y="150"/>
                </a:lnTo>
                <a:lnTo>
                  <a:pt x="28" y="148"/>
                </a:lnTo>
                <a:lnTo>
                  <a:pt x="24" y="148"/>
                </a:lnTo>
                <a:lnTo>
                  <a:pt x="20" y="146"/>
                </a:lnTo>
                <a:lnTo>
                  <a:pt x="16" y="144"/>
                </a:lnTo>
                <a:lnTo>
                  <a:pt x="12" y="144"/>
                </a:lnTo>
                <a:lnTo>
                  <a:pt x="12" y="142"/>
                </a:lnTo>
                <a:lnTo>
                  <a:pt x="6" y="116"/>
                </a:lnTo>
                <a:lnTo>
                  <a:pt x="6" y="116"/>
                </a:lnTo>
                <a:lnTo>
                  <a:pt x="8" y="114"/>
                </a:lnTo>
                <a:lnTo>
                  <a:pt x="6" y="112"/>
                </a:lnTo>
                <a:lnTo>
                  <a:pt x="6" y="112"/>
                </a:lnTo>
                <a:lnTo>
                  <a:pt x="4" y="108"/>
                </a:lnTo>
                <a:lnTo>
                  <a:pt x="2" y="106"/>
                </a:lnTo>
                <a:lnTo>
                  <a:pt x="0" y="102"/>
                </a:lnTo>
                <a:lnTo>
                  <a:pt x="0" y="98"/>
                </a:lnTo>
                <a:lnTo>
                  <a:pt x="10" y="88"/>
                </a:lnTo>
                <a:lnTo>
                  <a:pt x="8" y="88"/>
                </a:lnTo>
                <a:lnTo>
                  <a:pt x="8" y="86"/>
                </a:lnTo>
                <a:lnTo>
                  <a:pt x="6" y="86"/>
                </a:lnTo>
                <a:lnTo>
                  <a:pt x="6" y="84"/>
                </a:lnTo>
                <a:lnTo>
                  <a:pt x="12" y="76"/>
                </a:lnTo>
                <a:lnTo>
                  <a:pt x="12" y="76"/>
                </a:lnTo>
                <a:lnTo>
                  <a:pt x="16" y="76"/>
                </a:lnTo>
                <a:lnTo>
                  <a:pt x="18" y="76"/>
                </a:lnTo>
                <a:lnTo>
                  <a:pt x="18" y="74"/>
                </a:lnTo>
                <a:lnTo>
                  <a:pt x="18" y="74"/>
                </a:lnTo>
                <a:lnTo>
                  <a:pt x="18" y="70"/>
                </a:lnTo>
                <a:lnTo>
                  <a:pt x="18" y="66"/>
                </a:lnTo>
                <a:lnTo>
                  <a:pt x="18" y="62"/>
                </a:lnTo>
                <a:lnTo>
                  <a:pt x="16" y="62"/>
                </a:lnTo>
                <a:lnTo>
                  <a:pt x="16" y="60"/>
                </a:lnTo>
                <a:lnTo>
                  <a:pt x="16" y="60"/>
                </a:lnTo>
                <a:lnTo>
                  <a:pt x="16" y="58"/>
                </a:lnTo>
                <a:lnTo>
                  <a:pt x="18" y="58"/>
                </a:lnTo>
                <a:lnTo>
                  <a:pt x="18" y="56"/>
                </a:lnTo>
                <a:lnTo>
                  <a:pt x="20" y="56"/>
                </a:lnTo>
                <a:lnTo>
                  <a:pt x="20" y="54"/>
                </a:lnTo>
                <a:lnTo>
                  <a:pt x="22" y="52"/>
                </a:lnTo>
                <a:lnTo>
                  <a:pt x="22" y="48"/>
                </a:lnTo>
                <a:lnTo>
                  <a:pt x="20" y="44"/>
                </a:lnTo>
                <a:lnTo>
                  <a:pt x="18" y="38"/>
                </a:lnTo>
                <a:lnTo>
                  <a:pt x="24" y="34"/>
                </a:lnTo>
                <a:lnTo>
                  <a:pt x="30" y="32"/>
                </a:lnTo>
                <a:lnTo>
                  <a:pt x="36" y="28"/>
                </a:lnTo>
                <a:lnTo>
                  <a:pt x="40" y="32"/>
                </a:lnTo>
                <a:lnTo>
                  <a:pt x="44" y="26"/>
                </a:lnTo>
                <a:lnTo>
                  <a:pt x="44" y="4"/>
                </a:lnTo>
                <a:lnTo>
                  <a:pt x="64" y="0"/>
                </a:lnTo>
                <a:lnTo>
                  <a:pt x="62" y="6"/>
                </a:lnTo>
                <a:lnTo>
                  <a:pt x="66" y="12"/>
                </a:lnTo>
                <a:lnTo>
                  <a:pt x="74" y="14"/>
                </a:lnTo>
                <a:lnTo>
                  <a:pt x="76" y="20"/>
                </a:lnTo>
                <a:lnTo>
                  <a:pt x="76" y="20"/>
                </a:lnTo>
                <a:lnTo>
                  <a:pt x="74" y="22"/>
                </a:lnTo>
                <a:lnTo>
                  <a:pt x="72" y="24"/>
                </a:lnTo>
                <a:lnTo>
                  <a:pt x="72" y="26"/>
                </a:lnTo>
                <a:lnTo>
                  <a:pt x="72" y="28"/>
                </a:lnTo>
                <a:lnTo>
                  <a:pt x="72" y="30"/>
                </a:lnTo>
                <a:lnTo>
                  <a:pt x="72" y="32"/>
                </a:lnTo>
                <a:lnTo>
                  <a:pt x="72" y="36"/>
                </a:lnTo>
                <a:lnTo>
                  <a:pt x="72" y="40"/>
                </a:lnTo>
                <a:lnTo>
                  <a:pt x="74" y="40"/>
                </a:lnTo>
                <a:lnTo>
                  <a:pt x="76" y="40"/>
                </a:lnTo>
                <a:lnTo>
                  <a:pt x="78" y="40"/>
                </a:lnTo>
                <a:lnTo>
                  <a:pt x="82" y="42"/>
                </a:lnTo>
                <a:lnTo>
                  <a:pt x="84" y="42"/>
                </a:lnTo>
                <a:lnTo>
                  <a:pt x="82" y="42"/>
                </a:lnTo>
                <a:lnTo>
                  <a:pt x="80" y="42"/>
                </a:lnTo>
                <a:lnTo>
                  <a:pt x="78" y="42"/>
                </a:lnTo>
                <a:lnTo>
                  <a:pt x="74" y="42"/>
                </a:lnTo>
                <a:lnTo>
                  <a:pt x="74" y="44"/>
                </a:lnTo>
                <a:lnTo>
                  <a:pt x="78" y="50"/>
                </a:lnTo>
                <a:lnTo>
                  <a:pt x="78" y="50"/>
                </a:lnTo>
                <a:lnTo>
                  <a:pt x="78" y="52"/>
                </a:lnTo>
                <a:lnTo>
                  <a:pt x="78" y="54"/>
                </a:lnTo>
                <a:lnTo>
                  <a:pt x="76" y="56"/>
                </a:lnTo>
                <a:lnTo>
                  <a:pt x="74" y="58"/>
                </a:lnTo>
                <a:lnTo>
                  <a:pt x="72" y="58"/>
                </a:lnTo>
                <a:lnTo>
                  <a:pt x="72" y="60"/>
                </a:lnTo>
                <a:lnTo>
                  <a:pt x="72" y="60"/>
                </a:lnTo>
                <a:lnTo>
                  <a:pt x="72" y="62"/>
                </a:lnTo>
                <a:lnTo>
                  <a:pt x="72" y="66"/>
                </a:lnTo>
                <a:lnTo>
                  <a:pt x="76" y="68"/>
                </a:lnTo>
                <a:lnTo>
                  <a:pt x="74" y="68"/>
                </a:lnTo>
                <a:lnTo>
                  <a:pt x="72" y="70"/>
                </a:lnTo>
                <a:lnTo>
                  <a:pt x="70" y="72"/>
                </a:lnTo>
                <a:lnTo>
                  <a:pt x="66" y="76"/>
                </a:lnTo>
                <a:lnTo>
                  <a:pt x="66" y="78"/>
                </a:lnTo>
                <a:lnTo>
                  <a:pt x="66" y="86"/>
                </a:lnTo>
                <a:lnTo>
                  <a:pt x="66" y="86"/>
                </a:lnTo>
                <a:lnTo>
                  <a:pt x="64" y="88"/>
                </a:lnTo>
                <a:lnTo>
                  <a:pt x="64" y="90"/>
                </a:lnTo>
                <a:lnTo>
                  <a:pt x="62" y="92"/>
                </a:lnTo>
                <a:lnTo>
                  <a:pt x="64" y="94"/>
                </a:lnTo>
                <a:lnTo>
                  <a:pt x="66" y="96"/>
                </a:lnTo>
                <a:lnTo>
                  <a:pt x="74" y="94"/>
                </a:lnTo>
                <a:lnTo>
                  <a:pt x="80" y="94"/>
                </a:lnTo>
                <a:lnTo>
                  <a:pt x="88" y="98"/>
                </a:lnTo>
                <a:lnTo>
                  <a:pt x="88" y="108"/>
                </a:lnTo>
                <a:lnTo>
                  <a:pt x="96" y="110"/>
                </a:lnTo>
                <a:lnTo>
                  <a:pt x="100" y="116"/>
                </a:lnTo>
                <a:lnTo>
                  <a:pt x="104" y="132"/>
                </a:lnTo>
                <a:lnTo>
                  <a:pt x="102" y="132"/>
                </a:lnTo>
                <a:lnTo>
                  <a:pt x="102" y="134"/>
                </a:lnTo>
                <a:lnTo>
                  <a:pt x="100" y="138"/>
                </a:lnTo>
                <a:lnTo>
                  <a:pt x="96" y="138"/>
                </a:lnTo>
                <a:lnTo>
                  <a:pt x="88" y="144"/>
                </a:lnTo>
                <a:lnTo>
                  <a:pt x="78" y="148"/>
                </a:lnTo>
                <a:lnTo>
                  <a:pt x="78" y="158"/>
                </a:lnTo>
                <a:lnTo>
                  <a:pt x="80" y="158"/>
                </a:lnTo>
                <a:lnTo>
                  <a:pt x="80" y="160"/>
                </a:lnTo>
                <a:lnTo>
                  <a:pt x="80" y="160"/>
                </a:lnTo>
                <a:lnTo>
                  <a:pt x="80" y="162"/>
                </a:lnTo>
                <a:lnTo>
                  <a:pt x="80" y="164"/>
                </a:lnTo>
                <a:lnTo>
                  <a:pt x="78" y="164"/>
                </a:lnTo>
                <a:lnTo>
                  <a:pt x="76" y="164"/>
                </a:lnTo>
                <a:lnTo>
                  <a:pt x="70" y="162"/>
                </a:lnTo>
                <a:lnTo>
                  <a:pt x="58" y="170"/>
                </a:lnTo>
                <a:lnTo>
                  <a:pt x="48" y="172"/>
                </a:lnTo>
                <a:lnTo>
                  <a:pt x="36" y="176"/>
                </a:lnTo>
                <a:lnTo>
                  <a:pt x="26" y="178"/>
                </a:lnTo>
                <a:lnTo>
                  <a:pt x="26" y="176"/>
                </a:lnTo>
                <a:lnTo>
                  <a:pt x="26" y="174"/>
                </a:lnTo>
                <a:lnTo>
                  <a:pt x="28" y="168"/>
                </a:lnTo>
                <a:lnTo>
                  <a:pt x="30" y="162"/>
                </a:lnTo>
                <a:lnTo>
                  <a:pt x="30" y="156"/>
                </a:lnTo>
                <a:lnTo>
                  <a:pt x="32" y="150"/>
                </a:lnTo>
              </a:path>
            </a:pathLst>
          </a:custGeom>
          <a:solidFill>
            <a:srgbClr val="92D050"/>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45" name="Freeform 107"/>
          <p:cNvSpPr>
            <a:spLocks/>
          </p:cNvSpPr>
          <p:nvPr/>
        </p:nvSpPr>
        <p:spPr bwMode="gray">
          <a:xfrm>
            <a:off x="2316127" y="4164772"/>
            <a:ext cx="77218" cy="93333"/>
          </a:xfrm>
          <a:custGeom>
            <a:avLst/>
            <a:gdLst/>
            <a:ahLst/>
            <a:cxnLst>
              <a:cxn ang="0">
                <a:pos x="24" y="62"/>
              </a:cxn>
              <a:cxn ang="0">
                <a:pos x="22" y="60"/>
              </a:cxn>
              <a:cxn ang="0">
                <a:pos x="20" y="60"/>
              </a:cxn>
              <a:cxn ang="0">
                <a:pos x="16" y="58"/>
              </a:cxn>
              <a:cxn ang="0">
                <a:pos x="14" y="56"/>
              </a:cxn>
              <a:cxn ang="0">
                <a:pos x="14" y="54"/>
              </a:cxn>
              <a:cxn ang="0">
                <a:pos x="0" y="46"/>
              </a:cxn>
              <a:cxn ang="0">
                <a:pos x="6" y="40"/>
              </a:cxn>
              <a:cxn ang="0">
                <a:pos x="6" y="38"/>
              </a:cxn>
              <a:cxn ang="0">
                <a:pos x="8" y="36"/>
              </a:cxn>
              <a:cxn ang="0">
                <a:pos x="8" y="34"/>
              </a:cxn>
              <a:cxn ang="0">
                <a:pos x="10" y="30"/>
              </a:cxn>
              <a:cxn ang="0">
                <a:pos x="12" y="28"/>
              </a:cxn>
              <a:cxn ang="0">
                <a:pos x="12" y="24"/>
              </a:cxn>
              <a:cxn ang="0">
                <a:pos x="12" y="22"/>
              </a:cxn>
              <a:cxn ang="0">
                <a:pos x="14" y="20"/>
              </a:cxn>
              <a:cxn ang="0">
                <a:pos x="16" y="16"/>
              </a:cxn>
              <a:cxn ang="0">
                <a:pos x="20" y="10"/>
              </a:cxn>
              <a:cxn ang="0">
                <a:pos x="22" y="6"/>
              </a:cxn>
              <a:cxn ang="0">
                <a:pos x="28" y="2"/>
              </a:cxn>
              <a:cxn ang="0">
                <a:pos x="32" y="0"/>
              </a:cxn>
              <a:cxn ang="0">
                <a:pos x="34" y="0"/>
              </a:cxn>
              <a:cxn ang="0">
                <a:pos x="36" y="0"/>
              </a:cxn>
              <a:cxn ang="0">
                <a:pos x="40" y="0"/>
              </a:cxn>
              <a:cxn ang="0">
                <a:pos x="42" y="2"/>
              </a:cxn>
              <a:cxn ang="0">
                <a:pos x="42" y="2"/>
              </a:cxn>
              <a:cxn ang="0">
                <a:pos x="44" y="6"/>
              </a:cxn>
              <a:cxn ang="0">
                <a:pos x="44" y="8"/>
              </a:cxn>
              <a:cxn ang="0">
                <a:pos x="46" y="12"/>
              </a:cxn>
              <a:cxn ang="0">
                <a:pos x="44" y="18"/>
              </a:cxn>
              <a:cxn ang="0">
                <a:pos x="42" y="22"/>
              </a:cxn>
              <a:cxn ang="0">
                <a:pos x="42" y="22"/>
              </a:cxn>
              <a:cxn ang="0">
                <a:pos x="40" y="22"/>
              </a:cxn>
              <a:cxn ang="0">
                <a:pos x="40" y="24"/>
              </a:cxn>
              <a:cxn ang="0">
                <a:pos x="40" y="24"/>
              </a:cxn>
              <a:cxn ang="0">
                <a:pos x="42" y="26"/>
              </a:cxn>
              <a:cxn ang="0">
                <a:pos x="42" y="28"/>
              </a:cxn>
              <a:cxn ang="0">
                <a:pos x="42" y="30"/>
              </a:cxn>
              <a:cxn ang="0">
                <a:pos x="42" y="34"/>
              </a:cxn>
              <a:cxn ang="0">
                <a:pos x="42" y="38"/>
              </a:cxn>
              <a:cxn ang="0">
                <a:pos x="42" y="40"/>
              </a:cxn>
              <a:cxn ang="0">
                <a:pos x="36" y="40"/>
              </a:cxn>
              <a:cxn ang="0">
                <a:pos x="32" y="46"/>
              </a:cxn>
              <a:cxn ang="0">
                <a:pos x="32" y="46"/>
              </a:cxn>
              <a:cxn ang="0">
                <a:pos x="30" y="48"/>
              </a:cxn>
              <a:cxn ang="0">
                <a:pos x="30" y="50"/>
              </a:cxn>
              <a:cxn ang="0">
                <a:pos x="34" y="52"/>
              </a:cxn>
              <a:cxn ang="0">
                <a:pos x="24" y="62"/>
              </a:cxn>
            </a:cxnLst>
            <a:rect l="0" t="0" r="r" b="b"/>
            <a:pathLst>
              <a:path w="46" h="62">
                <a:moveTo>
                  <a:pt x="24" y="62"/>
                </a:moveTo>
                <a:lnTo>
                  <a:pt x="22" y="60"/>
                </a:lnTo>
                <a:lnTo>
                  <a:pt x="20" y="60"/>
                </a:lnTo>
                <a:lnTo>
                  <a:pt x="16" y="58"/>
                </a:lnTo>
                <a:lnTo>
                  <a:pt x="14" y="56"/>
                </a:lnTo>
                <a:lnTo>
                  <a:pt x="14" y="54"/>
                </a:lnTo>
                <a:lnTo>
                  <a:pt x="0" y="46"/>
                </a:lnTo>
                <a:lnTo>
                  <a:pt x="6" y="40"/>
                </a:lnTo>
                <a:lnTo>
                  <a:pt x="6" y="38"/>
                </a:lnTo>
                <a:lnTo>
                  <a:pt x="8" y="36"/>
                </a:lnTo>
                <a:lnTo>
                  <a:pt x="8" y="34"/>
                </a:lnTo>
                <a:lnTo>
                  <a:pt x="10" y="30"/>
                </a:lnTo>
                <a:lnTo>
                  <a:pt x="12" y="28"/>
                </a:lnTo>
                <a:lnTo>
                  <a:pt x="12" y="24"/>
                </a:lnTo>
                <a:lnTo>
                  <a:pt x="12" y="22"/>
                </a:lnTo>
                <a:lnTo>
                  <a:pt x="14" y="20"/>
                </a:lnTo>
                <a:lnTo>
                  <a:pt x="16" y="16"/>
                </a:lnTo>
                <a:lnTo>
                  <a:pt x="20" y="10"/>
                </a:lnTo>
                <a:lnTo>
                  <a:pt x="22" y="6"/>
                </a:lnTo>
                <a:lnTo>
                  <a:pt x="28" y="2"/>
                </a:lnTo>
                <a:lnTo>
                  <a:pt x="32" y="0"/>
                </a:lnTo>
                <a:lnTo>
                  <a:pt x="34" y="0"/>
                </a:lnTo>
                <a:lnTo>
                  <a:pt x="36" y="0"/>
                </a:lnTo>
                <a:lnTo>
                  <a:pt x="40" y="0"/>
                </a:lnTo>
                <a:lnTo>
                  <a:pt x="42" y="2"/>
                </a:lnTo>
                <a:lnTo>
                  <a:pt x="42" y="2"/>
                </a:lnTo>
                <a:lnTo>
                  <a:pt x="44" y="6"/>
                </a:lnTo>
                <a:lnTo>
                  <a:pt x="44" y="8"/>
                </a:lnTo>
                <a:lnTo>
                  <a:pt x="46" y="12"/>
                </a:lnTo>
                <a:lnTo>
                  <a:pt x="44" y="18"/>
                </a:lnTo>
                <a:lnTo>
                  <a:pt x="42" y="22"/>
                </a:lnTo>
                <a:lnTo>
                  <a:pt x="42" y="22"/>
                </a:lnTo>
                <a:lnTo>
                  <a:pt x="40" y="22"/>
                </a:lnTo>
                <a:lnTo>
                  <a:pt x="40" y="24"/>
                </a:lnTo>
                <a:lnTo>
                  <a:pt x="40" y="24"/>
                </a:lnTo>
                <a:lnTo>
                  <a:pt x="42" y="26"/>
                </a:lnTo>
                <a:lnTo>
                  <a:pt x="42" y="28"/>
                </a:lnTo>
                <a:lnTo>
                  <a:pt x="42" y="30"/>
                </a:lnTo>
                <a:lnTo>
                  <a:pt x="42" y="34"/>
                </a:lnTo>
                <a:lnTo>
                  <a:pt x="42" y="38"/>
                </a:lnTo>
                <a:lnTo>
                  <a:pt x="42" y="40"/>
                </a:lnTo>
                <a:lnTo>
                  <a:pt x="36" y="40"/>
                </a:lnTo>
                <a:lnTo>
                  <a:pt x="32" y="46"/>
                </a:lnTo>
                <a:lnTo>
                  <a:pt x="32" y="46"/>
                </a:lnTo>
                <a:lnTo>
                  <a:pt x="30" y="48"/>
                </a:lnTo>
                <a:lnTo>
                  <a:pt x="30" y="50"/>
                </a:lnTo>
                <a:lnTo>
                  <a:pt x="34" y="52"/>
                </a:lnTo>
                <a:lnTo>
                  <a:pt x="24" y="62"/>
                </a:lnTo>
              </a:path>
            </a:pathLst>
          </a:custGeom>
          <a:solidFill>
            <a:srgbClr val="92D050"/>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46" name="Freeform 108"/>
          <p:cNvSpPr>
            <a:spLocks/>
          </p:cNvSpPr>
          <p:nvPr/>
        </p:nvSpPr>
        <p:spPr bwMode="gray">
          <a:xfrm>
            <a:off x="2302699" y="4234020"/>
            <a:ext cx="67147" cy="69248"/>
          </a:xfrm>
          <a:custGeom>
            <a:avLst/>
            <a:gdLst/>
            <a:ahLst/>
            <a:cxnLst>
              <a:cxn ang="0">
                <a:pos x="8" y="0"/>
              </a:cxn>
              <a:cxn ang="0">
                <a:pos x="22" y="8"/>
              </a:cxn>
              <a:cxn ang="0">
                <a:pos x="22" y="10"/>
              </a:cxn>
              <a:cxn ang="0">
                <a:pos x="24" y="12"/>
              </a:cxn>
              <a:cxn ang="0">
                <a:pos x="28" y="14"/>
              </a:cxn>
              <a:cxn ang="0">
                <a:pos x="30" y="14"/>
              </a:cxn>
              <a:cxn ang="0">
                <a:pos x="32" y="16"/>
              </a:cxn>
              <a:cxn ang="0">
                <a:pos x="32" y="18"/>
              </a:cxn>
              <a:cxn ang="0">
                <a:pos x="32" y="22"/>
              </a:cxn>
              <a:cxn ang="0">
                <a:pos x="34" y="24"/>
              </a:cxn>
              <a:cxn ang="0">
                <a:pos x="36" y="28"/>
              </a:cxn>
              <a:cxn ang="0">
                <a:pos x="38" y="30"/>
              </a:cxn>
              <a:cxn ang="0">
                <a:pos x="38" y="30"/>
              </a:cxn>
              <a:cxn ang="0">
                <a:pos x="40" y="32"/>
              </a:cxn>
              <a:cxn ang="0">
                <a:pos x="38" y="34"/>
              </a:cxn>
              <a:cxn ang="0">
                <a:pos x="38" y="34"/>
              </a:cxn>
              <a:cxn ang="0">
                <a:pos x="36" y="36"/>
              </a:cxn>
              <a:cxn ang="0">
                <a:pos x="36" y="36"/>
              </a:cxn>
              <a:cxn ang="0">
                <a:pos x="32" y="38"/>
              </a:cxn>
              <a:cxn ang="0">
                <a:pos x="30" y="40"/>
              </a:cxn>
              <a:cxn ang="0">
                <a:pos x="30" y="42"/>
              </a:cxn>
              <a:cxn ang="0">
                <a:pos x="28" y="44"/>
              </a:cxn>
              <a:cxn ang="0">
                <a:pos x="28" y="46"/>
              </a:cxn>
              <a:cxn ang="0">
                <a:pos x="26" y="42"/>
              </a:cxn>
              <a:cxn ang="0">
                <a:pos x="24" y="38"/>
              </a:cxn>
              <a:cxn ang="0">
                <a:pos x="22" y="38"/>
              </a:cxn>
              <a:cxn ang="0">
                <a:pos x="20" y="38"/>
              </a:cxn>
              <a:cxn ang="0">
                <a:pos x="20" y="36"/>
              </a:cxn>
              <a:cxn ang="0">
                <a:pos x="18" y="36"/>
              </a:cxn>
              <a:cxn ang="0">
                <a:pos x="16" y="32"/>
              </a:cxn>
              <a:cxn ang="0">
                <a:pos x="14" y="28"/>
              </a:cxn>
              <a:cxn ang="0">
                <a:pos x="14" y="26"/>
              </a:cxn>
              <a:cxn ang="0">
                <a:pos x="16" y="24"/>
              </a:cxn>
              <a:cxn ang="0">
                <a:pos x="16" y="22"/>
              </a:cxn>
              <a:cxn ang="0">
                <a:pos x="0" y="6"/>
              </a:cxn>
              <a:cxn ang="0">
                <a:pos x="2" y="6"/>
              </a:cxn>
              <a:cxn ang="0">
                <a:pos x="4" y="4"/>
              </a:cxn>
              <a:cxn ang="0">
                <a:pos x="6" y="2"/>
              </a:cxn>
              <a:cxn ang="0">
                <a:pos x="8" y="0"/>
              </a:cxn>
            </a:cxnLst>
            <a:rect l="0" t="0" r="r" b="b"/>
            <a:pathLst>
              <a:path w="40" h="46">
                <a:moveTo>
                  <a:pt x="8" y="0"/>
                </a:moveTo>
                <a:lnTo>
                  <a:pt x="22" y="8"/>
                </a:lnTo>
                <a:lnTo>
                  <a:pt x="22" y="10"/>
                </a:lnTo>
                <a:lnTo>
                  <a:pt x="24" y="12"/>
                </a:lnTo>
                <a:lnTo>
                  <a:pt x="28" y="14"/>
                </a:lnTo>
                <a:lnTo>
                  <a:pt x="30" y="14"/>
                </a:lnTo>
                <a:lnTo>
                  <a:pt x="32" y="16"/>
                </a:lnTo>
                <a:lnTo>
                  <a:pt x="32" y="18"/>
                </a:lnTo>
                <a:lnTo>
                  <a:pt x="32" y="22"/>
                </a:lnTo>
                <a:lnTo>
                  <a:pt x="34" y="24"/>
                </a:lnTo>
                <a:lnTo>
                  <a:pt x="36" y="28"/>
                </a:lnTo>
                <a:lnTo>
                  <a:pt x="38" y="30"/>
                </a:lnTo>
                <a:lnTo>
                  <a:pt x="38" y="30"/>
                </a:lnTo>
                <a:lnTo>
                  <a:pt x="40" y="32"/>
                </a:lnTo>
                <a:lnTo>
                  <a:pt x="38" y="34"/>
                </a:lnTo>
                <a:lnTo>
                  <a:pt x="38" y="34"/>
                </a:lnTo>
                <a:lnTo>
                  <a:pt x="36" y="36"/>
                </a:lnTo>
                <a:lnTo>
                  <a:pt x="36" y="36"/>
                </a:lnTo>
                <a:lnTo>
                  <a:pt x="32" y="38"/>
                </a:lnTo>
                <a:lnTo>
                  <a:pt x="30" y="40"/>
                </a:lnTo>
                <a:lnTo>
                  <a:pt x="30" y="42"/>
                </a:lnTo>
                <a:lnTo>
                  <a:pt x="28" y="44"/>
                </a:lnTo>
                <a:lnTo>
                  <a:pt x="28" y="46"/>
                </a:lnTo>
                <a:lnTo>
                  <a:pt x="26" y="42"/>
                </a:lnTo>
                <a:lnTo>
                  <a:pt x="24" y="38"/>
                </a:lnTo>
                <a:lnTo>
                  <a:pt x="22" y="38"/>
                </a:lnTo>
                <a:lnTo>
                  <a:pt x="20" y="38"/>
                </a:lnTo>
                <a:lnTo>
                  <a:pt x="20" y="36"/>
                </a:lnTo>
                <a:lnTo>
                  <a:pt x="18" y="36"/>
                </a:lnTo>
                <a:lnTo>
                  <a:pt x="16" y="32"/>
                </a:lnTo>
                <a:lnTo>
                  <a:pt x="14" y="28"/>
                </a:lnTo>
                <a:lnTo>
                  <a:pt x="14" y="26"/>
                </a:lnTo>
                <a:lnTo>
                  <a:pt x="16" y="24"/>
                </a:lnTo>
                <a:lnTo>
                  <a:pt x="16" y="22"/>
                </a:lnTo>
                <a:lnTo>
                  <a:pt x="0" y="6"/>
                </a:lnTo>
                <a:lnTo>
                  <a:pt x="2" y="6"/>
                </a:lnTo>
                <a:lnTo>
                  <a:pt x="4" y="4"/>
                </a:lnTo>
                <a:lnTo>
                  <a:pt x="6" y="2"/>
                </a:lnTo>
                <a:lnTo>
                  <a:pt x="8" y="0"/>
                </a:lnTo>
              </a:path>
            </a:pathLst>
          </a:custGeom>
          <a:solidFill>
            <a:srgbClr val="92D050"/>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47" name="Freeform 109"/>
          <p:cNvSpPr>
            <a:spLocks/>
          </p:cNvSpPr>
          <p:nvPr/>
        </p:nvSpPr>
        <p:spPr bwMode="gray">
          <a:xfrm>
            <a:off x="2349701" y="4285204"/>
            <a:ext cx="26859" cy="39140"/>
          </a:xfrm>
          <a:custGeom>
            <a:avLst/>
            <a:gdLst/>
            <a:ahLst/>
            <a:cxnLst>
              <a:cxn ang="0">
                <a:pos x="10" y="0"/>
              </a:cxn>
              <a:cxn ang="0">
                <a:pos x="10" y="0"/>
              </a:cxn>
              <a:cxn ang="0">
                <a:pos x="8" y="0"/>
              </a:cxn>
              <a:cxn ang="0">
                <a:pos x="6" y="2"/>
              </a:cxn>
              <a:cxn ang="0">
                <a:pos x="4" y="4"/>
              </a:cxn>
              <a:cxn ang="0">
                <a:pos x="2" y="6"/>
              </a:cxn>
              <a:cxn ang="0">
                <a:pos x="0" y="12"/>
              </a:cxn>
              <a:cxn ang="0">
                <a:pos x="0" y="12"/>
              </a:cxn>
              <a:cxn ang="0">
                <a:pos x="2" y="14"/>
              </a:cxn>
              <a:cxn ang="0">
                <a:pos x="2" y="16"/>
              </a:cxn>
              <a:cxn ang="0">
                <a:pos x="6" y="20"/>
              </a:cxn>
              <a:cxn ang="0">
                <a:pos x="10" y="24"/>
              </a:cxn>
              <a:cxn ang="0">
                <a:pos x="16" y="26"/>
              </a:cxn>
              <a:cxn ang="0">
                <a:pos x="10" y="0"/>
              </a:cxn>
            </a:cxnLst>
            <a:rect l="0" t="0" r="r" b="b"/>
            <a:pathLst>
              <a:path w="16" h="26">
                <a:moveTo>
                  <a:pt x="10" y="0"/>
                </a:moveTo>
                <a:lnTo>
                  <a:pt x="10" y="0"/>
                </a:lnTo>
                <a:lnTo>
                  <a:pt x="8" y="0"/>
                </a:lnTo>
                <a:lnTo>
                  <a:pt x="6" y="2"/>
                </a:lnTo>
                <a:lnTo>
                  <a:pt x="4" y="4"/>
                </a:lnTo>
                <a:lnTo>
                  <a:pt x="2" y="6"/>
                </a:lnTo>
                <a:lnTo>
                  <a:pt x="0" y="12"/>
                </a:lnTo>
                <a:lnTo>
                  <a:pt x="0" y="12"/>
                </a:lnTo>
                <a:lnTo>
                  <a:pt x="2" y="14"/>
                </a:lnTo>
                <a:lnTo>
                  <a:pt x="2" y="16"/>
                </a:lnTo>
                <a:lnTo>
                  <a:pt x="6" y="20"/>
                </a:lnTo>
                <a:lnTo>
                  <a:pt x="10" y="24"/>
                </a:lnTo>
                <a:lnTo>
                  <a:pt x="16" y="26"/>
                </a:lnTo>
                <a:lnTo>
                  <a:pt x="10" y="0"/>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48" name="Freeform 110"/>
          <p:cNvSpPr>
            <a:spLocks/>
          </p:cNvSpPr>
          <p:nvPr/>
        </p:nvSpPr>
        <p:spPr bwMode="gray">
          <a:xfrm>
            <a:off x="2007254" y="4101546"/>
            <a:ext cx="117507" cy="126451"/>
          </a:xfrm>
          <a:custGeom>
            <a:avLst/>
            <a:gdLst/>
            <a:ahLst/>
            <a:cxnLst>
              <a:cxn ang="0">
                <a:pos x="58" y="30"/>
              </a:cxn>
              <a:cxn ang="0">
                <a:pos x="54" y="26"/>
              </a:cxn>
              <a:cxn ang="0">
                <a:pos x="54" y="20"/>
              </a:cxn>
              <a:cxn ang="0">
                <a:pos x="52" y="18"/>
              </a:cxn>
              <a:cxn ang="0">
                <a:pos x="50" y="20"/>
              </a:cxn>
              <a:cxn ang="0">
                <a:pos x="46" y="22"/>
              </a:cxn>
              <a:cxn ang="0">
                <a:pos x="42" y="18"/>
              </a:cxn>
              <a:cxn ang="0">
                <a:pos x="38" y="14"/>
              </a:cxn>
              <a:cxn ang="0">
                <a:pos x="40" y="8"/>
              </a:cxn>
              <a:cxn ang="0">
                <a:pos x="38" y="0"/>
              </a:cxn>
              <a:cxn ang="0">
                <a:pos x="30" y="14"/>
              </a:cxn>
              <a:cxn ang="0">
                <a:pos x="32" y="16"/>
              </a:cxn>
              <a:cxn ang="0">
                <a:pos x="28" y="22"/>
              </a:cxn>
              <a:cxn ang="0">
                <a:pos x="20" y="26"/>
              </a:cxn>
              <a:cxn ang="0">
                <a:pos x="2" y="24"/>
              </a:cxn>
              <a:cxn ang="0">
                <a:pos x="0" y="26"/>
              </a:cxn>
              <a:cxn ang="0">
                <a:pos x="0" y="32"/>
              </a:cxn>
              <a:cxn ang="0">
                <a:pos x="4" y="36"/>
              </a:cxn>
              <a:cxn ang="0">
                <a:pos x="6" y="36"/>
              </a:cxn>
              <a:cxn ang="0">
                <a:pos x="12" y="42"/>
              </a:cxn>
              <a:cxn ang="0">
                <a:pos x="16" y="54"/>
              </a:cxn>
              <a:cxn ang="0">
                <a:pos x="16" y="58"/>
              </a:cxn>
              <a:cxn ang="0">
                <a:pos x="16" y="66"/>
              </a:cxn>
              <a:cxn ang="0">
                <a:pos x="16" y="72"/>
              </a:cxn>
              <a:cxn ang="0">
                <a:pos x="14" y="74"/>
              </a:cxn>
              <a:cxn ang="0">
                <a:pos x="14" y="78"/>
              </a:cxn>
              <a:cxn ang="0">
                <a:pos x="16" y="82"/>
              </a:cxn>
              <a:cxn ang="0">
                <a:pos x="26" y="84"/>
              </a:cxn>
              <a:cxn ang="0">
                <a:pos x="42" y="78"/>
              </a:cxn>
              <a:cxn ang="0">
                <a:pos x="62" y="66"/>
              </a:cxn>
              <a:cxn ang="0">
                <a:pos x="68" y="56"/>
              </a:cxn>
              <a:cxn ang="0">
                <a:pos x="70" y="50"/>
              </a:cxn>
              <a:cxn ang="0">
                <a:pos x="68" y="46"/>
              </a:cxn>
              <a:cxn ang="0">
                <a:pos x="64" y="38"/>
              </a:cxn>
              <a:cxn ang="0">
                <a:pos x="62" y="32"/>
              </a:cxn>
            </a:cxnLst>
            <a:rect l="0" t="0" r="r" b="b"/>
            <a:pathLst>
              <a:path w="70" h="84">
                <a:moveTo>
                  <a:pt x="62" y="30"/>
                </a:moveTo>
                <a:lnTo>
                  <a:pt x="58" y="30"/>
                </a:lnTo>
                <a:lnTo>
                  <a:pt x="56" y="28"/>
                </a:lnTo>
                <a:lnTo>
                  <a:pt x="54" y="26"/>
                </a:lnTo>
                <a:lnTo>
                  <a:pt x="54" y="24"/>
                </a:lnTo>
                <a:lnTo>
                  <a:pt x="54" y="20"/>
                </a:lnTo>
                <a:lnTo>
                  <a:pt x="52" y="18"/>
                </a:lnTo>
                <a:lnTo>
                  <a:pt x="52" y="18"/>
                </a:lnTo>
                <a:lnTo>
                  <a:pt x="52" y="18"/>
                </a:lnTo>
                <a:lnTo>
                  <a:pt x="50" y="20"/>
                </a:lnTo>
                <a:lnTo>
                  <a:pt x="48" y="22"/>
                </a:lnTo>
                <a:lnTo>
                  <a:pt x="46" y="22"/>
                </a:lnTo>
                <a:lnTo>
                  <a:pt x="44" y="20"/>
                </a:lnTo>
                <a:lnTo>
                  <a:pt x="42" y="18"/>
                </a:lnTo>
                <a:lnTo>
                  <a:pt x="40" y="18"/>
                </a:lnTo>
                <a:lnTo>
                  <a:pt x="38" y="14"/>
                </a:lnTo>
                <a:lnTo>
                  <a:pt x="38" y="12"/>
                </a:lnTo>
                <a:lnTo>
                  <a:pt x="40" y="8"/>
                </a:lnTo>
                <a:lnTo>
                  <a:pt x="50" y="2"/>
                </a:lnTo>
                <a:lnTo>
                  <a:pt x="38" y="0"/>
                </a:lnTo>
                <a:lnTo>
                  <a:pt x="30" y="6"/>
                </a:lnTo>
                <a:lnTo>
                  <a:pt x="30" y="14"/>
                </a:lnTo>
                <a:lnTo>
                  <a:pt x="32" y="14"/>
                </a:lnTo>
                <a:lnTo>
                  <a:pt x="32" y="16"/>
                </a:lnTo>
                <a:lnTo>
                  <a:pt x="30" y="18"/>
                </a:lnTo>
                <a:lnTo>
                  <a:pt x="28" y="22"/>
                </a:lnTo>
                <a:lnTo>
                  <a:pt x="24" y="24"/>
                </a:lnTo>
                <a:lnTo>
                  <a:pt x="20" y="26"/>
                </a:lnTo>
                <a:lnTo>
                  <a:pt x="8" y="22"/>
                </a:lnTo>
                <a:lnTo>
                  <a:pt x="2" y="24"/>
                </a:lnTo>
                <a:lnTo>
                  <a:pt x="2" y="24"/>
                </a:lnTo>
                <a:lnTo>
                  <a:pt x="0" y="26"/>
                </a:lnTo>
                <a:lnTo>
                  <a:pt x="0" y="30"/>
                </a:lnTo>
                <a:lnTo>
                  <a:pt x="0" y="32"/>
                </a:lnTo>
                <a:lnTo>
                  <a:pt x="2" y="36"/>
                </a:lnTo>
                <a:lnTo>
                  <a:pt x="4" y="36"/>
                </a:lnTo>
                <a:lnTo>
                  <a:pt x="4" y="36"/>
                </a:lnTo>
                <a:lnTo>
                  <a:pt x="6" y="36"/>
                </a:lnTo>
                <a:lnTo>
                  <a:pt x="10" y="38"/>
                </a:lnTo>
                <a:lnTo>
                  <a:pt x="12" y="42"/>
                </a:lnTo>
                <a:lnTo>
                  <a:pt x="14" y="46"/>
                </a:lnTo>
                <a:lnTo>
                  <a:pt x="16" y="54"/>
                </a:lnTo>
                <a:lnTo>
                  <a:pt x="16" y="54"/>
                </a:lnTo>
                <a:lnTo>
                  <a:pt x="16" y="58"/>
                </a:lnTo>
                <a:lnTo>
                  <a:pt x="16" y="62"/>
                </a:lnTo>
                <a:lnTo>
                  <a:pt x="16" y="66"/>
                </a:lnTo>
                <a:lnTo>
                  <a:pt x="16" y="70"/>
                </a:lnTo>
                <a:lnTo>
                  <a:pt x="16" y="72"/>
                </a:lnTo>
                <a:lnTo>
                  <a:pt x="14" y="74"/>
                </a:lnTo>
                <a:lnTo>
                  <a:pt x="14" y="74"/>
                </a:lnTo>
                <a:lnTo>
                  <a:pt x="14" y="76"/>
                </a:lnTo>
                <a:lnTo>
                  <a:pt x="14" y="78"/>
                </a:lnTo>
                <a:lnTo>
                  <a:pt x="14" y="80"/>
                </a:lnTo>
                <a:lnTo>
                  <a:pt x="16" y="82"/>
                </a:lnTo>
                <a:lnTo>
                  <a:pt x="20" y="84"/>
                </a:lnTo>
                <a:lnTo>
                  <a:pt x="26" y="84"/>
                </a:lnTo>
                <a:lnTo>
                  <a:pt x="30" y="82"/>
                </a:lnTo>
                <a:lnTo>
                  <a:pt x="42" y="78"/>
                </a:lnTo>
                <a:lnTo>
                  <a:pt x="54" y="72"/>
                </a:lnTo>
                <a:lnTo>
                  <a:pt x="62" y="66"/>
                </a:lnTo>
                <a:lnTo>
                  <a:pt x="66" y="62"/>
                </a:lnTo>
                <a:lnTo>
                  <a:pt x="68" y="56"/>
                </a:lnTo>
                <a:lnTo>
                  <a:pt x="70" y="52"/>
                </a:lnTo>
                <a:lnTo>
                  <a:pt x="70" y="50"/>
                </a:lnTo>
                <a:lnTo>
                  <a:pt x="68" y="48"/>
                </a:lnTo>
                <a:lnTo>
                  <a:pt x="68" y="46"/>
                </a:lnTo>
                <a:lnTo>
                  <a:pt x="66" y="42"/>
                </a:lnTo>
                <a:lnTo>
                  <a:pt x="64" y="38"/>
                </a:lnTo>
                <a:lnTo>
                  <a:pt x="64" y="34"/>
                </a:lnTo>
                <a:lnTo>
                  <a:pt x="62" y="32"/>
                </a:lnTo>
                <a:lnTo>
                  <a:pt x="62" y="30"/>
                </a:lnTo>
              </a:path>
            </a:pathLst>
          </a:custGeom>
          <a:solidFill>
            <a:sysClr val="windowText" lastClr="000000">
              <a:lumMod val="50000"/>
              <a:lumOff val="50000"/>
            </a:sysClr>
          </a:solidFill>
          <a:ln w="6350">
            <a:noFill/>
            <a:prstDash val="solid"/>
            <a:round/>
            <a:headEnd/>
            <a:tailEnd/>
          </a:ln>
        </p:spPr>
        <p:txBody>
          <a:bodyPr lIns="91427" tIns="45713" rIns="91427" bIns="45713"/>
          <a:lstStyle/>
          <a:p>
            <a:pPr fontAlgn="base">
              <a:spcBef>
                <a:spcPct val="0"/>
              </a:spcBef>
              <a:spcAft>
                <a:spcPct val="0"/>
              </a:spcAft>
            </a:pPr>
            <a:endParaRPr lang="en-US" sz="2100" dirty="0">
              <a:solidFill>
                <a:schemeClr val="bg1"/>
              </a:solidFill>
              <a:latin typeface="+mn-ea"/>
            </a:endParaRPr>
          </a:p>
        </p:txBody>
      </p:sp>
      <p:sp>
        <p:nvSpPr>
          <p:cNvPr id="49" name="Freeform 111"/>
          <p:cNvSpPr>
            <a:spLocks/>
          </p:cNvSpPr>
          <p:nvPr/>
        </p:nvSpPr>
        <p:spPr bwMode="gray">
          <a:xfrm>
            <a:off x="2107976" y="3978107"/>
            <a:ext cx="181295" cy="301076"/>
          </a:xfrm>
          <a:custGeom>
            <a:avLst/>
            <a:gdLst/>
            <a:ahLst/>
            <a:cxnLst>
              <a:cxn ang="0">
                <a:pos x="38" y="2"/>
              </a:cxn>
              <a:cxn ang="0">
                <a:pos x="32" y="0"/>
              </a:cxn>
              <a:cxn ang="0">
                <a:pos x="24" y="2"/>
              </a:cxn>
              <a:cxn ang="0">
                <a:pos x="14" y="16"/>
              </a:cxn>
              <a:cxn ang="0">
                <a:pos x="16" y="22"/>
              </a:cxn>
              <a:cxn ang="0">
                <a:pos x="14" y="32"/>
              </a:cxn>
              <a:cxn ang="0">
                <a:pos x="10" y="36"/>
              </a:cxn>
              <a:cxn ang="0">
                <a:pos x="6" y="44"/>
              </a:cxn>
              <a:cxn ang="0">
                <a:pos x="4" y="52"/>
              </a:cxn>
              <a:cxn ang="0">
                <a:pos x="14" y="54"/>
              </a:cxn>
              <a:cxn ang="0">
                <a:pos x="12" y="58"/>
              </a:cxn>
              <a:cxn ang="0">
                <a:pos x="12" y="64"/>
              </a:cxn>
              <a:cxn ang="0">
                <a:pos x="14" y="70"/>
              </a:cxn>
              <a:cxn ang="0">
                <a:pos x="24" y="76"/>
              </a:cxn>
              <a:cxn ang="0">
                <a:pos x="24" y="82"/>
              </a:cxn>
              <a:cxn ang="0">
                <a:pos x="22" y="86"/>
              </a:cxn>
              <a:cxn ang="0">
                <a:pos x="18" y="94"/>
              </a:cxn>
              <a:cxn ang="0">
                <a:pos x="20" y="98"/>
              </a:cxn>
              <a:cxn ang="0">
                <a:pos x="32" y="92"/>
              </a:cxn>
              <a:cxn ang="0">
                <a:pos x="36" y="102"/>
              </a:cxn>
              <a:cxn ang="0">
                <a:pos x="40" y="114"/>
              </a:cxn>
              <a:cxn ang="0">
                <a:pos x="22" y="128"/>
              </a:cxn>
              <a:cxn ang="0">
                <a:pos x="28" y="140"/>
              </a:cxn>
              <a:cxn ang="0">
                <a:pos x="20" y="154"/>
              </a:cxn>
              <a:cxn ang="0">
                <a:pos x="18" y="156"/>
              </a:cxn>
              <a:cxn ang="0">
                <a:pos x="18" y="160"/>
              </a:cxn>
              <a:cxn ang="0">
                <a:pos x="38" y="164"/>
              </a:cxn>
              <a:cxn ang="0">
                <a:pos x="52" y="158"/>
              </a:cxn>
              <a:cxn ang="0">
                <a:pos x="52" y="162"/>
              </a:cxn>
              <a:cxn ang="0">
                <a:pos x="44" y="166"/>
              </a:cxn>
              <a:cxn ang="0">
                <a:pos x="0" y="196"/>
              </a:cxn>
              <a:cxn ang="0">
                <a:pos x="28" y="190"/>
              </a:cxn>
              <a:cxn ang="0">
                <a:pos x="58" y="188"/>
              </a:cxn>
              <a:cxn ang="0">
                <a:pos x="108" y="174"/>
              </a:cxn>
              <a:cxn ang="0">
                <a:pos x="98" y="164"/>
              </a:cxn>
              <a:cxn ang="0">
                <a:pos x="102" y="158"/>
              </a:cxn>
              <a:cxn ang="0">
                <a:pos x="102" y="150"/>
              </a:cxn>
              <a:cxn ang="0">
                <a:pos x="100" y="146"/>
              </a:cxn>
              <a:cxn ang="0">
                <a:pos x="94" y="140"/>
              </a:cxn>
              <a:cxn ang="0">
                <a:pos x="88" y="136"/>
              </a:cxn>
              <a:cxn ang="0">
                <a:pos x="84" y="120"/>
              </a:cxn>
              <a:cxn ang="0">
                <a:pos x="66" y="100"/>
              </a:cxn>
              <a:cxn ang="0">
                <a:pos x="64" y="84"/>
              </a:cxn>
              <a:cxn ang="0">
                <a:pos x="56" y="68"/>
              </a:cxn>
              <a:cxn ang="0">
                <a:pos x="56" y="44"/>
              </a:cxn>
              <a:cxn ang="0">
                <a:pos x="56" y="42"/>
              </a:cxn>
              <a:cxn ang="0">
                <a:pos x="52" y="36"/>
              </a:cxn>
              <a:cxn ang="0">
                <a:pos x="48" y="34"/>
              </a:cxn>
              <a:cxn ang="0">
                <a:pos x="44" y="32"/>
              </a:cxn>
              <a:cxn ang="0">
                <a:pos x="36" y="28"/>
              </a:cxn>
              <a:cxn ang="0">
                <a:pos x="34" y="26"/>
              </a:cxn>
              <a:cxn ang="0">
                <a:pos x="34" y="20"/>
              </a:cxn>
              <a:cxn ang="0">
                <a:pos x="38" y="14"/>
              </a:cxn>
              <a:cxn ang="0">
                <a:pos x="40" y="8"/>
              </a:cxn>
              <a:cxn ang="0">
                <a:pos x="40" y="4"/>
              </a:cxn>
            </a:cxnLst>
            <a:rect l="0" t="0" r="r" b="b"/>
            <a:pathLst>
              <a:path w="108" h="200">
                <a:moveTo>
                  <a:pt x="40" y="2"/>
                </a:moveTo>
                <a:lnTo>
                  <a:pt x="38" y="2"/>
                </a:lnTo>
                <a:lnTo>
                  <a:pt x="36" y="2"/>
                </a:lnTo>
                <a:lnTo>
                  <a:pt x="32" y="0"/>
                </a:lnTo>
                <a:lnTo>
                  <a:pt x="28" y="0"/>
                </a:lnTo>
                <a:lnTo>
                  <a:pt x="24" y="2"/>
                </a:lnTo>
                <a:lnTo>
                  <a:pt x="14" y="16"/>
                </a:lnTo>
                <a:lnTo>
                  <a:pt x="14" y="16"/>
                </a:lnTo>
                <a:lnTo>
                  <a:pt x="16" y="18"/>
                </a:lnTo>
                <a:lnTo>
                  <a:pt x="16" y="22"/>
                </a:lnTo>
                <a:lnTo>
                  <a:pt x="16" y="26"/>
                </a:lnTo>
                <a:lnTo>
                  <a:pt x="14" y="32"/>
                </a:lnTo>
                <a:lnTo>
                  <a:pt x="14" y="32"/>
                </a:lnTo>
                <a:lnTo>
                  <a:pt x="10" y="36"/>
                </a:lnTo>
                <a:lnTo>
                  <a:pt x="8" y="38"/>
                </a:lnTo>
                <a:lnTo>
                  <a:pt x="6" y="44"/>
                </a:lnTo>
                <a:lnTo>
                  <a:pt x="4" y="48"/>
                </a:lnTo>
                <a:lnTo>
                  <a:pt x="4" y="52"/>
                </a:lnTo>
                <a:lnTo>
                  <a:pt x="6" y="56"/>
                </a:lnTo>
                <a:lnTo>
                  <a:pt x="14" y="54"/>
                </a:lnTo>
                <a:lnTo>
                  <a:pt x="14" y="56"/>
                </a:lnTo>
                <a:lnTo>
                  <a:pt x="12" y="58"/>
                </a:lnTo>
                <a:lnTo>
                  <a:pt x="12" y="60"/>
                </a:lnTo>
                <a:lnTo>
                  <a:pt x="12" y="64"/>
                </a:lnTo>
                <a:lnTo>
                  <a:pt x="12" y="66"/>
                </a:lnTo>
                <a:lnTo>
                  <a:pt x="14" y="70"/>
                </a:lnTo>
                <a:lnTo>
                  <a:pt x="16" y="72"/>
                </a:lnTo>
                <a:lnTo>
                  <a:pt x="24" y="76"/>
                </a:lnTo>
                <a:lnTo>
                  <a:pt x="24" y="80"/>
                </a:lnTo>
                <a:lnTo>
                  <a:pt x="24" y="82"/>
                </a:lnTo>
                <a:lnTo>
                  <a:pt x="22" y="84"/>
                </a:lnTo>
                <a:lnTo>
                  <a:pt x="22" y="86"/>
                </a:lnTo>
                <a:lnTo>
                  <a:pt x="20" y="90"/>
                </a:lnTo>
                <a:lnTo>
                  <a:pt x="18" y="94"/>
                </a:lnTo>
                <a:lnTo>
                  <a:pt x="18" y="96"/>
                </a:lnTo>
                <a:lnTo>
                  <a:pt x="20" y="98"/>
                </a:lnTo>
                <a:lnTo>
                  <a:pt x="22" y="100"/>
                </a:lnTo>
                <a:lnTo>
                  <a:pt x="32" y="92"/>
                </a:lnTo>
                <a:lnTo>
                  <a:pt x="44" y="94"/>
                </a:lnTo>
                <a:lnTo>
                  <a:pt x="36" y="102"/>
                </a:lnTo>
                <a:lnTo>
                  <a:pt x="34" y="114"/>
                </a:lnTo>
                <a:lnTo>
                  <a:pt x="40" y="114"/>
                </a:lnTo>
                <a:lnTo>
                  <a:pt x="40" y="128"/>
                </a:lnTo>
                <a:lnTo>
                  <a:pt x="22" y="128"/>
                </a:lnTo>
                <a:lnTo>
                  <a:pt x="22" y="138"/>
                </a:lnTo>
                <a:lnTo>
                  <a:pt x="28" y="140"/>
                </a:lnTo>
                <a:lnTo>
                  <a:pt x="20" y="152"/>
                </a:lnTo>
                <a:lnTo>
                  <a:pt x="20" y="154"/>
                </a:lnTo>
                <a:lnTo>
                  <a:pt x="18" y="154"/>
                </a:lnTo>
                <a:lnTo>
                  <a:pt x="18" y="156"/>
                </a:lnTo>
                <a:lnTo>
                  <a:pt x="18" y="158"/>
                </a:lnTo>
                <a:lnTo>
                  <a:pt x="18" y="160"/>
                </a:lnTo>
                <a:lnTo>
                  <a:pt x="20" y="160"/>
                </a:lnTo>
                <a:lnTo>
                  <a:pt x="38" y="164"/>
                </a:lnTo>
                <a:lnTo>
                  <a:pt x="48" y="160"/>
                </a:lnTo>
                <a:lnTo>
                  <a:pt x="52" y="158"/>
                </a:lnTo>
                <a:lnTo>
                  <a:pt x="52" y="160"/>
                </a:lnTo>
                <a:lnTo>
                  <a:pt x="52" y="162"/>
                </a:lnTo>
                <a:lnTo>
                  <a:pt x="48" y="164"/>
                </a:lnTo>
                <a:lnTo>
                  <a:pt x="44" y="166"/>
                </a:lnTo>
                <a:lnTo>
                  <a:pt x="20" y="176"/>
                </a:lnTo>
                <a:lnTo>
                  <a:pt x="0" y="196"/>
                </a:lnTo>
                <a:lnTo>
                  <a:pt x="10" y="200"/>
                </a:lnTo>
                <a:lnTo>
                  <a:pt x="28" y="190"/>
                </a:lnTo>
                <a:lnTo>
                  <a:pt x="36" y="188"/>
                </a:lnTo>
                <a:lnTo>
                  <a:pt x="58" y="188"/>
                </a:lnTo>
                <a:lnTo>
                  <a:pt x="84" y="182"/>
                </a:lnTo>
                <a:lnTo>
                  <a:pt x="108" y="174"/>
                </a:lnTo>
                <a:lnTo>
                  <a:pt x="96" y="164"/>
                </a:lnTo>
                <a:lnTo>
                  <a:pt x="98" y="164"/>
                </a:lnTo>
                <a:lnTo>
                  <a:pt x="100" y="162"/>
                </a:lnTo>
                <a:lnTo>
                  <a:pt x="102" y="158"/>
                </a:lnTo>
                <a:lnTo>
                  <a:pt x="102" y="154"/>
                </a:lnTo>
                <a:lnTo>
                  <a:pt x="102" y="150"/>
                </a:lnTo>
                <a:lnTo>
                  <a:pt x="102" y="148"/>
                </a:lnTo>
                <a:lnTo>
                  <a:pt x="100" y="146"/>
                </a:lnTo>
                <a:lnTo>
                  <a:pt x="98" y="142"/>
                </a:lnTo>
                <a:lnTo>
                  <a:pt x="94" y="140"/>
                </a:lnTo>
                <a:lnTo>
                  <a:pt x="90" y="138"/>
                </a:lnTo>
                <a:lnTo>
                  <a:pt x="88" y="136"/>
                </a:lnTo>
                <a:lnTo>
                  <a:pt x="86" y="132"/>
                </a:lnTo>
                <a:lnTo>
                  <a:pt x="84" y="120"/>
                </a:lnTo>
                <a:lnTo>
                  <a:pt x="78" y="108"/>
                </a:lnTo>
                <a:lnTo>
                  <a:pt x="66" y="100"/>
                </a:lnTo>
                <a:lnTo>
                  <a:pt x="66" y="94"/>
                </a:lnTo>
                <a:lnTo>
                  <a:pt x="64" y="84"/>
                </a:lnTo>
                <a:lnTo>
                  <a:pt x="60" y="72"/>
                </a:lnTo>
                <a:lnTo>
                  <a:pt x="56" y="68"/>
                </a:lnTo>
                <a:lnTo>
                  <a:pt x="48" y="62"/>
                </a:lnTo>
                <a:lnTo>
                  <a:pt x="56" y="44"/>
                </a:lnTo>
                <a:lnTo>
                  <a:pt x="56" y="44"/>
                </a:lnTo>
                <a:lnTo>
                  <a:pt x="56" y="42"/>
                </a:lnTo>
                <a:lnTo>
                  <a:pt x="54" y="38"/>
                </a:lnTo>
                <a:lnTo>
                  <a:pt x="52" y="36"/>
                </a:lnTo>
                <a:lnTo>
                  <a:pt x="52" y="34"/>
                </a:lnTo>
                <a:lnTo>
                  <a:pt x="48" y="34"/>
                </a:lnTo>
                <a:lnTo>
                  <a:pt x="46" y="32"/>
                </a:lnTo>
                <a:lnTo>
                  <a:pt x="44" y="32"/>
                </a:lnTo>
                <a:lnTo>
                  <a:pt x="44" y="30"/>
                </a:lnTo>
                <a:lnTo>
                  <a:pt x="36" y="28"/>
                </a:lnTo>
                <a:lnTo>
                  <a:pt x="34" y="28"/>
                </a:lnTo>
                <a:lnTo>
                  <a:pt x="34" y="26"/>
                </a:lnTo>
                <a:lnTo>
                  <a:pt x="34" y="22"/>
                </a:lnTo>
                <a:lnTo>
                  <a:pt x="34" y="20"/>
                </a:lnTo>
                <a:lnTo>
                  <a:pt x="36" y="16"/>
                </a:lnTo>
                <a:lnTo>
                  <a:pt x="38" y="14"/>
                </a:lnTo>
                <a:lnTo>
                  <a:pt x="40" y="12"/>
                </a:lnTo>
                <a:lnTo>
                  <a:pt x="40" y="8"/>
                </a:lnTo>
                <a:lnTo>
                  <a:pt x="42" y="6"/>
                </a:lnTo>
                <a:lnTo>
                  <a:pt x="40" y="4"/>
                </a:lnTo>
                <a:lnTo>
                  <a:pt x="40" y="2"/>
                </a:lnTo>
              </a:path>
            </a:pathLst>
          </a:custGeom>
          <a:solidFill>
            <a:srgbClr val="92D050"/>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50" name="Freeform 112"/>
          <p:cNvSpPr>
            <a:spLocks/>
          </p:cNvSpPr>
          <p:nvPr/>
        </p:nvSpPr>
        <p:spPr bwMode="gray">
          <a:xfrm>
            <a:off x="2071044" y="4101546"/>
            <a:ext cx="60432" cy="48172"/>
          </a:xfrm>
          <a:custGeom>
            <a:avLst/>
            <a:gdLst/>
            <a:ahLst/>
            <a:cxnLst>
              <a:cxn ang="0">
                <a:pos x="16" y="0"/>
              </a:cxn>
              <a:cxn ang="0">
                <a:pos x="16" y="0"/>
              </a:cxn>
              <a:cxn ang="0">
                <a:pos x="18" y="0"/>
              </a:cxn>
              <a:cxn ang="0">
                <a:pos x="20" y="0"/>
              </a:cxn>
              <a:cxn ang="0">
                <a:pos x="24" y="0"/>
              </a:cxn>
              <a:cxn ang="0">
                <a:pos x="28" y="0"/>
              </a:cxn>
              <a:cxn ang="0">
                <a:pos x="30" y="2"/>
              </a:cxn>
              <a:cxn ang="0">
                <a:pos x="32" y="6"/>
              </a:cxn>
              <a:cxn ang="0">
                <a:pos x="32" y="6"/>
              </a:cxn>
              <a:cxn ang="0">
                <a:pos x="34" y="8"/>
              </a:cxn>
              <a:cxn ang="0">
                <a:pos x="36" y="12"/>
              </a:cxn>
              <a:cxn ang="0">
                <a:pos x="36" y="16"/>
              </a:cxn>
              <a:cxn ang="0">
                <a:pos x="36" y="22"/>
              </a:cxn>
              <a:cxn ang="0">
                <a:pos x="32" y="28"/>
              </a:cxn>
              <a:cxn ang="0">
                <a:pos x="32" y="28"/>
              </a:cxn>
              <a:cxn ang="0">
                <a:pos x="30" y="30"/>
              </a:cxn>
              <a:cxn ang="0">
                <a:pos x="28" y="32"/>
              </a:cxn>
              <a:cxn ang="0">
                <a:pos x="26" y="30"/>
              </a:cxn>
              <a:cxn ang="0">
                <a:pos x="24" y="30"/>
              </a:cxn>
              <a:cxn ang="0">
                <a:pos x="20" y="30"/>
              </a:cxn>
              <a:cxn ang="0">
                <a:pos x="18" y="28"/>
              </a:cxn>
              <a:cxn ang="0">
                <a:pos x="16" y="26"/>
              </a:cxn>
              <a:cxn ang="0">
                <a:pos x="16" y="24"/>
              </a:cxn>
              <a:cxn ang="0">
                <a:pos x="16" y="20"/>
              </a:cxn>
              <a:cxn ang="0">
                <a:pos x="14" y="18"/>
              </a:cxn>
              <a:cxn ang="0">
                <a:pos x="14" y="18"/>
              </a:cxn>
              <a:cxn ang="0">
                <a:pos x="14" y="18"/>
              </a:cxn>
              <a:cxn ang="0">
                <a:pos x="12" y="20"/>
              </a:cxn>
              <a:cxn ang="0">
                <a:pos x="10" y="22"/>
              </a:cxn>
              <a:cxn ang="0">
                <a:pos x="8" y="22"/>
              </a:cxn>
              <a:cxn ang="0">
                <a:pos x="6" y="20"/>
              </a:cxn>
              <a:cxn ang="0">
                <a:pos x="4" y="18"/>
              </a:cxn>
              <a:cxn ang="0">
                <a:pos x="2" y="18"/>
              </a:cxn>
              <a:cxn ang="0">
                <a:pos x="0" y="14"/>
              </a:cxn>
              <a:cxn ang="0">
                <a:pos x="0" y="12"/>
              </a:cxn>
              <a:cxn ang="0">
                <a:pos x="2" y="8"/>
              </a:cxn>
              <a:cxn ang="0">
                <a:pos x="16" y="0"/>
              </a:cxn>
            </a:cxnLst>
            <a:rect l="0" t="0" r="r" b="b"/>
            <a:pathLst>
              <a:path w="36" h="32">
                <a:moveTo>
                  <a:pt x="16" y="0"/>
                </a:moveTo>
                <a:lnTo>
                  <a:pt x="16" y="0"/>
                </a:lnTo>
                <a:lnTo>
                  <a:pt x="18" y="0"/>
                </a:lnTo>
                <a:lnTo>
                  <a:pt x="20" y="0"/>
                </a:lnTo>
                <a:lnTo>
                  <a:pt x="24" y="0"/>
                </a:lnTo>
                <a:lnTo>
                  <a:pt x="28" y="0"/>
                </a:lnTo>
                <a:lnTo>
                  <a:pt x="30" y="2"/>
                </a:lnTo>
                <a:lnTo>
                  <a:pt x="32" y="6"/>
                </a:lnTo>
                <a:lnTo>
                  <a:pt x="32" y="6"/>
                </a:lnTo>
                <a:lnTo>
                  <a:pt x="34" y="8"/>
                </a:lnTo>
                <a:lnTo>
                  <a:pt x="36" y="12"/>
                </a:lnTo>
                <a:lnTo>
                  <a:pt x="36" y="16"/>
                </a:lnTo>
                <a:lnTo>
                  <a:pt x="36" y="22"/>
                </a:lnTo>
                <a:lnTo>
                  <a:pt x="32" y="28"/>
                </a:lnTo>
                <a:lnTo>
                  <a:pt x="32" y="28"/>
                </a:lnTo>
                <a:lnTo>
                  <a:pt x="30" y="30"/>
                </a:lnTo>
                <a:lnTo>
                  <a:pt x="28" y="32"/>
                </a:lnTo>
                <a:lnTo>
                  <a:pt x="26" y="30"/>
                </a:lnTo>
                <a:lnTo>
                  <a:pt x="24" y="30"/>
                </a:lnTo>
                <a:lnTo>
                  <a:pt x="20" y="30"/>
                </a:lnTo>
                <a:lnTo>
                  <a:pt x="18" y="28"/>
                </a:lnTo>
                <a:lnTo>
                  <a:pt x="16" y="26"/>
                </a:lnTo>
                <a:lnTo>
                  <a:pt x="16" y="24"/>
                </a:lnTo>
                <a:lnTo>
                  <a:pt x="16" y="20"/>
                </a:lnTo>
                <a:lnTo>
                  <a:pt x="14" y="18"/>
                </a:lnTo>
                <a:lnTo>
                  <a:pt x="14" y="18"/>
                </a:lnTo>
                <a:lnTo>
                  <a:pt x="14" y="18"/>
                </a:lnTo>
                <a:lnTo>
                  <a:pt x="12" y="20"/>
                </a:lnTo>
                <a:lnTo>
                  <a:pt x="10" y="22"/>
                </a:lnTo>
                <a:lnTo>
                  <a:pt x="8" y="22"/>
                </a:lnTo>
                <a:lnTo>
                  <a:pt x="6" y="20"/>
                </a:lnTo>
                <a:lnTo>
                  <a:pt x="4" y="18"/>
                </a:lnTo>
                <a:lnTo>
                  <a:pt x="2" y="18"/>
                </a:lnTo>
                <a:lnTo>
                  <a:pt x="0" y="14"/>
                </a:lnTo>
                <a:lnTo>
                  <a:pt x="0" y="12"/>
                </a:lnTo>
                <a:lnTo>
                  <a:pt x="2" y="8"/>
                </a:lnTo>
                <a:lnTo>
                  <a:pt x="16" y="0"/>
                </a:lnTo>
              </a:path>
            </a:pathLst>
          </a:custGeom>
          <a:solidFill>
            <a:srgbClr val="92D050"/>
          </a:solidFill>
          <a:ln w="6350">
            <a:noFill/>
            <a:prstDash val="solid"/>
            <a:round/>
            <a:headEnd/>
            <a:tailEnd/>
          </a:ln>
        </p:spPr>
        <p:txBody>
          <a:bodyPr lIns="91427" tIns="45713" rIns="91427" bIns="45713"/>
          <a:lstStyle/>
          <a:p>
            <a:pPr fontAlgn="base">
              <a:spcBef>
                <a:spcPct val="0"/>
              </a:spcBef>
              <a:spcAft>
                <a:spcPct val="0"/>
              </a:spcAft>
            </a:pPr>
            <a:endParaRPr lang="en-US" sz="2100" dirty="0">
              <a:solidFill>
                <a:schemeClr val="bg1"/>
              </a:solidFill>
              <a:latin typeface="+mn-ea"/>
            </a:endParaRPr>
          </a:p>
        </p:txBody>
      </p:sp>
      <p:sp>
        <p:nvSpPr>
          <p:cNvPr id="51" name="Freeform 113"/>
          <p:cNvSpPr>
            <a:spLocks/>
          </p:cNvSpPr>
          <p:nvPr/>
        </p:nvSpPr>
        <p:spPr bwMode="gray">
          <a:xfrm>
            <a:off x="2413490" y="4023267"/>
            <a:ext cx="60432" cy="93333"/>
          </a:xfrm>
          <a:custGeom>
            <a:avLst/>
            <a:gdLst/>
            <a:ahLst/>
            <a:cxnLst>
              <a:cxn ang="0">
                <a:pos x="30" y="58"/>
              </a:cxn>
              <a:cxn ang="0">
                <a:pos x="30" y="46"/>
              </a:cxn>
              <a:cxn ang="0">
                <a:pos x="30" y="44"/>
              </a:cxn>
              <a:cxn ang="0">
                <a:pos x="30" y="42"/>
              </a:cxn>
              <a:cxn ang="0">
                <a:pos x="28" y="38"/>
              </a:cxn>
              <a:cxn ang="0">
                <a:pos x="30" y="36"/>
              </a:cxn>
              <a:cxn ang="0">
                <a:pos x="30" y="32"/>
              </a:cxn>
              <a:cxn ang="0">
                <a:pos x="32" y="30"/>
              </a:cxn>
              <a:cxn ang="0">
                <a:pos x="36" y="28"/>
              </a:cxn>
              <a:cxn ang="0">
                <a:pos x="36" y="28"/>
              </a:cxn>
              <a:cxn ang="0">
                <a:pos x="36" y="24"/>
              </a:cxn>
              <a:cxn ang="0">
                <a:pos x="34" y="22"/>
              </a:cxn>
              <a:cxn ang="0">
                <a:pos x="34" y="18"/>
              </a:cxn>
              <a:cxn ang="0">
                <a:pos x="32" y="16"/>
              </a:cxn>
              <a:cxn ang="0">
                <a:pos x="32" y="16"/>
              </a:cxn>
              <a:cxn ang="0">
                <a:pos x="30" y="12"/>
              </a:cxn>
              <a:cxn ang="0">
                <a:pos x="30" y="8"/>
              </a:cxn>
              <a:cxn ang="0">
                <a:pos x="30" y="4"/>
              </a:cxn>
              <a:cxn ang="0">
                <a:pos x="28" y="0"/>
              </a:cxn>
              <a:cxn ang="0">
                <a:pos x="28" y="0"/>
              </a:cxn>
              <a:cxn ang="0">
                <a:pos x="24" y="0"/>
              </a:cxn>
              <a:cxn ang="0">
                <a:pos x="2" y="20"/>
              </a:cxn>
              <a:cxn ang="0">
                <a:pos x="2" y="22"/>
              </a:cxn>
              <a:cxn ang="0">
                <a:pos x="0" y="26"/>
              </a:cxn>
              <a:cxn ang="0">
                <a:pos x="0" y="32"/>
              </a:cxn>
              <a:cxn ang="0">
                <a:pos x="0" y="36"/>
              </a:cxn>
              <a:cxn ang="0">
                <a:pos x="2" y="40"/>
              </a:cxn>
              <a:cxn ang="0">
                <a:pos x="2" y="44"/>
              </a:cxn>
              <a:cxn ang="0">
                <a:pos x="2" y="46"/>
              </a:cxn>
              <a:cxn ang="0">
                <a:pos x="10" y="54"/>
              </a:cxn>
              <a:cxn ang="0">
                <a:pos x="10" y="62"/>
              </a:cxn>
              <a:cxn ang="0">
                <a:pos x="30" y="58"/>
              </a:cxn>
            </a:cxnLst>
            <a:rect l="0" t="0" r="r" b="b"/>
            <a:pathLst>
              <a:path w="36" h="62">
                <a:moveTo>
                  <a:pt x="30" y="58"/>
                </a:moveTo>
                <a:lnTo>
                  <a:pt x="30" y="46"/>
                </a:lnTo>
                <a:lnTo>
                  <a:pt x="30" y="44"/>
                </a:lnTo>
                <a:lnTo>
                  <a:pt x="30" y="42"/>
                </a:lnTo>
                <a:lnTo>
                  <a:pt x="28" y="38"/>
                </a:lnTo>
                <a:lnTo>
                  <a:pt x="30" y="36"/>
                </a:lnTo>
                <a:lnTo>
                  <a:pt x="30" y="32"/>
                </a:lnTo>
                <a:lnTo>
                  <a:pt x="32" y="30"/>
                </a:lnTo>
                <a:lnTo>
                  <a:pt x="36" y="28"/>
                </a:lnTo>
                <a:lnTo>
                  <a:pt x="36" y="28"/>
                </a:lnTo>
                <a:lnTo>
                  <a:pt x="36" y="24"/>
                </a:lnTo>
                <a:lnTo>
                  <a:pt x="34" y="22"/>
                </a:lnTo>
                <a:lnTo>
                  <a:pt x="34" y="18"/>
                </a:lnTo>
                <a:lnTo>
                  <a:pt x="32" y="16"/>
                </a:lnTo>
                <a:lnTo>
                  <a:pt x="32" y="16"/>
                </a:lnTo>
                <a:lnTo>
                  <a:pt x="30" y="12"/>
                </a:lnTo>
                <a:lnTo>
                  <a:pt x="30" y="8"/>
                </a:lnTo>
                <a:lnTo>
                  <a:pt x="30" y="4"/>
                </a:lnTo>
                <a:lnTo>
                  <a:pt x="28" y="0"/>
                </a:lnTo>
                <a:lnTo>
                  <a:pt x="28" y="0"/>
                </a:lnTo>
                <a:lnTo>
                  <a:pt x="24" y="0"/>
                </a:lnTo>
                <a:lnTo>
                  <a:pt x="2" y="20"/>
                </a:lnTo>
                <a:lnTo>
                  <a:pt x="2" y="22"/>
                </a:lnTo>
                <a:lnTo>
                  <a:pt x="0" y="26"/>
                </a:lnTo>
                <a:lnTo>
                  <a:pt x="0" y="32"/>
                </a:lnTo>
                <a:lnTo>
                  <a:pt x="0" y="36"/>
                </a:lnTo>
                <a:lnTo>
                  <a:pt x="2" y="40"/>
                </a:lnTo>
                <a:lnTo>
                  <a:pt x="2" y="44"/>
                </a:lnTo>
                <a:lnTo>
                  <a:pt x="2" y="46"/>
                </a:lnTo>
                <a:lnTo>
                  <a:pt x="10" y="54"/>
                </a:lnTo>
                <a:lnTo>
                  <a:pt x="10" y="62"/>
                </a:lnTo>
                <a:lnTo>
                  <a:pt x="30" y="58"/>
                </a:lnTo>
              </a:path>
            </a:pathLst>
          </a:custGeom>
          <a:solidFill>
            <a:srgbClr val="92D050"/>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52" name="Freeform 114"/>
          <p:cNvSpPr>
            <a:spLocks/>
          </p:cNvSpPr>
          <p:nvPr/>
        </p:nvSpPr>
        <p:spPr bwMode="gray">
          <a:xfrm>
            <a:off x="2497422" y="3514447"/>
            <a:ext cx="282015" cy="587100"/>
          </a:xfrm>
          <a:custGeom>
            <a:avLst/>
            <a:gdLst/>
            <a:ahLst/>
            <a:cxnLst>
              <a:cxn ang="0">
                <a:pos x="0" y="286"/>
              </a:cxn>
              <a:cxn ang="0">
                <a:pos x="0" y="300"/>
              </a:cxn>
              <a:cxn ang="0">
                <a:pos x="0" y="312"/>
              </a:cxn>
              <a:cxn ang="0">
                <a:pos x="0" y="322"/>
              </a:cxn>
              <a:cxn ang="0">
                <a:pos x="16" y="388"/>
              </a:cxn>
              <a:cxn ang="0">
                <a:pos x="38" y="382"/>
              </a:cxn>
              <a:cxn ang="0">
                <a:pos x="50" y="372"/>
              </a:cxn>
              <a:cxn ang="0">
                <a:pos x="60" y="360"/>
              </a:cxn>
              <a:cxn ang="0">
                <a:pos x="66" y="328"/>
              </a:cxn>
              <a:cxn ang="0">
                <a:pos x="88" y="296"/>
              </a:cxn>
              <a:cxn ang="0">
                <a:pos x="94" y="282"/>
              </a:cxn>
              <a:cxn ang="0">
                <a:pos x="92" y="272"/>
              </a:cxn>
              <a:cxn ang="0">
                <a:pos x="82" y="264"/>
              </a:cxn>
              <a:cxn ang="0">
                <a:pos x="76" y="262"/>
              </a:cxn>
              <a:cxn ang="0">
                <a:pos x="78" y="230"/>
              </a:cxn>
              <a:cxn ang="0">
                <a:pos x="78" y="232"/>
              </a:cxn>
              <a:cxn ang="0">
                <a:pos x="80" y="218"/>
              </a:cxn>
              <a:cxn ang="0">
                <a:pos x="86" y="204"/>
              </a:cxn>
              <a:cxn ang="0">
                <a:pos x="94" y="194"/>
              </a:cxn>
              <a:cxn ang="0">
                <a:pos x="106" y="184"/>
              </a:cxn>
              <a:cxn ang="0">
                <a:pos x="116" y="176"/>
              </a:cxn>
              <a:cxn ang="0">
                <a:pos x="122" y="158"/>
              </a:cxn>
              <a:cxn ang="0">
                <a:pos x="122" y="140"/>
              </a:cxn>
              <a:cxn ang="0">
                <a:pos x="156" y="118"/>
              </a:cxn>
              <a:cxn ang="0">
                <a:pos x="168" y="118"/>
              </a:cxn>
              <a:cxn ang="0">
                <a:pos x="162" y="106"/>
              </a:cxn>
              <a:cxn ang="0">
                <a:pos x="152" y="80"/>
              </a:cxn>
              <a:cxn ang="0">
                <a:pos x="152" y="72"/>
              </a:cxn>
              <a:cxn ang="0">
                <a:pos x="156" y="68"/>
              </a:cxn>
              <a:cxn ang="0">
                <a:pos x="156" y="56"/>
              </a:cxn>
              <a:cxn ang="0">
                <a:pos x="140" y="38"/>
              </a:cxn>
              <a:cxn ang="0">
                <a:pos x="130" y="24"/>
              </a:cxn>
              <a:cxn ang="0">
                <a:pos x="122" y="20"/>
              </a:cxn>
              <a:cxn ang="0">
                <a:pos x="114" y="4"/>
              </a:cxn>
              <a:cxn ang="0">
                <a:pos x="102" y="14"/>
              </a:cxn>
              <a:cxn ang="0">
                <a:pos x="92" y="24"/>
              </a:cxn>
              <a:cxn ang="0">
                <a:pos x="86" y="32"/>
              </a:cxn>
              <a:cxn ang="0">
                <a:pos x="80" y="44"/>
              </a:cxn>
              <a:cxn ang="0">
                <a:pos x="76" y="56"/>
              </a:cxn>
              <a:cxn ang="0">
                <a:pos x="70" y="82"/>
              </a:cxn>
              <a:cxn ang="0">
                <a:pos x="64" y="92"/>
              </a:cxn>
              <a:cxn ang="0">
                <a:pos x="54" y="104"/>
              </a:cxn>
              <a:cxn ang="0">
                <a:pos x="46" y="122"/>
              </a:cxn>
              <a:cxn ang="0">
                <a:pos x="12" y="178"/>
              </a:cxn>
              <a:cxn ang="0">
                <a:pos x="14" y="260"/>
              </a:cxn>
              <a:cxn ang="0">
                <a:pos x="14" y="266"/>
              </a:cxn>
              <a:cxn ang="0">
                <a:pos x="8" y="278"/>
              </a:cxn>
            </a:cxnLst>
            <a:rect l="0" t="0" r="r" b="b"/>
            <a:pathLst>
              <a:path w="168" h="390">
                <a:moveTo>
                  <a:pt x="0" y="280"/>
                </a:moveTo>
                <a:lnTo>
                  <a:pt x="0" y="282"/>
                </a:lnTo>
                <a:lnTo>
                  <a:pt x="0" y="286"/>
                </a:lnTo>
                <a:lnTo>
                  <a:pt x="0" y="292"/>
                </a:lnTo>
                <a:lnTo>
                  <a:pt x="0" y="296"/>
                </a:lnTo>
                <a:lnTo>
                  <a:pt x="0" y="300"/>
                </a:lnTo>
                <a:lnTo>
                  <a:pt x="0" y="302"/>
                </a:lnTo>
                <a:lnTo>
                  <a:pt x="0" y="308"/>
                </a:lnTo>
                <a:lnTo>
                  <a:pt x="0" y="312"/>
                </a:lnTo>
                <a:lnTo>
                  <a:pt x="0" y="318"/>
                </a:lnTo>
                <a:lnTo>
                  <a:pt x="0" y="322"/>
                </a:lnTo>
                <a:lnTo>
                  <a:pt x="0" y="322"/>
                </a:lnTo>
                <a:lnTo>
                  <a:pt x="0" y="350"/>
                </a:lnTo>
                <a:lnTo>
                  <a:pt x="12" y="368"/>
                </a:lnTo>
                <a:lnTo>
                  <a:pt x="16" y="388"/>
                </a:lnTo>
                <a:lnTo>
                  <a:pt x="24" y="390"/>
                </a:lnTo>
                <a:lnTo>
                  <a:pt x="36" y="386"/>
                </a:lnTo>
                <a:lnTo>
                  <a:pt x="38" y="382"/>
                </a:lnTo>
                <a:lnTo>
                  <a:pt x="42" y="378"/>
                </a:lnTo>
                <a:lnTo>
                  <a:pt x="46" y="374"/>
                </a:lnTo>
                <a:lnTo>
                  <a:pt x="50" y="372"/>
                </a:lnTo>
                <a:lnTo>
                  <a:pt x="54" y="372"/>
                </a:lnTo>
                <a:lnTo>
                  <a:pt x="54" y="370"/>
                </a:lnTo>
                <a:lnTo>
                  <a:pt x="60" y="360"/>
                </a:lnTo>
                <a:lnTo>
                  <a:pt x="64" y="346"/>
                </a:lnTo>
                <a:lnTo>
                  <a:pt x="66" y="334"/>
                </a:lnTo>
                <a:lnTo>
                  <a:pt x="66" y="328"/>
                </a:lnTo>
                <a:lnTo>
                  <a:pt x="66" y="320"/>
                </a:lnTo>
                <a:lnTo>
                  <a:pt x="84" y="300"/>
                </a:lnTo>
                <a:lnTo>
                  <a:pt x="88" y="296"/>
                </a:lnTo>
                <a:lnTo>
                  <a:pt x="92" y="290"/>
                </a:lnTo>
                <a:lnTo>
                  <a:pt x="92" y="286"/>
                </a:lnTo>
                <a:lnTo>
                  <a:pt x="94" y="282"/>
                </a:lnTo>
                <a:lnTo>
                  <a:pt x="94" y="278"/>
                </a:lnTo>
                <a:lnTo>
                  <a:pt x="92" y="278"/>
                </a:lnTo>
                <a:lnTo>
                  <a:pt x="92" y="272"/>
                </a:lnTo>
                <a:lnTo>
                  <a:pt x="90" y="268"/>
                </a:lnTo>
                <a:lnTo>
                  <a:pt x="86" y="266"/>
                </a:lnTo>
                <a:lnTo>
                  <a:pt x="82" y="264"/>
                </a:lnTo>
                <a:lnTo>
                  <a:pt x="80" y="264"/>
                </a:lnTo>
                <a:lnTo>
                  <a:pt x="78" y="262"/>
                </a:lnTo>
                <a:lnTo>
                  <a:pt x="76" y="262"/>
                </a:lnTo>
                <a:lnTo>
                  <a:pt x="78" y="228"/>
                </a:lnTo>
                <a:lnTo>
                  <a:pt x="78" y="230"/>
                </a:lnTo>
                <a:lnTo>
                  <a:pt x="78" y="230"/>
                </a:lnTo>
                <a:lnTo>
                  <a:pt x="78" y="232"/>
                </a:lnTo>
                <a:lnTo>
                  <a:pt x="78" y="232"/>
                </a:lnTo>
                <a:lnTo>
                  <a:pt x="78" y="232"/>
                </a:lnTo>
                <a:lnTo>
                  <a:pt x="78" y="230"/>
                </a:lnTo>
                <a:lnTo>
                  <a:pt x="80" y="226"/>
                </a:lnTo>
                <a:lnTo>
                  <a:pt x="80" y="218"/>
                </a:lnTo>
                <a:lnTo>
                  <a:pt x="82" y="212"/>
                </a:lnTo>
                <a:lnTo>
                  <a:pt x="84" y="208"/>
                </a:lnTo>
                <a:lnTo>
                  <a:pt x="86" y="204"/>
                </a:lnTo>
                <a:lnTo>
                  <a:pt x="88" y="200"/>
                </a:lnTo>
                <a:lnTo>
                  <a:pt x="90" y="196"/>
                </a:lnTo>
                <a:lnTo>
                  <a:pt x="94" y="194"/>
                </a:lnTo>
                <a:lnTo>
                  <a:pt x="98" y="190"/>
                </a:lnTo>
                <a:lnTo>
                  <a:pt x="104" y="188"/>
                </a:lnTo>
                <a:lnTo>
                  <a:pt x="106" y="184"/>
                </a:lnTo>
                <a:lnTo>
                  <a:pt x="110" y="184"/>
                </a:lnTo>
                <a:lnTo>
                  <a:pt x="110" y="182"/>
                </a:lnTo>
                <a:lnTo>
                  <a:pt x="116" y="176"/>
                </a:lnTo>
                <a:lnTo>
                  <a:pt x="120" y="170"/>
                </a:lnTo>
                <a:lnTo>
                  <a:pt x="122" y="164"/>
                </a:lnTo>
                <a:lnTo>
                  <a:pt x="122" y="158"/>
                </a:lnTo>
                <a:lnTo>
                  <a:pt x="122" y="156"/>
                </a:lnTo>
                <a:lnTo>
                  <a:pt x="122" y="154"/>
                </a:lnTo>
                <a:lnTo>
                  <a:pt x="122" y="140"/>
                </a:lnTo>
                <a:lnTo>
                  <a:pt x="134" y="130"/>
                </a:lnTo>
                <a:lnTo>
                  <a:pt x="144" y="120"/>
                </a:lnTo>
                <a:lnTo>
                  <a:pt x="156" y="118"/>
                </a:lnTo>
                <a:lnTo>
                  <a:pt x="166" y="120"/>
                </a:lnTo>
                <a:lnTo>
                  <a:pt x="166" y="120"/>
                </a:lnTo>
                <a:lnTo>
                  <a:pt x="168" y="118"/>
                </a:lnTo>
                <a:lnTo>
                  <a:pt x="168" y="116"/>
                </a:lnTo>
                <a:lnTo>
                  <a:pt x="166" y="114"/>
                </a:lnTo>
                <a:lnTo>
                  <a:pt x="162" y="106"/>
                </a:lnTo>
                <a:lnTo>
                  <a:pt x="158" y="96"/>
                </a:lnTo>
                <a:lnTo>
                  <a:pt x="154" y="86"/>
                </a:lnTo>
                <a:lnTo>
                  <a:pt x="152" y="80"/>
                </a:lnTo>
                <a:lnTo>
                  <a:pt x="152" y="78"/>
                </a:lnTo>
                <a:lnTo>
                  <a:pt x="152" y="76"/>
                </a:lnTo>
                <a:lnTo>
                  <a:pt x="152" y="72"/>
                </a:lnTo>
                <a:lnTo>
                  <a:pt x="152" y="72"/>
                </a:lnTo>
                <a:lnTo>
                  <a:pt x="154" y="70"/>
                </a:lnTo>
                <a:lnTo>
                  <a:pt x="156" y="68"/>
                </a:lnTo>
                <a:lnTo>
                  <a:pt x="158" y="64"/>
                </a:lnTo>
                <a:lnTo>
                  <a:pt x="158" y="60"/>
                </a:lnTo>
                <a:lnTo>
                  <a:pt x="156" y="56"/>
                </a:lnTo>
                <a:lnTo>
                  <a:pt x="152" y="50"/>
                </a:lnTo>
                <a:lnTo>
                  <a:pt x="142" y="42"/>
                </a:lnTo>
                <a:lnTo>
                  <a:pt x="140" y="38"/>
                </a:lnTo>
                <a:lnTo>
                  <a:pt x="136" y="32"/>
                </a:lnTo>
                <a:lnTo>
                  <a:pt x="132" y="28"/>
                </a:lnTo>
                <a:lnTo>
                  <a:pt x="130" y="24"/>
                </a:lnTo>
                <a:lnTo>
                  <a:pt x="126" y="22"/>
                </a:lnTo>
                <a:lnTo>
                  <a:pt x="124" y="20"/>
                </a:lnTo>
                <a:lnTo>
                  <a:pt x="122" y="20"/>
                </a:lnTo>
                <a:lnTo>
                  <a:pt x="118" y="0"/>
                </a:lnTo>
                <a:lnTo>
                  <a:pt x="116" y="2"/>
                </a:lnTo>
                <a:lnTo>
                  <a:pt x="114" y="4"/>
                </a:lnTo>
                <a:lnTo>
                  <a:pt x="110" y="6"/>
                </a:lnTo>
                <a:lnTo>
                  <a:pt x="106" y="10"/>
                </a:lnTo>
                <a:lnTo>
                  <a:pt x="102" y="14"/>
                </a:lnTo>
                <a:lnTo>
                  <a:pt x="98" y="18"/>
                </a:lnTo>
                <a:lnTo>
                  <a:pt x="94" y="22"/>
                </a:lnTo>
                <a:lnTo>
                  <a:pt x="92" y="24"/>
                </a:lnTo>
                <a:lnTo>
                  <a:pt x="90" y="26"/>
                </a:lnTo>
                <a:lnTo>
                  <a:pt x="88" y="28"/>
                </a:lnTo>
                <a:lnTo>
                  <a:pt x="86" y="32"/>
                </a:lnTo>
                <a:lnTo>
                  <a:pt x="84" y="36"/>
                </a:lnTo>
                <a:lnTo>
                  <a:pt x="82" y="40"/>
                </a:lnTo>
                <a:lnTo>
                  <a:pt x="80" y="44"/>
                </a:lnTo>
                <a:lnTo>
                  <a:pt x="78" y="48"/>
                </a:lnTo>
                <a:lnTo>
                  <a:pt x="78" y="52"/>
                </a:lnTo>
                <a:lnTo>
                  <a:pt x="76" y="56"/>
                </a:lnTo>
                <a:lnTo>
                  <a:pt x="72" y="60"/>
                </a:lnTo>
                <a:lnTo>
                  <a:pt x="72" y="82"/>
                </a:lnTo>
                <a:lnTo>
                  <a:pt x="70" y="82"/>
                </a:lnTo>
                <a:lnTo>
                  <a:pt x="70" y="84"/>
                </a:lnTo>
                <a:lnTo>
                  <a:pt x="66" y="88"/>
                </a:lnTo>
                <a:lnTo>
                  <a:pt x="64" y="92"/>
                </a:lnTo>
                <a:lnTo>
                  <a:pt x="60" y="96"/>
                </a:lnTo>
                <a:lnTo>
                  <a:pt x="56" y="100"/>
                </a:lnTo>
                <a:lnTo>
                  <a:pt x="54" y="104"/>
                </a:lnTo>
                <a:lnTo>
                  <a:pt x="50" y="106"/>
                </a:lnTo>
                <a:lnTo>
                  <a:pt x="48" y="106"/>
                </a:lnTo>
                <a:lnTo>
                  <a:pt x="46" y="122"/>
                </a:lnTo>
                <a:lnTo>
                  <a:pt x="36" y="140"/>
                </a:lnTo>
                <a:lnTo>
                  <a:pt x="34" y="164"/>
                </a:lnTo>
                <a:lnTo>
                  <a:pt x="12" y="178"/>
                </a:lnTo>
                <a:lnTo>
                  <a:pt x="16" y="184"/>
                </a:lnTo>
                <a:lnTo>
                  <a:pt x="16" y="234"/>
                </a:lnTo>
                <a:lnTo>
                  <a:pt x="14" y="260"/>
                </a:lnTo>
                <a:lnTo>
                  <a:pt x="14" y="262"/>
                </a:lnTo>
                <a:lnTo>
                  <a:pt x="14" y="264"/>
                </a:lnTo>
                <a:lnTo>
                  <a:pt x="14" y="266"/>
                </a:lnTo>
                <a:lnTo>
                  <a:pt x="12" y="270"/>
                </a:lnTo>
                <a:lnTo>
                  <a:pt x="12" y="274"/>
                </a:lnTo>
                <a:lnTo>
                  <a:pt x="8" y="278"/>
                </a:lnTo>
                <a:lnTo>
                  <a:pt x="4" y="280"/>
                </a:lnTo>
                <a:lnTo>
                  <a:pt x="0" y="280"/>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53" name="Freeform 115"/>
          <p:cNvSpPr>
            <a:spLocks/>
          </p:cNvSpPr>
          <p:nvPr/>
        </p:nvSpPr>
        <p:spPr bwMode="gray">
          <a:xfrm>
            <a:off x="2695504" y="3472295"/>
            <a:ext cx="208153" cy="466670"/>
          </a:xfrm>
          <a:custGeom>
            <a:avLst/>
            <a:gdLst/>
            <a:ahLst/>
            <a:cxnLst>
              <a:cxn ang="0">
                <a:pos x="102" y="62"/>
              </a:cxn>
              <a:cxn ang="0">
                <a:pos x="122" y="112"/>
              </a:cxn>
              <a:cxn ang="0">
                <a:pos x="112" y="128"/>
              </a:cxn>
              <a:cxn ang="0">
                <a:pos x="114" y="134"/>
              </a:cxn>
              <a:cxn ang="0">
                <a:pos x="118" y="144"/>
              </a:cxn>
              <a:cxn ang="0">
                <a:pos x="118" y="152"/>
              </a:cxn>
              <a:cxn ang="0">
                <a:pos x="114" y="182"/>
              </a:cxn>
              <a:cxn ang="0">
                <a:pos x="114" y="212"/>
              </a:cxn>
              <a:cxn ang="0">
                <a:pos x="122" y="222"/>
              </a:cxn>
              <a:cxn ang="0">
                <a:pos x="124" y="254"/>
              </a:cxn>
              <a:cxn ang="0">
                <a:pos x="124" y="260"/>
              </a:cxn>
              <a:cxn ang="0">
                <a:pos x="90" y="292"/>
              </a:cxn>
              <a:cxn ang="0">
                <a:pos x="92" y="294"/>
              </a:cxn>
              <a:cxn ang="0">
                <a:pos x="88" y="294"/>
              </a:cxn>
              <a:cxn ang="0">
                <a:pos x="80" y="292"/>
              </a:cxn>
              <a:cxn ang="0">
                <a:pos x="72" y="296"/>
              </a:cxn>
              <a:cxn ang="0">
                <a:pos x="54" y="302"/>
              </a:cxn>
              <a:cxn ang="0">
                <a:pos x="48" y="304"/>
              </a:cxn>
              <a:cxn ang="0">
                <a:pos x="38" y="306"/>
              </a:cxn>
              <a:cxn ang="0">
                <a:pos x="24" y="306"/>
              </a:cxn>
              <a:cxn ang="0">
                <a:pos x="20" y="304"/>
              </a:cxn>
              <a:cxn ang="0">
                <a:pos x="12" y="298"/>
              </a:cxn>
              <a:cxn ang="0">
                <a:pos x="6" y="292"/>
              </a:cxn>
              <a:cxn ang="0">
                <a:pos x="4" y="286"/>
              </a:cxn>
              <a:cxn ang="0">
                <a:pos x="4" y="278"/>
              </a:cxn>
              <a:cxn ang="0">
                <a:pos x="4" y="268"/>
              </a:cxn>
              <a:cxn ang="0">
                <a:pos x="4" y="230"/>
              </a:cxn>
              <a:cxn ang="0">
                <a:pos x="6" y="224"/>
              </a:cxn>
              <a:cxn ang="0">
                <a:pos x="12" y="212"/>
              </a:cxn>
              <a:cxn ang="0">
                <a:pos x="42" y="186"/>
              </a:cxn>
              <a:cxn ang="0">
                <a:pos x="50" y="178"/>
              </a:cxn>
              <a:cxn ang="0">
                <a:pos x="56" y="158"/>
              </a:cxn>
              <a:cxn ang="0">
                <a:pos x="48" y="148"/>
              </a:cxn>
              <a:cxn ang="0">
                <a:pos x="50" y="146"/>
              </a:cxn>
              <a:cxn ang="0">
                <a:pos x="48" y="142"/>
              </a:cxn>
              <a:cxn ang="0">
                <a:pos x="38" y="122"/>
              </a:cxn>
              <a:cxn ang="0">
                <a:pos x="34" y="100"/>
              </a:cxn>
              <a:cxn ang="0">
                <a:pos x="36" y="98"/>
              </a:cxn>
              <a:cxn ang="0">
                <a:pos x="40" y="94"/>
              </a:cxn>
              <a:cxn ang="0">
                <a:pos x="38" y="86"/>
              </a:cxn>
              <a:cxn ang="0">
                <a:pos x="32" y="76"/>
              </a:cxn>
              <a:cxn ang="0">
                <a:pos x="22" y="68"/>
              </a:cxn>
              <a:cxn ang="0">
                <a:pos x="18" y="62"/>
              </a:cxn>
              <a:cxn ang="0">
                <a:pos x="10" y="52"/>
              </a:cxn>
              <a:cxn ang="0">
                <a:pos x="0" y="28"/>
              </a:cxn>
              <a:cxn ang="0">
                <a:pos x="10" y="20"/>
              </a:cxn>
              <a:cxn ang="0">
                <a:pos x="28" y="16"/>
              </a:cxn>
              <a:cxn ang="0">
                <a:pos x="40" y="24"/>
              </a:cxn>
              <a:cxn ang="0">
                <a:pos x="58" y="22"/>
              </a:cxn>
              <a:cxn ang="0">
                <a:pos x="72" y="14"/>
              </a:cxn>
              <a:cxn ang="0">
                <a:pos x="72" y="12"/>
              </a:cxn>
              <a:cxn ang="0">
                <a:pos x="76" y="6"/>
              </a:cxn>
              <a:cxn ang="0">
                <a:pos x="82" y="2"/>
              </a:cxn>
              <a:cxn ang="0">
                <a:pos x="92" y="2"/>
              </a:cxn>
              <a:cxn ang="0">
                <a:pos x="120" y="20"/>
              </a:cxn>
              <a:cxn ang="0">
                <a:pos x="116" y="26"/>
              </a:cxn>
              <a:cxn ang="0">
                <a:pos x="102" y="46"/>
              </a:cxn>
            </a:cxnLst>
            <a:rect l="0" t="0" r="r" b="b"/>
            <a:pathLst>
              <a:path w="124" h="310">
                <a:moveTo>
                  <a:pt x="102" y="46"/>
                </a:moveTo>
                <a:lnTo>
                  <a:pt x="102" y="62"/>
                </a:lnTo>
                <a:lnTo>
                  <a:pt x="122" y="82"/>
                </a:lnTo>
                <a:lnTo>
                  <a:pt x="122" y="112"/>
                </a:lnTo>
                <a:lnTo>
                  <a:pt x="110" y="126"/>
                </a:lnTo>
                <a:lnTo>
                  <a:pt x="112" y="128"/>
                </a:lnTo>
                <a:lnTo>
                  <a:pt x="112" y="130"/>
                </a:lnTo>
                <a:lnTo>
                  <a:pt x="114" y="134"/>
                </a:lnTo>
                <a:lnTo>
                  <a:pt x="116" y="140"/>
                </a:lnTo>
                <a:lnTo>
                  <a:pt x="118" y="144"/>
                </a:lnTo>
                <a:lnTo>
                  <a:pt x="118" y="146"/>
                </a:lnTo>
                <a:lnTo>
                  <a:pt x="118" y="152"/>
                </a:lnTo>
                <a:lnTo>
                  <a:pt x="116" y="164"/>
                </a:lnTo>
                <a:lnTo>
                  <a:pt x="114" y="182"/>
                </a:lnTo>
                <a:lnTo>
                  <a:pt x="114" y="200"/>
                </a:lnTo>
                <a:lnTo>
                  <a:pt x="114" y="212"/>
                </a:lnTo>
                <a:lnTo>
                  <a:pt x="118" y="218"/>
                </a:lnTo>
                <a:lnTo>
                  <a:pt x="122" y="222"/>
                </a:lnTo>
                <a:lnTo>
                  <a:pt x="124" y="234"/>
                </a:lnTo>
                <a:lnTo>
                  <a:pt x="124" y="254"/>
                </a:lnTo>
                <a:lnTo>
                  <a:pt x="124" y="258"/>
                </a:lnTo>
                <a:lnTo>
                  <a:pt x="124" y="260"/>
                </a:lnTo>
                <a:lnTo>
                  <a:pt x="122" y="260"/>
                </a:lnTo>
                <a:lnTo>
                  <a:pt x="90" y="292"/>
                </a:lnTo>
                <a:lnTo>
                  <a:pt x="90" y="294"/>
                </a:lnTo>
                <a:lnTo>
                  <a:pt x="92" y="294"/>
                </a:lnTo>
                <a:lnTo>
                  <a:pt x="90" y="294"/>
                </a:lnTo>
                <a:lnTo>
                  <a:pt x="88" y="294"/>
                </a:lnTo>
                <a:lnTo>
                  <a:pt x="84" y="292"/>
                </a:lnTo>
                <a:lnTo>
                  <a:pt x="80" y="292"/>
                </a:lnTo>
                <a:lnTo>
                  <a:pt x="76" y="294"/>
                </a:lnTo>
                <a:lnTo>
                  <a:pt x="72" y="296"/>
                </a:lnTo>
                <a:lnTo>
                  <a:pt x="68" y="298"/>
                </a:lnTo>
                <a:lnTo>
                  <a:pt x="54" y="302"/>
                </a:lnTo>
                <a:lnTo>
                  <a:pt x="52" y="302"/>
                </a:lnTo>
                <a:lnTo>
                  <a:pt x="48" y="304"/>
                </a:lnTo>
                <a:lnTo>
                  <a:pt x="44" y="304"/>
                </a:lnTo>
                <a:lnTo>
                  <a:pt x="38" y="306"/>
                </a:lnTo>
                <a:lnTo>
                  <a:pt x="34" y="310"/>
                </a:lnTo>
                <a:lnTo>
                  <a:pt x="24" y="306"/>
                </a:lnTo>
                <a:lnTo>
                  <a:pt x="22" y="304"/>
                </a:lnTo>
                <a:lnTo>
                  <a:pt x="20" y="304"/>
                </a:lnTo>
                <a:lnTo>
                  <a:pt x="16" y="300"/>
                </a:lnTo>
                <a:lnTo>
                  <a:pt x="12" y="298"/>
                </a:lnTo>
                <a:lnTo>
                  <a:pt x="8" y="294"/>
                </a:lnTo>
                <a:lnTo>
                  <a:pt x="6" y="292"/>
                </a:lnTo>
                <a:lnTo>
                  <a:pt x="4" y="288"/>
                </a:lnTo>
                <a:lnTo>
                  <a:pt x="4" y="286"/>
                </a:lnTo>
                <a:lnTo>
                  <a:pt x="4" y="284"/>
                </a:lnTo>
                <a:lnTo>
                  <a:pt x="4" y="278"/>
                </a:lnTo>
                <a:lnTo>
                  <a:pt x="4" y="272"/>
                </a:lnTo>
                <a:lnTo>
                  <a:pt x="4" y="268"/>
                </a:lnTo>
                <a:lnTo>
                  <a:pt x="4" y="262"/>
                </a:lnTo>
                <a:lnTo>
                  <a:pt x="4" y="230"/>
                </a:lnTo>
                <a:lnTo>
                  <a:pt x="4" y="228"/>
                </a:lnTo>
                <a:lnTo>
                  <a:pt x="6" y="224"/>
                </a:lnTo>
                <a:lnTo>
                  <a:pt x="8" y="218"/>
                </a:lnTo>
                <a:lnTo>
                  <a:pt x="12" y="212"/>
                </a:lnTo>
                <a:lnTo>
                  <a:pt x="20" y="206"/>
                </a:lnTo>
                <a:lnTo>
                  <a:pt x="42" y="186"/>
                </a:lnTo>
                <a:lnTo>
                  <a:pt x="46" y="184"/>
                </a:lnTo>
                <a:lnTo>
                  <a:pt x="50" y="178"/>
                </a:lnTo>
                <a:lnTo>
                  <a:pt x="56" y="170"/>
                </a:lnTo>
                <a:lnTo>
                  <a:pt x="56" y="158"/>
                </a:lnTo>
                <a:lnTo>
                  <a:pt x="48" y="148"/>
                </a:lnTo>
                <a:lnTo>
                  <a:pt x="48" y="148"/>
                </a:lnTo>
                <a:lnTo>
                  <a:pt x="50" y="146"/>
                </a:lnTo>
                <a:lnTo>
                  <a:pt x="50" y="146"/>
                </a:lnTo>
                <a:lnTo>
                  <a:pt x="50" y="144"/>
                </a:lnTo>
                <a:lnTo>
                  <a:pt x="48" y="142"/>
                </a:lnTo>
                <a:lnTo>
                  <a:pt x="42" y="132"/>
                </a:lnTo>
                <a:lnTo>
                  <a:pt x="38" y="122"/>
                </a:lnTo>
                <a:lnTo>
                  <a:pt x="34" y="110"/>
                </a:lnTo>
                <a:lnTo>
                  <a:pt x="34" y="100"/>
                </a:lnTo>
                <a:lnTo>
                  <a:pt x="34" y="100"/>
                </a:lnTo>
                <a:lnTo>
                  <a:pt x="36" y="98"/>
                </a:lnTo>
                <a:lnTo>
                  <a:pt x="38" y="96"/>
                </a:lnTo>
                <a:lnTo>
                  <a:pt x="40" y="94"/>
                </a:lnTo>
                <a:lnTo>
                  <a:pt x="40" y="90"/>
                </a:lnTo>
                <a:lnTo>
                  <a:pt x="38" y="86"/>
                </a:lnTo>
                <a:lnTo>
                  <a:pt x="36" y="82"/>
                </a:lnTo>
                <a:lnTo>
                  <a:pt x="32" y="76"/>
                </a:lnTo>
                <a:lnTo>
                  <a:pt x="24" y="70"/>
                </a:lnTo>
                <a:lnTo>
                  <a:pt x="22" y="68"/>
                </a:lnTo>
                <a:lnTo>
                  <a:pt x="22" y="66"/>
                </a:lnTo>
                <a:lnTo>
                  <a:pt x="18" y="62"/>
                </a:lnTo>
                <a:lnTo>
                  <a:pt x="16" y="56"/>
                </a:lnTo>
                <a:lnTo>
                  <a:pt x="10" y="52"/>
                </a:lnTo>
                <a:lnTo>
                  <a:pt x="4" y="48"/>
                </a:lnTo>
                <a:lnTo>
                  <a:pt x="0" y="28"/>
                </a:lnTo>
                <a:lnTo>
                  <a:pt x="2" y="26"/>
                </a:lnTo>
                <a:lnTo>
                  <a:pt x="10" y="20"/>
                </a:lnTo>
                <a:lnTo>
                  <a:pt x="18" y="16"/>
                </a:lnTo>
                <a:lnTo>
                  <a:pt x="28" y="16"/>
                </a:lnTo>
                <a:lnTo>
                  <a:pt x="38" y="22"/>
                </a:lnTo>
                <a:lnTo>
                  <a:pt x="40" y="24"/>
                </a:lnTo>
                <a:lnTo>
                  <a:pt x="48" y="24"/>
                </a:lnTo>
                <a:lnTo>
                  <a:pt x="58" y="22"/>
                </a:lnTo>
                <a:lnTo>
                  <a:pt x="66" y="20"/>
                </a:lnTo>
                <a:lnTo>
                  <a:pt x="72" y="14"/>
                </a:lnTo>
                <a:lnTo>
                  <a:pt x="72" y="14"/>
                </a:lnTo>
                <a:lnTo>
                  <a:pt x="72" y="12"/>
                </a:lnTo>
                <a:lnTo>
                  <a:pt x="74" y="8"/>
                </a:lnTo>
                <a:lnTo>
                  <a:pt x="76" y="6"/>
                </a:lnTo>
                <a:lnTo>
                  <a:pt x="78" y="2"/>
                </a:lnTo>
                <a:lnTo>
                  <a:pt x="82" y="2"/>
                </a:lnTo>
                <a:lnTo>
                  <a:pt x="86" y="0"/>
                </a:lnTo>
                <a:lnTo>
                  <a:pt x="92" y="2"/>
                </a:lnTo>
                <a:lnTo>
                  <a:pt x="122" y="18"/>
                </a:lnTo>
                <a:lnTo>
                  <a:pt x="120" y="20"/>
                </a:lnTo>
                <a:lnTo>
                  <a:pt x="120" y="22"/>
                </a:lnTo>
                <a:lnTo>
                  <a:pt x="116" y="26"/>
                </a:lnTo>
                <a:lnTo>
                  <a:pt x="110" y="28"/>
                </a:lnTo>
                <a:lnTo>
                  <a:pt x="102" y="46"/>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54" name="Freeform 116"/>
          <p:cNvSpPr>
            <a:spLocks/>
          </p:cNvSpPr>
          <p:nvPr/>
        </p:nvSpPr>
        <p:spPr bwMode="gray">
          <a:xfrm>
            <a:off x="2460492" y="4131653"/>
            <a:ext cx="90647" cy="126451"/>
          </a:xfrm>
          <a:custGeom>
            <a:avLst/>
            <a:gdLst/>
            <a:ahLst/>
            <a:cxnLst>
              <a:cxn ang="0">
                <a:pos x="18" y="80"/>
              </a:cxn>
              <a:cxn ang="0">
                <a:pos x="4" y="82"/>
              </a:cxn>
              <a:cxn ang="0">
                <a:pos x="0" y="78"/>
              </a:cxn>
              <a:cxn ang="0">
                <a:pos x="2" y="74"/>
              </a:cxn>
              <a:cxn ang="0">
                <a:pos x="4" y="72"/>
              </a:cxn>
              <a:cxn ang="0">
                <a:pos x="4" y="62"/>
              </a:cxn>
              <a:cxn ang="0">
                <a:pos x="10" y="56"/>
              </a:cxn>
              <a:cxn ang="0">
                <a:pos x="14" y="54"/>
              </a:cxn>
              <a:cxn ang="0">
                <a:pos x="10" y="48"/>
              </a:cxn>
              <a:cxn ang="0">
                <a:pos x="10" y="46"/>
              </a:cxn>
              <a:cxn ang="0">
                <a:pos x="12" y="44"/>
              </a:cxn>
              <a:cxn ang="0">
                <a:pos x="16" y="40"/>
              </a:cxn>
              <a:cxn ang="0">
                <a:pos x="16" y="36"/>
              </a:cxn>
              <a:cxn ang="0">
                <a:pos x="12" y="30"/>
              </a:cxn>
              <a:cxn ang="0">
                <a:pos x="16" y="28"/>
              </a:cxn>
              <a:cxn ang="0">
                <a:pos x="20" y="28"/>
              </a:cxn>
              <a:cxn ang="0">
                <a:pos x="20" y="28"/>
              </a:cxn>
              <a:cxn ang="0">
                <a:pos x="14" y="26"/>
              </a:cxn>
              <a:cxn ang="0">
                <a:pos x="10" y="26"/>
              </a:cxn>
              <a:cxn ang="0">
                <a:pos x="10" y="20"/>
              </a:cxn>
              <a:cxn ang="0">
                <a:pos x="10" y="14"/>
              </a:cxn>
              <a:cxn ang="0">
                <a:pos x="14" y="14"/>
              </a:cxn>
              <a:cxn ang="0">
                <a:pos x="20" y="10"/>
              </a:cxn>
              <a:cxn ang="0">
                <a:pos x="38" y="2"/>
              </a:cxn>
              <a:cxn ang="0">
                <a:pos x="46" y="12"/>
              </a:cxn>
              <a:cxn ang="0">
                <a:pos x="46" y="20"/>
              </a:cxn>
              <a:cxn ang="0">
                <a:pos x="46" y="28"/>
              </a:cxn>
              <a:cxn ang="0">
                <a:pos x="46" y="30"/>
              </a:cxn>
              <a:cxn ang="0">
                <a:pos x="46" y="34"/>
              </a:cxn>
              <a:cxn ang="0">
                <a:pos x="42" y="36"/>
              </a:cxn>
              <a:cxn ang="0">
                <a:pos x="46" y="40"/>
              </a:cxn>
              <a:cxn ang="0">
                <a:pos x="50" y="42"/>
              </a:cxn>
              <a:cxn ang="0">
                <a:pos x="52" y="46"/>
              </a:cxn>
              <a:cxn ang="0">
                <a:pos x="54" y="50"/>
              </a:cxn>
              <a:cxn ang="0">
                <a:pos x="52" y="52"/>
              </a:cxn>
              <a:cxn ang="0">
                <a:pos x="48" y="56"/>
              </a:cxn>
              <a:cxn ang="0">
                <a:pos x="48" y="58"/>
              </a:cxn>
              <a:cxn ang="0">
                <a:pos x="50" y="60"/>
              </a:cxn>
              <a:cxn ang="0">
                <a:pos x="50" y="64"/>
              </a:cxn>
              <a:cxn ang="0">
                <a:pos x="48" y="68"/>
              </a:cxn>
              <a:cxn ang="0">
                <a:pos x="48" y="70"/>
              </a:cxn>
              <a:cxn ang="0">
                <a:pos x="50" y="74"/>
              </a:cxn>
              <a:cxn ang="0">
                <a:pos x="50" y="78"/>
              </a:cxn>
              <a:cxn ang="0">
                <a:pos x="48" y="80"/>
              </a:cxn>
              <a:cxn ang="0">
                <a:pos x="44" y="76"/>
              </a:cxn>
              <a:cxn ang="0">
                <a:pos x="46" y="80"/>
              </a:cxn>
              <a:cxn ang="0">
                <a:pos x="42" y="80"/>
              </a:cxn>
              <a:cxn ang="0">
                <a:pos x="38" y="82"/>
              </a:cxn>
              <a:cxn ang="0">
                <a:pos x="34" y="82"/>
              </a:cxn>
              <a:cxn ang="0">
                <a:pos x="32" y="84"/>
              </a:cxn>
              <a:cxn ang="0">
                <a:pos x="28" y="84"/>
              </a:cxn>
            </a:cxnLst>
            <a:rect l="0" t="0" r="r" b="b"/>
            <a:pathLst>
              <a:path w="54" h="84">
                <a:moveTo>
                  <a:pt x="26" y="84"/>
                </a:moveTo>
                <a:lnTo>
                  <a:pt x="18" y="80"/>
                </a:lnTo>
                <a:lnTo>
                  <a:pt x="12" y="80"/>
                </a:lnTo>
                <a:lnTo>
                  <a:pt x="4" y="82"/>
                </a:lnTo>
                <a:lnTo>
                  <a:pt x="2" y="80"/>
                </a:lnTo>
                <a:lnTo>
                  <a:pt x="0" y="78"/>
                </a:lnTo>
                <a:lnTo>
                  <a:pt x="2" y="76"/>
                </a:lnTo>
                <a:lnTo>
                  <a:pt x="2" y="74"/>
                </a:lnTo>
                <a:lnTo>
                  <a:pt x="4" y="72"/>
                </a:lnTo>
                <a:lnTo>
                  <a:pt x="4" y="72"/>
                </a:lnTo>
                <a:lnTo>
                  <a:pt x="4" y="64"/>
                </a:lnTo>
                <a:lnTo>
                  <a:pt x="4" y="62"/>
                </a:lnTo>
                <a:lnTo>
                  <a:pt x="8" y="58"/>
                </a:lnTo>
                <a:lnTo>
                  <a:pt x="10" y="56"/>
                </a:lnTo>
                <a:lnTo>
                  <a:pt x="12" y="54"/>
                </a:lnTo>
                <a:lnTo>
                  <a:pt x="14" y="54"/>
                </a:lnTo>
                <a:lnTo>
                  <a:pt x="10" y="52"/>
                </a:lnTo>
                <a:lnTo>
                  <a:pt x="10" y="48"/>
                </a:lnTo>
                <a:lnTo>
                  <a:pt x="10" y="46"/>
                </a:lnTo>
                <a:lnTo>
                  <a:pt x="10" y="46"/>
                </a:lnTo>
                <a:lnTo>
                  <a:pt x="10" y="44"/>
                </a:lnTo>
                <a:lnTo>
                  <a:pt x="12" y="44"/>
                </a:lnTo>
                <a:lnTo>
                  <a:pt x="14" y="42"/>
                </a:lnTo>
                <a:lnTo>
                  <a:pt x="16" y="40"/>
                </a:lnTo>
                <a:lnTo>
                  <a:pt x="16" y="38"/>
                </a:lnTo>
                <a:lnTo>
                  <a:pt x="16" y="36"/>
                </a:lnTo>
                <a:lnTo>
                  <a:pt x="16" y="36"/>
                </a:lnTo>
                <a:lnTo>
                  <a:pt x="12" y="30"/>
                </a:lnTo>
                <a:lnTo>
                  <a:pt x="12" y="28"/>
                </a:lnTo>
                <a:lnTo>
                  <a:pt x="16" y="28"/>
                </a:lnTo>
                <a:lnTo>
                  <a:pt x="18" y="28"/>
                </a:lnTo>
                <a:lnTo>
                  <a:pt x="20" y="28"/>
                </a:lnTo>
                <a:lnTo>
                  <a:pt x="22" y="28"/>
                </a:lnTo>
                <a:lnTo>
                  <a:pt x="20" y="28"/>
                </a:lnTo>
                <a:lnTo>
                  <a:pt x="16" y="26"/>
                </a:lnTo>
                <a:lnTo>
                  <a:pt x="14" y="26"/>
                </a:lnTo>
                <a:lnTo>
                  <a:pt x="12" y="26"/>
                </a:lnTo>
                <a:lnTo>
                  <a:pt x="10" y="26"/>
                </a:lnTo>
                <a:lnTo>
                  <a:pt x="10" y="24"/>
                </a:lnTo>
                <a:lnTo>
                  <a:pt x="10" y="20"/>
                </a:lnTo>
                <a:lnTo>
                  <a:pt x="10" y="14"/>
                </a:lnTo>
                <a:lnTo>
                  <a:pt x="10" y="14"/>
                </a:lnTo>
                <a:lnTo>
                  <a:pt x="12" y="16"/>
                </a:lnTo>
                <a:lnTo>
                  <a:pt x="14" y="14"/>
                </a:lnTo>
                <a:lnTo>
                  <a:pt x="16" y="14"/>
                </a:lnTo>
                <a:lnTo>
                  <a:pt x="20" y="10"/>
                </a:lnTo>
                <a:lnTo>
                  <a:pt x="32" y="0"/>
                </a:lnTo>
                <a:lnTo>
                  <a:pt x="38" y="2"/>
                </a:lnTo>
                <a:lnTo>
                  <a:pt x="46" y="12"/>
                </a:lnTo>
                <a:lnTo>
                  <a:pt x="46" y="12"/>
                </a:lnTo>
                <a:lnTo>
                  <a:pt x="46" y="16"/>
                </a:lnTo>
                <a:lnTo>
                  <a:pt x="46" y="20"/>
                </a:lnTo>
                <a:lnTo>
                  <a:pt x="46" y="24"/>
                </a:lnTo>
                <a:lnTo>
                  <a:pt x="46" y="28"/>
                </a:lnTo>
                <a:lnTo>
                  <a:pt x="46" y="28"/>
                </a:lnTo>
                <a:lnTo>
                  <a:pt x="46" y="30"/>
                </a:lnTo>
                <a:lnTo>
                  <a:pt x="46" y="32"/>
                </a:lnTo>
                <a:lnTo>
                  <a:pt x="46" y="34"/>
                </a:lnTo>
                <a:lnTo>
                  <a:pt x="42" y="34"/>
                </a:lnTo>
                <a:lnTo>
                  <a:pt x="42" y="36"/>
                </a:lnTo>
                <a:lnTo>
                  <a:pt x="44" y="36"/>
                </a:lnTo>
                <a:lnTo>
                  <a:pt x="46" y="40"/>
                </a:lnTo>
                <a:lnTo>
                  <a:pt x="48" y="42"/>
                </a:lnTo>
                <a:lnTo>
                  <a:pt x="50" y="42"/>
                </a:lnTo>
                <a:lnTo>
                  <a:pt x="50" y="44"/>
                </a:lnTo>
                <a:lnTo>
                  <a:pt x="52" y="46"/>
                </a:lnTo>
                <a:lnTo>
                  <a:pt x="54" y="48"/>
                </a:lnTo>
                <a:lnTo>
                  <a:pt x="54" y="50"/>
                </a:lnTo>
                <a:lnTo>
                  <a:pt x="52" y="52"/>
                </a:lnTo>
                <a:lnTo>
                  <a:pt x="52" y="52"/>
                </a:lnTo>
                <a:lnTo>
                  <a:pt x="50" y="54"/>
                </a:lnTo>
                <a:lnTo>
                  <a:pt x="48" y="56"/>
                </a:lnTo>
                <a:lnTo>
                  <a:pt x="48" y="56"/>
                </a:lnTo>
                <a:lnTo>
                  <a:pt x="48" y="58"/>
                </a:lnTo>
                <a:lnTo>
                  <a:pt x="48" y="58"/>
                </a:lnTo>
                <a:lnTo>
                  <a:pt x="50" y="60"/>
                </a:lnTo>
                <a:lnTo>
                  <a:pt x="50" y="62"/>
                </a:lnTo>
                <a:lnTo>
                  <a:pt x="50" y="64"/>
                </a:lnTo>
                <a:lnTo>
                  <a:pt x="48" y="66"/>
                </a:lnTo>
                <a:lnTo>
                  <a:pt x="48" y="68"/>
                </a:lnTo>
                <a:lnTo>
                  <a:pt x="50" y="70"/>
                </a:lnTo>
                <a:lnTo>
                  <a:pt x="48" y="70"/>
                </a:lnTo>
                <a:lnTo>
                  <a:pt x="48" y="72"/>
                </a:lnTo>
                <a:lnTo>
                  <a:pt x="50" y="74"/>
                </a:lnTo>
                <a:lnTo>
                  <a:pt x="50" y="76"/>
                </a:lnTo>
                <a:lnTo>
                  <a:pt x="50" y="78"/>
                </a:lnTo>
                <a:lnTo>
                  <a:pt x="48" y="80"/>
                </a:lnTo>
                <a:lnTo>
                  <a:pt x="48" y="80"/>
                </a:lnTo>
                <a:lnTo>
                  <a:pt x="46" y="76"/>
                </a:lnTo>
                <a:lnTo>
                  <a:pt x="44" y="76"/>
                </a:lnTo>
                <a:lnTo>
                  <a:pt x="44" y="76"/>
                </a:lnTo>
                <a:lnTo>
                  <a:pt x="46" y="80"/>
                </a:lnTo>
                <a:lnTo>
                  <a:pt x="44" y="80"/>
                </a:lnTo>
                <a:lnTo>
                  <a:pt x="42" y="80"/>
                </a:lnTo>
                <a:lnTo>
                  <a:pt x="40" y="82"/>
                </a:lnTo>
                <a:lnTo>
                  <a:pt x="38" y="82"/>
                </a:lnTo>
                <a:lnTo>
                  <a:pt x="38" y="82"/>
                </a:lnTo>
                <a:lnTo>
                  <a:pt x="34" y="82"/>
                </a:lnTo>
                <a:lnTo>
                  <a:pt x="32" y="82"/>
                </a:lnTo>
                <a:lnTo>
                  <a:pt x="32" y="84"/>
                </a:lnTo>
                <a:lnTo>
                  <a:pt x="30" y="84"/>
                </a:lnTo>
                <a:lnTo>
                  <a:pt x="28" y="84"/>
                </a:lnTo>
                <a:lnTo>
                  <a:pt x="26" y="84"/>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55" name="Freeform 117"/>
          <p:cNvSpPr>
            <a:spLocks/>
          </p:cNvSpPr>
          <p:nvPr/>
        </p:nvSpPr>
        <p:spPr bwMode="gray">
          <a:xfrm>
            <a:off x="2799582" y="4495957"/>
            <a:ext cx="376019" cy="165592"/>
          </a:xfrm>
          <a:custGeom>
            <a:avLst/>
            <a:gdLst/>
            <a:ahLst/>
            <a:cxnLst>
              <a:cxn ang="0">
                <a:pos x="194" y="34"/>
              </a:cxn>
              <a:cxn ang="0">
                <a:pos x="204" y="40"/>
              </a:cxn>
              <a:cxn ang="0">
                <a:pos x="216" y="58"/>
              </a:cxn>
              <a:cxn ang="0">
                <a:pos x="224" y="80"/>
              </a:cxn>
              <a:cxn ang="0">
                <a:pos x="220" y="82"/>
              </a:cxn>
              <a:cxn ang="0">
                <a:pos x="208" y="80"/>
              </a:cxn>
              <a:cxn ang="0">
                <a:pos x="194" y="82"/>
              </a:cxn>
              <a:cxn ang="0">
                <a:pos x="182" y="88"/>
              </a:cxn>
              <a:cxn ang="0">
                <a:pos x="174" y="92"/>
              </a:cxn>
              <a:cxn ang="0">
                <a:pos x="168" y="92"/>
              </a:cxn>
              <a:cxn ang="0">
                <a:pos x="162" y="98"/>
              </a:cxn>
              <a:cxn ang="0">
                <a:pos x="152" y="102"/>
              </a:cxn>
              <a:cxn ang="0">
                <a:pos x="136" y="102"/>
              </a:cxn>
              <a:cxn ang="0">
                <a:pos x="128" y="98"/>
              </a:cxn>
              <a:cxn ang="0">
                <a:pos x="124" y="102"/>
              </a:cxn>
              <a:cxn ang="0">
                <a:pos x="118" y="110"/>
              </a:cxn>
              <a:cxn ang="0">
                <a:pos x="114" y="110"/>
              </a:cxn>
              <a:cxn ang="0">
                <a:pos x="114" y="106"/>
              </a:cxn>
              <a:cxn ang="0">
                <a:pos x="116" y="104"/>
              </a:cxn>
              <a:cxn ang="0">
                <a:pos x="116" y="100"/>
              </a:cxn>
              <a:cxn ang="0">
                <a:pos x="98" y="104"/>
              </a:cxn>
              <a:cxn ang="0">
                <a:pos x="92" y="106"/>
              </a:cxn>
              <a:cxn ang="0">
                <a:pos x="82" y="108"/>
              </a:cxn>
              <a:cxn ang="0">
                <a:pos x="70" y="104"/>
              </a:cxn>
              <a:cxn ang="0">
                <a:pos x="58" y="104"/>
              </a:cxn>
              <a:cxn ang="0">
                <a:pos x="52" y="110"/>
              </a:cxn>
              <a:cxn ang="0">
                <a:pos x="46" y="110"/>
              </a:cxn>
              <a:cxn ang="0">
                <a:pos x="34" y="106"/>
              </a:cxn>
              <a:cxn ang="0">
                <a:pos x="26" y="102"/>
              </a:cxn>
              <a:cxn ang="0">
                <a:pos x="14" y="94"/>
              </a:cxn>
              <a:cxn ang="0">
                <a:pos x="12" y="86"/>
              </a:cxn>
              <a:cxn ang="0">
                <a:pos x="8" y="76"/>
              </a:cxn>
              <a:cxn ang="0">
                <a:pos x="2" y="66"/>
              </a:cxn>
              <a:cxn ang="0">
                <a:pos x="0" y="54"/>
              </a:cxn>
              <a:cxn ang="0">
                <a:pos x="4" y="50"/>
              </a:cxn>
              <a:cxn ang="0">
                <a:pos x="14" y="44"/>
              </a:cxn>
              <a:cxn ang="0">
                <a:pos x="20" y="46"/>
              </a:cxn>
              <a:cxn ang="0">
                <a:pos x="30" y="44"/>
              </a:cxn>
              <a:cxn ang="0">
                <a:pos x="38" y="40"/>
              </a:cxn>
              <a:cxn ang="0">
                <a:pos x="50" y="40"/>
              </a:cxn>
              <a:cxn ang="0">
                <a:pos x="40" y="36"/>
              </a:cxn>
              <a:cxn ang="0">
                <a:pos x="38" y="32"/>
              </a:cxn>
              <a:cxn ang="0">
                <a:pos x="42" y="20"/>
              </a:cxn>
              <a:cxn ang="0">
                <a:pos x="52" y="16"/>
              </a:cxn>
              <a:cxn ang="0">
                <a:pos x="62" y="16"/>
              </a:cxn>
              <a:cxn ang="0">
                <a:pos x="72" y="14"/>
              </a:cxn>
              <a:cxn ang="0">
                <a:pos x="86" y="4"/>
              </a:cxn>
              <a:cxn ang="0">
                <a:pos x="88" y="2"/>
              </a:cxn>
              <a:cxn ang="0">
                <a:pos x="98" y="0"/>
              </a:cxn>
              <a:cxn ang="0">
                <a:pos x="112" y="4"/>
              </a:cxn>
              <a:cxn ang="0">
                <a:pos x="122" y="12"/>
              </a:cxn>
              <a:cxn ang="0">
                <a:pos x="132" y="14"/>
              </a:cxn>
              <a:cxn ang="0">
                <a:pos x="140" y="12"/>
              </a:cxn>
              <a:cxn ang="0">
                <a:pos x="152" y="12"/>
              </a:cxn>
              <a:cxn ang="0">
                <a:pos x="158" y="16"/>
              </a:cxn>
              <a:cxn ang="0">
                <a:pos x="170" y="24"/>
              </a:cxn>
              <a:cxn ang="0">
                <a:pos x="182" y="28"/>
              </a:cxn>
            </a:cxnLst>
            <a:rect l="0" t="0" r="r" b="b"/>
            <a:pathLst>
              <a:path w="224" h="110">
                <a:moveTo>
                  <a:pt x="188" y="30"/>
                </a:moveTo>
                <a:lnTo>
                  <a:pt x="192" y="32"/>
                </a:lnTo>
                <a:lnTo>
                  <a:pt x="194" y="34"/>
                </a:lnTo>
                <a:lnTo>
                  <a:pt x="198" y="36"/>
                </a:lnTo>
                <a:lnTo>
                  <a:pt x="202" y="38"/>
                </a:lnTo>
                <a:lnTo>
                  <a:pt x="204" y="40"/>
                </a:lnTo>
                <a:lnTo>
                  <a:pt x="204" y="40"/>
                </a:lnTo>
                <a:lnTo>
                  <a:pt x="210" y="46"/>
                </a:lnTo>
                <a:lnTo>
                  <a:pt x="216" y="58"/>
                </a:lnTo>
                <a:lnTo>
                  <a:pt x="220" y="70"/>
                </a:lnTo>
                <a:lnTo>
                  <a:pt x="224" y="78"/>
                </a:lnTo>
                <a:lnTo>
                  <a:pt x="224" y="80"/>
                </a:lnTo>
                <a:lnTo>
                  <a:pt x="222" y="82"/>
                </a:lnTo>
                <a:lnTo>
                  <a:pt x="222" y="82"/>
                </a:lnTo>
                <a:lnTo>
                  <a:pt x="220" y="82"/>
                </a:lnTo>
                <a:lnTo>
                  <a:pt x="220" y="82"/>
                </a:lnTo>
                <a:lnTo>
                  <a:pt x="218" y="78"/>
                </a:lnTo>
                <a:lnTo>
                  <a:pt x="208" y="80"/>
                </a:lnTo>
                <a:lnTo>
                  <a:pt x="204" y="80"/>
                </a:lnTo>
                <a:lnTo>
                  <a:pt x="200" y="80"/>
                </a:lnTo>
                <a:lnTo>
                  <a:pt x="194" y="82"/>
                </a:lnTo>
                <a:lnTo>
                  <a:pt x="190" y="84"/>
                </a:lnTo>
                <a:lnTo>
                  <a:pt x="184" y="86"/>
                </a:lnTo>
                <a:lnTo>
                  <a:pt x="182" y="88"/>
                </a:lnTo>
                <a:lnTo>
                  <a:pt x="180" y="88"/>
                </a:lnTo>
                <a:lnTo>
                  <a:pt x="178" y="90"/>
                </a:lnTo>
                <a:lnTo>
                  <a:pt x="174" y="92"/>
                </a:lnTo>
                <a:lnTo>
                  <a:pt x="172" y="92"/>
                </a:lnTo>
                <a:lnTo>
                  <a:pt x="170" y="92"/>
                </a:lnTo>
                <a:lnTo>
                  <a:pt x="168" y="92"/>
                </a:lnTo>
                <a:lnTo>
                  <a:pt x="166" y="94"/>
                </a:lnTo>
                <a:lnTo>
                  <a:pt x="164" y="96"/>
                </a:lnTo>
                <a:lnTo>
                  <a:pt x="162" y="98"/>
                </a:lnTo>
                <a:lnTo>
                  <a:pt x="162" y="98"/>
                </a:lnTo>
                <a:lnTo>
                  <a:pt x="158" y="100"/>
                </a:lnTo>
                <a:lnTo>
                  <a:pt x="152" y="102"/>
                </a:lnTo>
                <a:lnTo>
                  <a:pt x="146" y="102"/>
                </a:lnTo>
                <a:lnTo>
                  <a:pt x="140" y="102"/>
                </a:lnTo>
                <a:lnTo>
                  <a:pt x="136" y="102"/>
                </a:lnTo>
                <a:lnTo>
                  <a:pt x="132" y="100"/>
                </a:lnTo>
                <a:lnTo>
                  <a:pt x="132" y="100"/>
                </a:lnTo>
                <a:lnTo>
                  <a:pt x="128" y="98"/>
                </a:lnTo>
                <a:lnTo>
                  <a:pt x="126" y="98"/>
                </a:lnTo>
                <a:lnTo>
                  <a:pt x="124" y="100"/>
                </a:lnTo>
                <a:lnTo>
                  <a:pt x="124" y="102"/>
                </a:lnTo>
                <a:lnTo>
                  <a:pt x="124" y="102"/>
                </a:lnTo>
                <a:lnTo>
                  <a:pt x="120" y="108"/>
                </a:lnTo>
                <a:lnTo>
                  <a:pt x="118" y="110"/>
                </a:lnTo>
                <a:lnTo>
                  <a:pt x="116" y="110"/>
                </a:lnTo>
                <a:lnTo>
                  <a:pt x="114" y="110"/>
                </a:lnTo>
                <a:lnTo>
                  <a:pt x="114" y="110"/>
                </a:lnTo>
                <a:lnTo>
                  <a:pt x="112" y="108"/>
                </a:lnTo>
                <a:lnTo>
                  <a:pt x="112" y="108"/>
                </a:lnTo>
                <a:lnTo>
                  <a:pt x="114" y="106"/>
                </a:lnTo>
                <a:lnTo>
                  <a:pt x="114" y="106"/>
                </a:lnTo>
                <a:lnTo>
                  <a:pt x="116" y="104"/>
                </a:lnTo>
                <a:lnTo>
                  <a:pt x="116" y="104"/>
                </a:lnTo>
                <a:lnTo>
                  <a:pt x="116" y="102"/>
                </a:lnTo>
                <a:lnTo>
                  <a:pt x="116" y="100"/>
                </a:lnTo>
                <a:lnTo>
                  <a:pt x="116" y="100"/>
                </a:lnTo>
                <a:lnTo>
                  <a:pt x="108" y="102"/>
                </a:lnTo>
                <a:lnTo>
                  <a:pt x="102" y="106"/>
                </a:lnTo>
                <a:lnTo>
                  <a:pt x="98" y="104"/>
                </a:lnTo>
                <a:lnTo>
                  <a:pt x="96" y="104"/>
                </a:lnTo>
                <a:lnTo>
                  <a:pt x="94" y="104"/>
                </a:lnTo>
                <a:lnTo>
                  <a:pt x="92" y="106"/>
                </a:lnTo>
                <a:lnTo>
                  <a:pt x="88" y="108"/>
                </a:lnTo>
                <a:lnTo>
                  <a:pt x="84" y="108"/>
                </a:lnTo>
                <a:lnTo>
                  <a:pt x="82" y="108"/>
                </a:lnTo>
                <a:lnTo>
                  <a:pt x="80" y="106"/>
                </a:lnTo>
                <a:lnTo>
                  <a:pt x="76" y="104"/>
                </a:lnTo>
                <a:lnTo>
                  <a:pt x="70" y="104"/>
                </a:lnTo>
                <a:lnTo>
                  <a:pt x="64" y="102"/>
                </a:lnTo>
                <a:lnTo>
                  <a:pt x="60" y="102"/>
                </a:lnTo>
                <a:lnTo>
                  <a:pt x="58" y="104"/>
                </a:lnTo>
                <a:lnTo>
                  <a:pt x="58" y="106"/>
                </a:lnTo>
                <a:lnTo>
                  <a:pt x="54" y="108"/>
                </a:lnTo>
                <a:lnTo>
                  <a:pt x="52" y="110"/>
                </a:lnTo>
                <a:lnTo>
                  <a:pt x="48" y="110"/>
                </a:lnTo>
                <a:lnTo>
                  <a:pt x="48" y="110"/>
                </a:lnTo>
                <a:lnTo>
                  <a:pt x="46" y="110"/>
                </a:lnTo>
                <a:lnTo>
                  <a:pt x="42" y="108"/>
                </a:lnTo>
                <a:lnTo>
                  <a:pt x="38" y="106"/>
                </a:lnTo>
                <a:lnTo>
                  <a:pt x="34" y="106"/>
                </a:lnTo>
                <a:lnTo>
                  <a:pt x="32" y="106"/>
                </a:lnTo>
                <a:lnTo>
                  <a:pt x="30" y="104"/>
                </a:lnTo>
                <a:lnTo>
                  <a:pt x="26" y="102"/>
                </a:lnTo>
                <a:lnTo>
                  <a:pt x="22" y="100"/>
                </a:lnTo>
                <a:lnTo>
                  <a:pt x="18" y="96"/>
                </a:lnTo>
                <a:lnTo>
                  <a:pt x="14" y="94"/>
                </a:lnTo>
                <a:lnTo>
                  <a:pt x="12" y="90"/>
                </a:lnTo>
                <a:lnTo>
                  <a:pt x="12" y="90"/>
                </a:lnTo>
                <a:lnTo>
                  <a:pt x="12" y="86"/>
                </a:lnTo>
                <a:lnTo>
                  <a:pt x="10" y="82"/>
                </a:lnTo>
                <a:lnTo>
                  <a:pt x="10" y="78"/>
                </a:lnTo>
                <a:lnTo>
                  <a:pt x="8" y="76"/>
                </a:lnTo>
                <a:lnTo>
                  <a:pt x="2" y="70"/>
                </a:lnTo>
                <a:lnTo>
                  <a:pt x="2" y="68"/>
                </a:lnTo>
                <a:lnTo>
                  <a:pt x="2" y="66"/>
                </a:lnTo>
                <a:lnTo>
                  <a:pt x="0" y="62"/>
                </a:lnTo>
                <a:lnTo>
                  <a:pt x="0" y="58"/>
                </a:lnTo>
                <a:lnTo>
                  <a:pt x="0" y="54"/>
                </a:lnTo>
                <a:lnTo>
                  <a:pt x="2" y="54"/>
                </a:lnTo>
                <a:lnTo>
                  <a:pt x="2" y="52"/>
                </a:lnTo>
                <a:lnTo>
                  <a:pt x="4" y="50"/>
                </a:lnTo>
                <a:lnTo>
                  <a:pt x="6" y="48"/>
                </a:lnTo>
                <a:lnTo>
                  <a:pt x="8" y="44"/>
                </a:lnTo>
                <a:lnTo>
                  <a:pt x="14" y="44"/>
                </a:lnTo>
                <a:lnTo>
                  <a:pt x="14" y="44"/>
                </a:lnTo>
                <a:lnTo>
                  <a:pt x="18" y="44"/>
                </a:lnTo>
                <a:lnTo>
                  <a:pt x="20" y="46"/>
                </a:lnTo>
                <a:lnTo>
                  <a:pt x="26" y="46"/>
                </a:lnTo>
                <a:lnTo>
                  <a:pt x="30" y="44"/>
                </a:lnTo>
                <a:lnTo>
                  <a:pt x="30" y="44"/>
                </a:lnTo>
                <a:lnTo>
                  <a:pt x="32" y="42"/>
                </a:lnTo>
                <a:lnTo>
                  <a:pt x="36" y="40"/>
                </a:lnTo>
                <a:lnTo>
                  <a:pt x="38" y="40"/>
                </a:lnTo>
                <a:lnTo>
                  <a:pt x="42" y="40"/>
                </a:lnTo>
                <a:lnTo>
                  <a:pt x="50" y="40"/>
                </a:lnTo>
                <a:lnTo>
                  <a:pt x="50" y="40"/>
                </a:lnTo>
                <a:lnTo>
                  <a:pt x="46" y="38"/>
                </a:lnTo>
                <a:lnTo>
                  <a:pt x="42" y="38"/>
                </a:lnTo>
                <a:lnTo>
                  <a:pt x="40" y="36"/>
                </a:lnTo>
                <a:lnTo>
                  <a:pt x="40" y="36"/>
                </a:lnTo>
                <a:lnTo>
                  <a:pt x="38" y="34"/>
                </a:lnTo>
                <a:lnTo>
                  <a:pt x="38" y="32"/>
                </a:lnTo>
                <a:lnTo>
                  <a:pt x="38" y="28"/>
                </a:lnTo>
                <a:lnTo>
                  <a:pt x="40" y="24"/>
                </a:lnTo>
                <a:lnTo>
                  <a:pt x="42" y="20"/>
                </a:lnTo>
                <a:lnTo>
                  <a:pt x="48" y="16"/>
                </a:lnTo>
                <a:lnTo>
                  <a:pt x="50" y="16"/>
                </a:lnTo>
                <a:lnTo>
                  <a:pt x="52" y="16"/>
                </a:lnTo>
                <a:lnTo>
                  <a:pt x="56" y="16"/>
                </a:lnTo>
                <a:lnTo>
                  <a:pt x="60" y="16"/>
                </a:lnTo>
                <a:lnTo>
                  <a:pt x="62" y="16"/>
                </a:lnTo>
                <a:lnTo>
                  <a:pt x="64" y="16"/>
                </a:lnTo>
                <a:lnTo>
                  <a:pt x="66" y="16"/>
                </a:lnTo>
                <a:lnTo>
                  <a:pt x="72" y="14"/>
                </a:lnTo>
                <a:lnTo>
                  <a:pt x="76" y="10"/>
                </a:lnTo>
                <a:lnTo>
                  <a:pt x="82" y="8"/>
                </a:lnTo>
                <a:lnTo>
                  <a:pt x="86" y="4"/>
                </a:lnTo>
                <a:lnTo>
                  <a:pt x="86" y="4"/>
                </a:lnTo>
                <a:lnTo>
                  <a:pt x="88" y="4"/>
                </a:lnTo>
                <a:lnTo>
                  <a:pt x="88" y="2"/>
                </a:lnTo>
                <a:lnTo>
                  <a:pt x="90" y="0"/>
                </a:lnTo>
                <a:lnTo>
                  <a:pt x="94" y="0"/>
                </a:lnTo>
                <a:lnTo>
                  <a:pt x="98" y="0"/>
                </a:lnTo>
                <a:lnTo>
                  <a:pt x="104" y="2"/>
                </a:lnTo>
                <a:lnTo>
                  <a:pt x="112" y="4"/>
                </a:lnTo>
                <a:lnTo>
                  <a:pt x="112" y="4"/>
                </a:lnTo>
                <a:lnTo>
                  <a:pt x="114" y="6"/>
                </a:lnTo>
                <a:lnTo>
                  <a:pt x="118" y="8"/>
                </a:lnTo>
                <a:lnTo>
                  <a:pt x="122" y="12"/>
                </a:lnTo>
                <a:lnTo>
                  <a:pt x="128" y="16"/>
                </a:lnTo>
                <a:lnTo>
                  <a:pt x="128" y="14"/>
                </a:lnTo>
                <a:lnTo>
                  <a:pt x="132" y="14"/>
                </a:lnTo>
                <a:lnTo>
                  <a:pt x="136" y="14"/>
                </a:lnTo>
                <a:lnTo>
                  <a:pt x="138" y="12"/>
                </a:lnTo>
                <a:lnTo>
                  <a:pt x="140" y="12"/>
                </a:lnTo>
                <a:lnTo>
                  <a:pt x="142" y="12"/>
                </a:lnTo>
                <a:lnTo>
                  <a:pt x="146" y="12"/>
                </a:lnTo>
                <a:lnTo>
                  <a:pt x="152" y="12"/>
                </a:lnTo>
                <a:lnTo>
                  <a:pt x="156" y="14"/>
                </a:lnTo>
                <a:lnTo>
                  <a:pt x="158" y="16"/>
                </a:lnTo>
                <a:lnTo>
                  <a:pt x="158" y="16"/>
                </a:lnTo>
                <a:lnTo>
                  <a:pt x="162" y="18"/>
                </a:lnTo>
                <a:lnTo>
                  <a:pt x="166" y="22"/>
                </a:lnTo>
                <a:lnTo>
                  <a:pt x="170" y="24"/>
                </a:lnTo>
                <a:lnTo>
                  <a:pt x="180" y="26"/>
                </a:lnTo>
                <a:lnTo>
                  <a:pt x="180" y="26"/>
                </a:lnTo>
                <a:lnTo>
                  <a:pt x="182" y="28"/>
                </a:lnTo>
                <a:lnTo>
                  <a:pt x="186" y="28"/>
                </a:lnTo>
                <a:lnTo>
                  <a:pt x="188" y="30"/>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56" name="Freeform 118"/>
          <p:cNvSpPr>
            <a:spLocks/>
          </p:cNvSpPr>
          <p:nvPr/>
        </p:nvSpPr>
        <p:spPr bwMode="gray">
          <a:xfrm>
            <a:off x="2678718" y="4390580"/>
            <a:ext cx="184652" cy="135485"/>
          </a:xfrm>
          <a:custGeom>
            <a:avLst/>
            <a:gdLst/>
            <a:ahLst/>
            <a:cxnLst>
              <a:cxn ang="0">
                <a:pos x="28" y="74"/>
              </a:cxn>
              <a:cxn ang="0">
                <a:pos x="30" y="60"/>
              </a:cxn>
              <a:cxn ang="0">
                <a:pos x="32" y="58"/>
              </a:cxn>
              <a:cxn ang="0">
                <a:pos x="32" y="54"/>
              </a:cxn>
              <a:cxn ang="0">
                <a:pos x="30" y="50"/>
              </a:cxn>
              <a:cxn ang="0">
                <a:pos x="26" y="44"/>
              </a:cxn>
              <a:cxn ang="0">
                <a:pos x="22" y="36"/>
              </a:cxn>
              <a:cxn ang="0">
                <a:pos x="18" y="24"/>
              </a:cxn>
              <a:cxn ang="0">
                <a:pos x="14" y="22"/>
              </a:cxn>
              <a:cxn ang="0">
                <a:pos x="4" y="12"/>
              </a:cxn>
              <a:cxn ang="0">
                <a:pos x="4" y="6"/>
              </a:cxn>
              <a:cxn ang="0">
                <a:pos x="0" y="0"/>
              </a:cxn>
              <a:cxn ang="0">
                <a:pos x="2" y="0"/>
              </a:cxn>
              <a:cxn ang="0">
                <a:pos x="10" y="0"/>
              </a:cxn>
              <a:cxn ang="0">
                <a:pos x="18" y="4"/>
              </a:cxn>
              <a:cxn ang="0">
                <a:pos x="24" y="10"/>
              </a:cxn>
              <a:cxn ang="0">
                <a:pos x="32" y="16"/>
              </a:cxn>
              <a:cxn ang="0">
                <a:pos x="44" y="18"/>
              </a:cxn>
              <a:cxn ang="0">
                <a:pos x="58" y="12"/>
              </a:cxn>
              <a:cxn ang="0">
                <a:pos x="84" y="18"/>
              </a:cxn>
              <a:cxn ang="0">
                <a:pos x="100" y="24"/>
              </a:cxn>
              <a:cxn ang="0">
                <a:pos x="104" y="26"/>
              </a:cxn>
              <a:cxn ang="0">
                <a:pos x="110" y="30"/>
              </a:cxn>
              <a:cxn ang="0">
                <a:pos x="110" y="34"/>
              </a:cxn>
              <a:cxn ang="0">
                <a:pos x="108" y="42"/>
              </a:cxn>
              <a:cxn ang="0">
                <a:pos x="106" y="46"/>
              </a:cxn>
              <a:cxn ang="0">
                <a:pos x="104" y="52"/>
              </a:cxn>
              <a:cxn ang="0">
                <a:pos x="100" y="56"/>
              </a:cxn>
              <a:cxn ang="0">
                <a:pos x="98" y="58"/>
              </a:cxn>
              <a:cxn ang="0">
                <a:pos x="94" y="66"/>
              </a:cxn>
              <a:cxn ang="0">
                <a:pos x="94" y="68"/>
              </a:cxn>
              <a:cxn ang="0">
                <a:pos x="90" y="70"/>
              </a:cxn>
              <a:cxn ang="0">
                <a:pos x="82" y="72"/>
              </a:cxn>
              <a:cxn ang="0">
                <a:pos x="74" y="82"/>
              </a:cxn>
              <a:cxn ang="0">
                <a:pos x="70" y="88"/>
              </a:cxn>
              <a:cxn ang="0">
                <a:pos x="62" y="88"/>
              </a:cxn>
              <a:cxn ang="0">
                <a:pos x="56" y="88"/>
              </a:cxn>
              <a:cxn ang="0">
                <a:pos x="36" y="90"/>
              </a:cxn>
            </a:cxnLst>
            <a:rect l="0" t="0" r="r" b="b"/>
            <a:pathLst>
              <a:path w="110" h="90">
                <a:moveTo>
                  <a:pt x="36" y="90"/>
                </a:moveTo>
                <a:lnTo>
                  <a:pt x="28" y="74"/>
                </a:lnTo>
                <a:lnTo>
                  <a:pt x="24" y="66"/>
                </a:lnTo>
                <a:lnTo>
                  <a:pt x="30" y="60"/>
                </a:lnTo>
                <a:lnTo>
                  <a:pt x="30" y="60"/>
                </a:lnTo>
                <a:lnTo>
                  <a:pt x="32" y="58"/>
                </a:lnTo>
                <a:lnTo>
                  <a:pt x="32" y="56"/>
                </a:lnTo>
                <a:lnTo>
                  <a:pt x="32" y="54"/>
                </a:lnTo>
                <a:lnTo>
                  <a:pt x="30" y="50"/>
                </a:lnTo>
                <a:lnTo>
                  <a:pt x="30" y="50"/>
                </a:lnTo>
                <a:lnTo>
                  <a:pt x="28" y="48"/>
                </a:lnTo>
                <a:lnTo>
                  <a:pt x="26" y="44"/>
                </a:lnTo>
                <a:lnTo>
                  <a:pt x="24" y="40"/>
                </a:lnTo>
                <a:lnTo>
                  <a:pt x="22" y="36"/>
                </a:lnTo>
                <a:lnTo>
                  <a:pt x="22" y="30"/>
                </a:lnTo>
                <a:lnTo>
                  <a:pt x="18" y="24"/>
                </a:lnTo>
                <a:lnTo>
                  <a:pt x="18" y="20"/>
                </a:lnTo>
                <a:lnTo>
                  <a:pt x="14" y="22"/>
                </a:lnTo>
                <a:lnTo>
                  <a:pt x="4" y="14"/>
                </a:lnTo>
                <a:lnTo>
                  <a:pt x="4" y="12"/>
                </a:lnTo>
                <a:lnTo>
                  <a:pt x="4" y="10"/>
                </a:lnTo>
                <a:lnTo>
                  <a:pt x="4" y="6"/>
                </a:lnTo>
                <a:lnTo>
                  <a:pt x="2" y="2"/>
                </a:lnTo>
                <a:lnTo>
                  <a:pt x="0" y="0"/>
                </a:lnTo>
                <a:lnTo>
                  <a:pt x="0" y="0"/>
                </a:lnTo>
                <a:lnTo>
                  <a:pt x="2" y="0"/>
                </a:lnTo>
                <a:lnTo>
                  <a:pt x="4" y="0"/>
                </a:lnTo>
                <a:lnTo>
                  <a:pt x="10" y="0"/>
                </a:lnTo>
                <a:lnTo>
                  <a:pt x="18" y="2"/>
                </a:lnTo>
                <a:lnTo>
                  <a:pt x="18" y="4"/>
                </a:lnTo>
                <a:lnTo>
                  <a:pt x="20" y="6"/>
                </a:lnTo>
                <a:lnTo>
                  <a:pt x="24" y="10"/>
                </a:lnTo>
                <a:lnTo>
                  <a:pt x="28" y="12"/>
                </a:lnTo>
                <a:lnTo>
                  <a:pt x="32" y="16"/>
                </a:lnTo>
                <a:lnTo>
                  <a:pt x="38" y="18"/>
                </a:lnTo>
                <a:lnTo>
                  <a:pt x="44" y="18"/>
                </a:lnTo>
                <a:lnTo>
                  <a:pt x="48" y="16"/>
                </a:lnTo>
                <a:lnTo>
                  <a:pt x="58" y="12"/>
                </a:lnTo>
                <a:lnTo>
                  <a:pt x="70" y="12"/>
                </a:lnTo>
                <a:lnTo>
                  <a:pt x="84" y="18"/>
                </a:lnTo>
                <a:lnTo>
                  <a:pt x="98" y="22"/>
                </a:lnTo>
                <a:lnTo>
                  <a:pt x="100" y="24"/>
                </a:lnTo>
                <a:lnTo>
                  <a:pt x="102" y="24"/>
                </a:lnTo>
                <a:lnTo>
                  <a:pt x="104" y="26"/>
                </a:lnTo>
                <a:lnTo>
                  <a:pt x="108" y="28"/>
                </a:lnTo>
                <a:lnTo>
                  <a:pt x="110" y="30"/>
                </a:lnTo>
                <a:lnTo>
                  <a:pt x="110" y="32"/>
                </a:lnTo>
                <a:lnTo>
                  <a:pt x="110" y="34"/>
                </a:lnTo>
                <a:lnTo>
                  <a:pt x="108" y="36"/>
                </a:lnTo>
                <a:lnTo>
                  <a:pt x="108" y="42"/>
                </a:lnTo>
                <a:lnTo>
                  <a:pt x="106" y="46"/>
                </a:lnTo>
                <a:lnTo>
                  <a:pt x="106" y="46"/>
                </a:lnTo>
                <a:lnTo>
                  <a:pt x="104" y="48"/>
                </a:lnTo>
                <a:lnTo>
                  <a:pt x="104" y="52"/>
                </a:lnTo>
                <a:lnTo>
                  <a:pt x="102" y="54"/>
                </a:lnTo>
                <a:lnTo>
                  <a:pt x="100" y="56"/>
                </a:lnTo>
                <a:lnTo>
                  <a:pt x="98" y="56"/>
                </a:lnTo>
                <a:lnTo>
                  <a:pt x="98" y="58"/>
                </a:lnTo>
                <a:lnTo>
                  <a:pt x="96" y="62"/>
                </a:lnTo>
                <a:lnTo>
                  <a:pt x="94" y="66"/>
                </a:lnTo>
                <a:lnTo>
                  <a:pt x="96" y="68"/>
                </a:lnTo>
                <a:lnTo>
                  <a:pt x="94" y="68"/>
                </a:lnTo>
                <a:lnTo>
                  <a:pt x="92" y="68"/>
                </a:lnTo>
                <a:lnTo>
                  <a:pt x="90" y="70"/>
                </a:lnTo>
                <a:lnTo>
                  <a:pt x="86" y="70"/>
                </a:lnTo>
                <a:lnTo>
                  <a:pt x="82" y="72"/>
                </a:lnTo>
                <a:lnTo>
                  <a:pt x="78" y="76"/>
                </a:lnTo>
                <a:lnTo>
                  <a:pt x="74" y="82"/>
                </a:lnTo>
                <a:lnTo>
                  <a:pt x="72" y="88"/>
                </a:lnTo>
                <a:lnTo>
                  <a:pt x="70" y="88"/>
                </a:lnTo>
                <a:lnTo>
                  <a:pt x="68" y="88"/>
                </a:lnTo>
                <a:lnTo>
                  <a:pt x="62" y="88"/>
                </a:lnTo>
                <a:lnTo>
                  <a:pt x="58" y="88"/>
                </a:lnTo>
                <a:lnTo>
                  <a:pt x="56" y="88"/>
                </a:lnTo>
                <a:lnTo>
                  <a:pt x="54" y="86"/>
                </a:lnTo>
                <a:lnTo>
                  <a:pt x="36" y="90"/>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57" name="Freeform 119"/>
          <p:cNvSpPr>
            <a:spLocks/>
          </p:cNvSpPr>
          <p:nvPr/>
        </p:nvSpPr>
        <p:spPr bwMode="gray">
          <a:xfrm>
            <a:off x="2658574" y="4520043"/>
            <a:ext cx="141007" cy="126451"/>
          </a:xfrm>
          <a:custGeom>
            <a:avLst/>
            <a:gdLst/>
            <a:ahLst/>
            <a:cxnLst>
              <a:cxn ang="0">
                <a:pos x="84" y="2"/>
              </a:cxn>
              <a:cxn ang="0">
                <a:pos x="72" y="4"/>
              </a:cxn>
              <a:cxn ang="0">
                <a:pos x="72" y="4"/>
              </a:cxn>
              <a:cxn ang="0">
                <a:pos x="70" y="4"/>
              </a:cxn>
              <a:cxn ang="0">
                <a:pos x="68" y="2"/>
              </a:cxn>
              <a:cxn ang="0">
                <a:pos x="66" y="0"/>
              </a:cxn>
              <a:cxn ang="0">
                <a:pos x="48" y="4"/>
              </a:cxn>
              <a:cxn ang="0">
                <a:pos x="34" y="6"/>
              </a:cxn>
              <a:cxn ang="0">
                <a:pos x="20" y="8"/>
              </a:cxn>
              <a:cxn ang="0">
                <a:pos x="20" y="10"/>
              </a:cxn>
              <a:cxn ang="0">
                <a:pos x="18" y="12"/>
              </a:cxn>
              <a:cxn ang="0">
                <a:pos x="18" y="16"/>
              </a:cxn>
              <a:cxn ang="0">
                <a:pos x="18" y="16"/>
              </a:cxn>
              <a:cxn ang="0">
                <a:pos x="16" y="18"/>
              </a:cxn>
              <a:cxn ang="0">
                <a:pos x="12" y="20"/>
              </a:cxn>
              <a:cxn ang="0">
                <a:pos x="8" y="22"/>
              </a:cxn>
              <a:cxn ang="0">
                <a:pos x="6" y="26"/>
              </a:cxn>
              <a:cxn ang="0">
                <a:pos x="2" y="30"/>
              </a:cxn>
              <a:cxn ang="0">
                <a:pos x="0" y="36"/>
              </a:cxn>
              <a:cxn ang="0">
                <a:pos x="0" y="36"/>
              </a:cxn>
              <a:cxn ang="0">
                <a:pos x="0" y="38"/>
              </a:cxn>
              <a:cxn ang="0">
                <a:pos x="0" y="40"/>
              </a:cxn>
              <a:cxn ang="0">
                <a:pos x="2" y="44"/>
              </a:cxn>
              <a:cxn ang="0">
                <a:pos x="4" y="48"/>
              </a:cxn>
              <a:cxn ang="0">
                <a:pos x="10" y="56"/>
              </a:cxn>
              <a:cxn ang="0">
                <a:pos x="18" y="66"/>
              </a:cxn>
              <a:cxn ang="0">
                <a:pos x="26" y="76"/>
              </a:cxn>
              <a:cxn ang="0">
                <a:pos x="30" y="84"/>
              </a:cxn>
              <a:cxn ang="0">
                <a:pos x="42" y="84"/>
              </a:cxn>
              <a:cxn ang="0">
                <a:pos x="44" y="66"/>
              </a:cxn>
              <a:cxn ang="0">
                <a:pos x="46" y="66"/>
              </a:cxn>
              <a:cxn ang="0">
                <a:pos x="48" y="64"/>
              </a:cxn>
              <a:cxn ang="0">
                <a:pos x="50" y="62"/>
              </a:cxn>
              <a:cxn ang="0">
                <a:pos x="54" y="56"/>
              </a:cxn>
              <a:cxn ang="0">
                <a:pos x="60" y="48"/>
              </a:cxn>
              <a:cxn ang="0">
                <a:pos x="58" y="48"/>
              </a:cxn>
              <a:cxn ang="0">
                <a:pos x="58" y="46"/>
              </a:cxn>
              <a:cxn ang="0">
                <a:pos x="58" y="42"/>
              </a:cxn>
              <a:cxn ang="0">
                <a:pos x="58" y="38"/>
              </a:cxn>
              <a:cxn ang="0">
                <a:pos x="60" y="32"/>
              </a:cxn>
              <a:cxn ang="0">
                <a:pos x="64" y="26"/>
              </a:cxn>
              <a:cxn ang="0">
                <a:pos x="64" y="24"/>
              </a:cxn>
              <a:cxn ang="0">
                <a:pos x="64" y="22"/>
              </a:cxn>
              <a:cxn ang="0">
                <a:pos x="68" y="20"/>
              </a:cxn>
              <a:cxn ang="0">
                <a:pos x="70" y="18"/>
              </a:cxn>
              <a:cxn ang="0">
                <a:pos x="74" y="16"/>
              </a:cxn>
              <a:cxn ang="0">
                <a:pos x="78" y="16"/>
              </a:cxn>
              <a:cxn ang="0">
                <a:pos x="84" y="18"/>
              </a:cxn>
              <a:cxn ang="0">
                <a:pos x="84" y="2"/>
              </a:cxn>
            </a:cxnLst>
            <a:rect l="0" t="0" r="r" b="b"/>
            <a:pathLst>
              <a:path w="84" h="84">
                <a:moveTo>
                  <a:pt x="84" y="2"/>
                </a:moveTo>
                <a:lnTo>
                  <a:pt x="72" y="4"/>
                </a:lnTo>
                <a:lnTo>
                  <a:pt x="72" y="4"/>
                </a:lnTo>
                <a:lnTo>
                  <a:pt x="70" y="4"/>
                </a:lnTo>
                <a:lnTo>
                  <a:pt x="68" y="2"/>
                </a:lnTo>
                <a:lnTo>
                  <a:pt x="66" y="0"/>
                </a:lnTo>
                <a:lnTo>
                  <a:pt x="48" y="4"/>
                </a:lnTo>
                <a:lnTo>
                  <a:pt x="34" y="6"/>
                </a:lnTo>
                <a:lnTo>
                  <a:pt x="20" y="8"/>
                </a:lnTo>
                <a:lnTo>
                  <a:pt x="20" y="10"/>
                </a:lnTo>
                <a:lnTo>
                  <a:pt x="18" y="12"/>
                </a:lnTo>
                <a:lnTo>
                  <a:pt x="18" y="16"/>
                </a:lnTo>
                <a:lnTo>
                  <a:pt x="18" y="16"/>
                </a:lnTo>
                <a:lnTo>
                  <a:pt x="16" y="18"/>
                </a:lnTo>
                <a:lnTo>
                  <a:pt x="12" y="20"/>
                </a:lnTo>
                <a:lnTo>
                  <a:pt x="8" y="22"/>
                </a:lnTo>
                <a:lnTo>
                  <a:pt x="6" y="26"/>
                </a:lnTo>
                <a:lnTo>
                  <a:pt x="2" y="30"/>
                </a:lnTo>
                <a:lnTo>
                  <a:pt x="0" y="36"/>
                </a:lnTo>
                <a:lnTo>
                  <a:pt x="0" y="36"/>
                </a:lnTo>
                <a:lnTo>
                  <a:pt x="0" y="38"/>
                </a:lnTo>
                <a:lnTo>
                  <a:pt x="0" y="40"/>
                </a:lnTo>
                <a:lnTo>
                  <a:pt x="2" y="44"/>
                </a:lnTo>
                <a:lnTo>
                  <a:pt x="4" y="48"/>
                </a:lnTo>
                <a:lnTo>
                  <a:pt x="10" y="56"/>
                </a:lnTo>
                <a:lnTo>
                  <a:pt x="18" y="66"/>
                </a:lnTo>
                <a:lnTo>
                  <a:pt x="26" y="76"/>
                </a:lnTo>
                <a:lnTo>
                  <a:pt x="30" y="84"/>
                </a:lnTo>
                <a:lnTo>
                  <a:pt x="42" y="84"/>
                </a:lnTo>
                <a:lnTo>
                  <a:pt x="44" y="66"/>
                </a:lnTo>
                <a:lnTo>
                  <a:pt x="46" y="66"/>
                </a:lnTo>
                <a:lnTo>
                  <a:pt x="48" y="64"/>
                </a:lnTo>
                <a:lnTo>
                  <a:pt x="50" y="62"/>
                </a:lnTo>
                <a:lnTo>
                  <a:pt x="54" y="56"/>
                </a:lnTo>
                <a:lnTo>
                  <a:pt x="60" y="48"/>
                </a:lnTo>
                <a:lnTo>
                  <a:pt x="58" y="48"/>
                </a:lnTo>
                <a:lnTo>
                  <a:pt x="58" y="46"/>
                </a:lnTo>
                <a:lnTo>
                  <a:pt x="58" y="42"/>
                </a:lnTo>
                <a:lnTo>
                  <a:pt x="58" y="38"/>
                </a:lnTo>
                <a:lnTo>
                  <a:pt x="60" y="32"/>
                </a:lnTo>
                <a:lnTo>
                  <a:pt x="64" y="26"/>
                </a:lnTo>
                <a:lnTo>
                  <a:pt x="64" y="24"/>
                </a:lnTo>
                <a:lnTo>
                  <a:pt x="64" y="22"/>
                </a:lnTo>
                <a:lnTo>
                  <a:pt x="68" y="20"/>
                </a:lnTo>
                <a:lnTo>
                  <a:pt x="70" y="18"/>
                </a:lnTo>
                <a:lnTo>
                  <a:pt x="74" y="16"/>
                </a:lnTo>
                <a:lnTo>
                  <a:pt x="78" y="16"/>
                </a:lnTo>
                <a:lnTo>
                  <a:pt x="84" y="18"/>
                </a:lnTo>
                <a:lnTo>
                  <a:pt x="84" y="2"/>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58" name="Freeform 120"/>
          <p:cNvSpPr>
            <a:spLocks/>
          </p:cNvSpPr>
          <p:nvPr/>
        </p:nvSpPr>
        <p:spPr bwMode="gray">
          <a:xfrm>
            <a:off x="2645144" y="4477892"/>
            <a:ext cx="47003" cy="96346"/>
          </a:xfrm>
          <a:custGeom>
            <a:avLst/>
            <a:gdLst/>
            <a:ahLst/>
            <a:cxnLst>
              <a:cxn ang="0">
                <a:pos x="0" y="20"/>
              </a:cxn>
              <a:cxn ang="0">
                <a:pos x="8" y="28"/>
              </a:cxn>
              <a:cxn ang="0">
                <a:pos x="10" y="28"/>
              </a:cxn>
              <a:cxn ang="0">
                <a:pos x="10" y="32"/>
              </a:cxn>
              <a:cxn ang="0">
                <a:pos x="12" y="36"/>
              </a:cxn>
              <a:cxn ang="0">
                <a:pos x="12" y="40"/>
              </a:cxn>
              <a:cxn ang="0">
                <a:pos x="10" y="40"/>
              </a:cxn>
              <a:cxn ang="0">
                <a:pos x="10" y="40"/>
              </a:cxn>
              <a:cxn ang="0">
                <a:pos x="10" y="44"/>
              </a:cxn>
              <a:cxn ang="0">
                <a:pos x="8" y="48"/>
              </a:cxn>
              <a:cxn ang="0">
                <a:pos x="8" y="54"/>
              </a:cxn>
              <a:cxn ang="0">
                <a:pos x="8" y="54"/>
              </a:cxn>
              <a:cxn ang="0">
                <a:pos x="8" y="58"/>
              </a:cxn>
              <a:cxn ang="0">
                <a:pos x="8" y="60"/>
              </a:cxn>
              <a:cxn ang="0">
                <a:pos x="8" y="64"/>
              </a:cxn>
              <a:cxn ang="0">
                <a:pos x="8" y="62"/>
              </a:cxn>
              <a:cxn ang="0">
                <a:pos x="8" y="60"/>
              </a:cxn>
              <a:cxn ang="0">
                <a:pos x="10" y="58"/>
              </a:cxn>
              <a:cxn ang="0">
                <a:pos x="14" y="54"/>
              </a:cxn>
              <a:cxn ang="0">
                <a:pos x="18" y="50"/>
              </a:cxn>
              <a:cxn ang="0">
                <a:pos x="26" y="44"/>
              </a:cxn>
              <a:cxn ang="0">
                <a:pos x="26" y="42"/>
              </a:cxn>
              <a:cxn ang="0">
                <a:pos x="26" y="40"/>
              </a:cxn>
              <a:cxn ang="0">
                <a:pos x="28" y="38"/>
              </a:cxn>
              <a:cxn ang="0">
                <a:pos x="28" y="36"/>
              </a:cxn>
              <a:cxn ang="0">
                <a:pos x="28" y="36"/>
              </a:cxn>
              <a:cxn ang="0">
                <a:pos x="26" y="34"/>
              </a:cxn>
              <a:cxn ang="0">
                <a:pos x="26" y="32"/>
              </a:cxn>
              <a:cxn ang="0">
                <a:pos x="26" y="28"/>
              </a:cxn>
              <a:cxn ang="0">
                <a:pos x="26" y="24"/>
              </a:cxn>
              <a:cxn ang="0">
                <a:pos x="26" y="22"/>
              </a:cxn>
              <a:cxn ang="0">
                <a:pos x="26" y="18"/>
              </a:cxn>
              <a:cxn ang="0">
                <a:pos x="24" y="14"/>
              </a:cxn>
              <a:cxn ang="0">
                <a:pos x="22" y="8"/>
              </a:cxn>
              <a:cxn ang="0">
                <a:pos x="20" y="4"/>
              </a:cxn>
              <a:cxn ang="0">
                <a:pos x="20" y="4"/>
              </a:cxn>
              <a:cxn ang="0">
                <a:pos x="18" y="2"/>
              </a:cxn>
              <a:cxn ang="0">
                <a:pos x="16" y="0"/>
              </a:cxn>
              <a:cxn ang="0">
                <a:pos x="12" y="0"/>
              </a:cxn>
              <a:cxn ang="0">
                <a:pos x="8" y="0"/>
              </a:cxn>
              <a:cxn ang="0">
                <a:pos x="8" y="0"/>
              </a:cxn>
              <a:cxn ang="0">
                <a:pos x="6" y="2"/>
              </a:cxn>
              <a:cxn ang="0">
                <a:pos x="6" y="2"/>
              </a:cxn>
              <a:cxn ang="0">
                <a:pos x="0" y="20"/>
              </a:cxn>
            </a:cxnLst>
            <a:rect l="0" t="0" r="r" b="b"/>
            <a:pathLst>
              <a:path w="28" h="64">
                <a:moveTo>
                  <a:pt x="0" y="20"/>
                </a:moveTo>
                <a:lnTo>
                  <a:pt x="8" y="28"/>
                </a:lnTo>
                <a:lnTo>
                  <a:pt x="10" y="28"/>
                </a:lnTo>
                <a:lnTo>
                  <a:pt x="10" y="32"/>
                </a:lnTo>
                <a:lnTo>
                  <a:pt x="12" y="36"/>
                </a:lnTo>
                <a:lnTo>
                  <a:pt x="12" y="40"/>
                </a:lnTo>
                <a:lnTo>
                  <a:pt x="10" y="40"/>
                </a:lnTo>
                <a:lnTo>
                  <a:pt x="10" y="40"/>
                </a:lnTo>
                <a:lnTo>
                  <a:pt x="10" y="44"/>
                </a:lnTo>
                <a:lnTo>
                  <a:pt x="8" y="48"/>
                </a:lnTo>
                <a:lnTo>
                  <a:pt x="8" y="54"/>
                </a:lnTo>
                <a:lnTo>
                  <a:pt x="8" y="54"/>
                </a:lnTo>
                <a:lnTo>
                  <a:pt x="8" y="58"/>
                </a:lnTo>
                <a:lnTo>
                  <a:pt x="8" y="60"/>
                </a:lnTo>
                <a:lnTo>
                  <a:pt x="8" y="64"/>
                </a:lnTo>
                <a:lnTo>
                  <a:pt x="8" y="62"/>
                </a:lnTo>
                <a:lnTo>
                  <a:pt x="8" y="60"/>
                </a:lnTo>
                <a:lnTo>
                  <a:pt x="10" y="58"/>
                </a:lnTo>
                <a:lnTo>
                  <a:pt x="14" y="54"/>
                </a:lnTo>
                <a:lnTo>
                  <a:pt x="18" y="50"/>
                </a:lnTo>
                <a:lnTo>
                  <a:pt x="26" y="44"/>
                </a:lnTo>
                <a:lnTo>
                  <a:pt x="26" y="42"/>
                </a:lnTo>
                <a:lnTo>
                  <a:pt x="26" y="40"/>
                </a:lnTo>
                <a:lnTo>
                  <a:pt x="28" y="38"/>
                </a:lnTo>
                <a:lnTo>
                  <a:pt x="28" y="36"/>
                </a:lnTo>
                <a:lnTo>
                  <a:pt x="28" y="36"/>
                </a:lnTo>
                <a:lnTo>
                  <a:pt x="26" y="34"/>
                </a:lnTo>
                <a:lnTo>
                  <a:pt x="26" y="32"/>
                </a:lnTo>
                <a:lnTo>
                  <a:pt x="26" y="28"/>
                </a:lnTo>
                <a:lnTo>
                  <a:pt x="26" y="24"/>
                </a:lnTo>
                <a:lnTo>
                  <a:pt x="26" y="22"/>
                </a:lnTo>
                <a:lnTo>
                  <a:pt x="26" y="18"/>
                </a:lnTo>
                <a:lnTo>
                  <a:pt x="24" y="14"/>
                </a:lnTo>
                <a:lnTo>
                  <a:pt x="22" y="8"/>
                </a:lnTo>
                <a:lnTo>
                  <a:pt x="20" y="4"/>
                </a:lnTo>
                <a:lnTo>
                  <a:pt x="20" y="4"/>
                </a:lnTo>
                <a:lnTo>
                  <a:pt x="18" y="2"/>
                </a:lnTo>
                <a:lnTo>
                  <a:pt x="16" y="0"/>
                </a:lnTo>
                <a:lnTo>
                  <a:pt x="12" y="0"/>
                </a:lnTo>
                <a:lnTo>
                  <a:pt x="8" y="0"/>
                </a:lnTo>
                <a:lnTo>
                  <a:pt x="8" y="0"/>
                </a:lnTo>
                <a:lnTo>
                  <a:pt x="6" y="2"/>
                </a:lnTo>
                <a:lnTo>
                  <a:pt x="6" y="2"/>
                </a:lnTo>
                <a:lnTo>
                  <a:pt x="0" y="20"/>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59" name="Freeform 121"/>
          <p:cNvSpPr>
            <a:spLocks/>
          </p:cNvSpPr>
          <p:nvPr/>
        </p:nvSpPr>
        <p:spPr bwMode="gray">
          <a:xfrm>
            <a:off x="2500781" y="4360473"/>
            <a:ext cx="238368" cy="171614"/>
          </a:xfrm>
          <a:custGeom>
            <a:avLst/>
            <a:gdLst/>
            <a:ahLst/>
            <a:cxnLst>
              <a:cxn ang="0">
                <a:pos x="20" y="42"/>
              </a:cxn>
              <a:cxn ang="0">
                <a:pos x="20" y="40"/>
              </a:cxn>
              <a:cxn ang="0">
                <a:pos x="18" y="38"/>
              </a:cxn>
              <a:cxn ang="0">
                <a:pos x="20" y="36"/>
              </a:cxn>
              <a:cxn ang="0">
                <a:pos x="14" y="34"/>
              </a:cxn>
              <a:cxn ang="0">
                <a:pos x="6" y="30"/>
              </a:cxn>
              <a:cxn ang="0">
                <a:pos x="0" y="26"/>
              </a:cxn>
              <a:cxn ang="0">
                <a:pos x="2" y="24"/>
              </a:cxn>
              <a:cxn ang="0">
                <a:pos x="20" y="16"/>
              </a:cxn>
              <a:cxn ang="0">
                <a:pos x="32" y="12"/>
              </a:cxn>
              <a:cxn ang="0">
                <a:pos x="54" y="6"/>
              </a:cxn>
              <a:cxn ang="0">
                <a:pos x="58" y="2"/>
              </a:cxn>
              <a:cxn ang="0">
                <a:pos x="60" y="0"/>
              </a:cxn>
              <a:cxn ang="0">
                <a:pos x="68" y="24"/>
              </a:cxn>
              <a:cxn ang="0">
                <a:pos x="86" y="24"/>
              </a:cxn>
              <a:cxn ang="0">
                <a:pos x="92" y="22"/>
              </a:cxn>
              <a:cxn ang="0">
                <a:pos x="102" y="18"/>
              </a:cxn>
              <a:cxn ang="0">
                <a:pos x="108" y="20"/>
              </a:cxn>
              <a:cxn ang="0">
                <a:pos x="110" y="26"/>
              </a:cxn>
              <a:cxn ang="0">
                <a:pos x="110" y="32"/>
              </a:cxn>
              <a:cxn ang="0">
                <a:pos x="120" y="42"/>
              </a:cxn>
              <a:cxn ang="0">
                <a:pos x="124" y="44"/>
              </a:cxn>
              <a:cxn ang="0">
                <a:pos x="128" y="56"/>
              </a:cxn>
              <a:cxn ang="0">
                <a:pos x="132" y="64"/>
              </a:cxn>
              <a:cxn ang="0">
                <a:pos x="136" y="70"/>
              </a:cxn>
              <a:cxn ang="0">
                <a:pos x="138" y="74"/>
              </a:cxn>
              <a:cxn ang="0">
                <a:pos x="138" y="78"/>
              </a:cxn>
              <a:cxn ang="0">
                <a:pos x="136" y="80"/>
              </a:cxn>
              <a:cxn ang="0">
                <a:pos x="134" y="94"/>
              </a:cxn>
              <a:cxn ang="0">
                <a:pos x="128" y="112"/>
              </a:cxn>
              <a:cxn ang="0">
                <a:pos x="112" y="110"/>
              </a:cxn>
              <a:cxn ang="0">
                <a:pos x="112" y="104"/>
              </a:cxn>
              <a:cxn ang="0">
                <a:pos x="112" y="102"/>
              </a:cxn>
              <a:cxn ang="0">
                <a:pos x="110" y="92"/>
              </a:cxn>
              <a:cxn ang="0">
                <a:pos x="108" y="86"/>
              </a:cxn>
              <a:cxn ang="0">
                <a:pos x="106" y="82"/>
              </a:cxn>
              <a:cxn ang="0">
                <a:pos x="98" y="78"/>
              </a:cxn>
              <a:cxn ang="0">
                <a:pos x="94" y="80"/>
              </a:cxn>
              <a:cxn ang="0">
                <a:pos x="92" y="80"/>
              </a:cxn>
              <a:cxn ang="0">
                <a:pos x="64" y="76"/>
              </a:cxn>
              <a:cxn ang="0">
                <a:pos x="58" y="74"/>
              </a:cxn>
              <a:cxn ang="0">
                <a:pos x="52" y="70"/>
              </a:cxn>
              <a:cxn ang="0">
                <a:pos x="46" y="60"/>
              </a:cxn>
              <a:cxn ang="0">
                <a:pos x="38" y="60"/>
              </a:cxn>
            </a:cxnLst>
            <a:rect l="0" t="0" r="r" b="b"/>
            <a:pathLst>
              <a:path w="142" h="114">
                <a:moveTo>
                  <a:pt x="26" y="52"/>
                </a:moveTo>
                <a:lnTo>
                  <a:pt x="20" y="42"/>
                </a:lnTo>
                <a:lnTo>
                  <a:pt x="20" y="40"/>
                </a:lnTo>
                <a:lnTo>
                  <a:pt x="20" y="40"/>
                </a:lnTo>
                <a:lnTo>
                  <a:pt x="18" y="38"/>
                </a:lnTo>
                <a:lnTo>
                  <a:pt x="18" y="38"/>
                </a:lnTo>
                <a:lnTo>
                  <a:pt x="18" y="38"/>
                </a:lnTo>
                <a:lnTo>
                  <a:pt x="20" y="36"/>
                </a:lnTo>
                <a:lnTo>
                  <a:pt x="18" y="34"/>
                </a:lnTo>
                <a:lnTo>
                  <a:pt x="14" y="34"/>
                </a:lnTo>
                <a:lnTo>
                  <a:pt x="10" y="32"/>
                </a:lnTo>
                <a:lnTo>
                  <a:pt x="6" y="30"/>
                </a:lnTo>
                <a:lnTo>
                  <a:pt x="2" y="28"/>
                </a:lnTo>
                <a:lnTo>
                  <a:pt x="0" y="26"/>
                </a:lnTo>
                <a:lnTo>
                  <a:pt x="0" y="26"/>
                </a:lnTo>
                <a:lnTo>
                  <a:pt x="2" y="24"/>
                </a:lnTo>
                <a:lnTo>
                  <a:pt x="10" y="20"/>
                </a:lnTo>
                <a:lnTo>
                  <a:pt x="20" y="16"/>
                </a:lnTo>
                <a:lnTo>
                  <a:pt x="28" y="14"/>
                </a:lnTo>
                <a:lnTo>
                  <a:pt x="32" y="12"/>
                </a:lnTo>
                <a:lnTo>
                  <a:pt x="56" y="10"/>
                </a:lnTo>
                <a:lnTo>
                  <a:pt x="54" y="6"/>
                </a:lnTo>
                <a:lnTo>
                  <a:pt x="56" y="4"/>
                </a:lnTo>
                <a:lnTo>
                  <a:pt x="58" y="2"/>
                </a:lnTo>
                <a:lnTo>
                  <a:pt x="58" y="0"/>
                </a:lnTo>
                <a:lnTo>
                  <a:pt x="60" y="0"/>
                </a:lnTo>
                <a:lnTo>
                  <a:pt x="62" y="10"/>
                </a:lnTo>
                <a:lnTo>
                  <a:pt x="68" y="24"/>
                </a:lnTo>
                <a:lnTo>
                  <a:pt x="84" y="24"/>
                </a:lnTo>
                <a:lnTo>
                  <a:pt x="86" y="24"/>
                </a:lnTo>
                <a:lnTo>
                  <a:pt x="88" y="22"/>
                </a:lnTo>
                <a:lnTo>
                  <a:pt x="92" y="22"/>
                </a:lnTo>
                <a:lnTo>
                  <a:pt x="96" y="20"/>
                </a:lnTo>
                <a:lnTo>
                  <a:pt x="102" y="18"/>
                </a:lnTo>
                <a:lnTo>
                  <a:pt x="106" y="18"/>
                </a:lnTo>
                <a:lnTo>
                  <a:pt x="108" y="20"/>
                </a:lnTo>
                <a:lnTo>
                  <a:pt x="110" y="24"/>
                </a:lnTo>
                <a:lnTo>
                  <a:pt x="110" y="26"/>
                </a:lnTo>
                <a:lnTo>
                  <a:pt x="110" y="30"/>
                </a:lnTo>
                <a:lnTo>
                  <a:pt x="110" y="32"/>
                </a:lnTo>
                <a:lnTo>
                  <a:pt x="110" y="34"/>
                </a:lnTo>
                <a:lnTo>
                  <a:pt x="120" y="42"/>
                </a:lnTo>
                <a:lnTo>
                  <a:pt x="124" y="40"/>
                </a:lnTo>
                <a:lnTo>
                  <a:pt x="124" y="44"/>
                </a:lnTo>
                <a:lnTo>
                  <a:pt x="128" y="50"/>
                </a:lnTo>
                <a:lnTo>
                  <a:pt x="128" y="56"/>
                </a:lnTo>
                <a:lnTo>
                  <a:pt x="130" y="60"/>
                </a:lnTo>
                <a:lnTo>
                  <a:pt x="132" y="64"/>
                </a:lnTo>
                <a:lnTo>
                  <a:pt x="134" y="68"/>
                </a:lnTo>
                <a:lnTo>
                  <a:pt x="136" y="70"/>
                </a:lnTo>
                <a:lnTo>
                  <a:pt x="136" y="70"/>
                </a:lnTo>
                <a:lnTo>
                  <a:pt x="138" y="74"/>
                </a:lnTo>
                <a:lnTo>
                  <a:pt x="138" y="76"/>
                </a:lnTo>
                <a:lnTo>
                  <a:pt x="138" y="78"/>
                </a:lnTo>
                <a:lnTo>
                  <a:pt x="136" y="80"/>
                </a:lnTo>
                <a:lnTo>
                  <a:pt x="136" y="80"/>
                </a:lnTo>
                <a:lnTo>
                  <a:pt x="130" y="86"/>
                </a:lnTo>
                <a:lnTo>
                  <a:pt x="134" y="94"/>
                </a:lnTo>
                <a:lnTo>
                  <a:pt x="142" y="110"/>
                </a:lnTo>
                <a:lnTo>
                  <a:pt x="128" y="112"/>
                </a:lnTo>
                <a:lnTo>
                  <a:pt x="114" y="114"/>
                </a:lnTo>
                <a:lnTo>
                  <a:pt x="112" y="110"/>
                </a:lnTo>
                <a:lnTo>
                  <a:pt x="112" y="108"/>
                </a:lnTo>
                <a:lnTo>
                  <a:pt x="112" y="104"/>
                </a:lnTo>
                <a:lnTo>
                  <a:pt x="112" y="102"/>
                </a:lnTo>
                <a:lnTo>
                  <a:pt x="112" y="102"/>
                </a:lnTo>
                <a:lnTo>
                  <a:pt x="112" y="98"/>
                </a:lnTo>
                <a:lnTo>
                  <a:pt x="110" y="92"/>
                </a:lnTo>
                <a:lnTo>
                  <a:pt x="110" y="88"/>
                </a:lnTo>
                <a:lnTo>
                  <a:pt x="108" y="86"/>
                </a:lnTo>
                <a:lnTo>
                  <a:pt x="106" y="82"/>
                </a:lnTo>
                <a:lnTo>
                  <a:pt x="106" y="82"/>
                </a:lnTo>
                <a:lnTo>
                  <a:pt x="102" y="78"/>
                </a:lnTo>
                <a:lnTo>
                  <a:pt x="98" y="78"/>
                </a:lnTo>
                <a:lnTo>
                  <a:pt x="96" y="78"/>
                </a:lnTo>
                <a:lnTo>
                  <a:pt x="94" y="80"/>
                </a:lnTo>
                <a:lnTo>
                  <a:pt x="92" y="80"/>
                </a:lnTo>
                <a:lnTo>
                  <a:pt x="92" y="80"/>
                </a:lnTo>
                <a:lnTo>
                  <a:pt x="86" y="98"/>
                </a:lnTo>
                <a:lnTo>
                  <a:pt x="64" y="76"/>
                </a:lnTo>
                <a:lnTo>
                  <a:pt x="58" y="76"/>
                </a:lnTo>
                <a:lnTo>
                  <a:pt x="58" y="74"/>
                </a:lnTo>
                <a:lnTo>
                  <a:pt x="54" y="72"/>
                </a:lnTo>
                <a:lnTo>
                  <a:pt x="52" y="70"/>
                </a:lnTo>
                <a:lnTo>
                  <a:pt x="48" y="66"/>
                </a:lnTo>
                <a:lnTo>
                  <a:pt x="46" y="60"/>
                </a:lnTo>
                <a:lnTo>
                  <a:pt x="44" y="56"/>
                </a:lnTo>
                <a:lnTo>
                  <a:pt x="38" y="60"/>
                </a:lnTo>
                <a:lnTo>
                  <a:pt x="26" y="52"/>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60" name="Freeform 122"/>
          <p:cNvSpPr>
            <a:spLocks/>
          </p:cNvSpPr>
          <p:nvPr/>
        </p:nvSpPr>
        <p:spPr bwMode="gray">
          <a:xfrm>
            <a:off x="2601499" y="4309289"/>
            <a:ext cx="127577" cy="87312"/>
          </a:xfrm>
          <a:custGeom>
            <a:avLst/>
            <a:gdLst/>
            <a:ahLst/>
            <a:cxnLst>
              <a:cxn ang="0">
                <a:pos x="40" y="18"/>
              </a:cxn>
              <a:cxn ang="0">
                <a:pos x="34" y="20"/>
              </a:cxn>
              <a:cxn ang="0">
                <a:pos x="28" y="22"/>
              </a:cxn>
              <a:cxn ang="0">
                <a:pos x="26" y="22"/>
              </a:cxn>
              <a:cxn ang="0">
                <a:pos x="12" y="22"/>
              </a:cxn>
              <a:cxn ang="0">
                <a:pos x="10" y="20"/>
              </a:cxn>
              <a:cxn ang="0">
                <a:pos x="6" y="16"/>
              </a:cxn>
              <a:cxn ang="0">
                <a:pos x="4" y="18"/>
              </a:cxn>
              <a:cxn ang="0">
                <a:pos x="0" y="24"/>
              </a:cxn>
              <a:cxn ang="0">
                <a:pos x="0" y="32"/>
              </a:cxn>
              <a:cxn ang="0">
                <a:pos x="0" y="34"/>
              </a:cxn>
              <a:cxn ang="0">
                <a:pos x="2" y="42"/>
              </a:cxn>
              <a:cxn ang="0">
                <a:pos x="4" y="52"/>
              </a:cxn>
              <a:cxn ang="0">
                <a:pos x="8" y="58"/>
              </a:cxn>
              <a:cxn ang="0">
                <a:pos x="26" y="58"/>
              </a:cxn>
              <a:cxn ang="0">
                <a:pos x="32" y="56"/>
              </a:cxn>
              <a:cxn ang="0">
                <a:pos x="38" y="54"/>
              </a:cxn>
              <a:cxn ang="0">
                <a:pos x="46" y="52"/>
              </a:cxn>
              <a:cxn ang="0">
                <a:pos x="52" y="54"/>
              </a:cxn>
              <a:cxn ang="0">
                <a:pos x="56" y="54"/>
              </a:cxn>
              <a:cxn ang="0">
                <a:pos x="58" y="52"/>
              </a:cxn>
              <a:cxn ang="0">
                <a:pos x="62" y="48"/>
              </a:cxn>
              <a:cxn ang="0">
                <a:pos x="68" y="42"/>
              </a:cxn>
              <a:cxn ang="0">
                <a:pos x="72" y="30"/>
              </a:cxn>
              <a:cxn ang="0">
                <a:pos x="72" y="24"/>
              </a:cxn>
              <a:cxn ang="0">
                <a:pos x="74" y="16"/>
              </a:cxn>
              <a:cxn ang="0">
                <a:pos x="76" y="10"/>
              </a:cxn>
              <a:cxn ang="0">
                <a:pos x="70" y="0"/>
              </a:cxn>
              <a:cxn ang="0">
                <a:pos x="66" y="2"/>
              </a:cxn>
              <a:cxn ang="0">
                <a:pos x="56" y="2"/>
              </a:cxn>
              <a:cxn ang="0">
                <a:pos x="54" y="4"/>
              </a:cxn>
              <a:cxn ang="0">
                <a:pos x="46" y="8"/>
              </a:cxn>
              <a:cxn ang="0">
                <a:pos x="46" y="12"/>
              </a:cxn>
              <a:cxn ang="0">
                <a:pos x="44" y="16"/>
              </a:cxn>
              <a:cxn ang="0">
                <a:pos x="42" y="18"/>
              </a:cxn>
            </a:cxnLst>
            <a:rect l="0" t="0" r="r" b="b"/>
            <a:pathLst>
              <a:path w="76" h="58">
                <a:moveTo>
                  <a:pt x="42" y="18"/>
                </a:moveTo>
                <a:lnTo>
                  <a:pt x="40" y="18"/>
                </a:lnTo>
                <a:lnTo>
                  <a:pt x="36" y="18"/>
                </a:lnTo>
                <a:lnTo>
                  <a:pt x="34" y="20"/>
                </a:lnTo>
                <a:lnTo>
                  <a:pt x="30" y="22"/>
                </a:lnTo>
                <a:lnTo>
                  <a:pt x="28" y="22"/>
                </a:lnTo>
                <a:lnTo>
                  <a:pt x="28" y="22"/>
                </a:lnTo>
                <a:lnTo>
                  <a:pt x="26" y="22"/>
                </a:lnTo>
                <a:lnTo>
                  <a:pt x="20" y="24"/>
                </a:lnTo>
                <a:lnTo>
                  <a:pt x="12" y="22"/>
                </a:lnTo>
                <a:lnTo>
                  <a:pt x="12" y="22"/>
                </a:lnTo>
                <a:lnTo>
                  <a:pt x="10" y="20"/>
                </a:lnTo>
                <a:lnTo>
                  <a:pt x="8" y="18"/>
                </a:lnTo>
                <a:lnTo>
                  <a:pt x="6" y="16"/>
                </a:lnTo>
                <a:lnTo>
                  <a:pt x="6" y="18"/>
                </a:lnTo>
                <a:lnTo>
                  <a:pt x="4" y="18"/>
                </a:lnTo>
                <a:lnTo>
                  <a:pt x="2" y="20"/>
                </a:lnTo>
                <a:lnTo>
                  <a:pt x="0" y="24"/>
                </a:lnTo>
                <a:lnTo>
                  <a:pt x="0" y="28"/>
                </a:lnTo>
                <a:lnTo>
                  <a:pt x="0" y="32"/>
                </a:lnTo>
                <a:lnTo>
                  <a:pt x="0" y="34"/>
                </a:lnTo>
                <a:lnTo>
                  <a:pt x="0" y="34"/>
                </a:lnTo>
                <a:lnTo>
                  <a:pt x="0" y="38"/>
                </a:lnTo>
                <a:lnTo>
                  <a:pt x="2" y="42"/>
                </a:lnTo>
                <a:lnTo>
                  <a:pt x="4" y="48"/>
                </a:lnTo>
                <a:lnTo>
                  <a:pt x="4" y="52"/>
                </a:lnTo>
                <a:lnTo>
                  <a:pt x="6" y="56"/>
                </a:lnTo>
                <a:lnTo>
                  <a:pt x="8" y="58"/>
                </a:lnTo>
                <a:lnTo>
                  <a:pt x="24" y="58"/>
                </a:lnTo>
                <a:lnTo>
                  <a:pt x="26" y="58"/>
                </a:lnTo>
                <a:lnTo>
                  <a:pt x="28" y="58"/>
                </a:lnTo>
                <a:lnTo>
                  <a:pt x="32" y="56"/>
                </a:lnTo>
                <a:lnTo>
                  <a:pt x="36" y="54"/>
                </a:lnTo>
                <a:lnTo>
                  <a:pt x="38" y="54"/>
                </a:lnTo>
                <a:lnTo>
                  <a:pt x="46" y="52"/>
                </a:lnTo>
                <a:lnTo>
                  <a:pt x="46" y="52"/>
                </a:lnTo>
                <a:lnTo>
                  <a:pt x="48" y="54"/>
                </a:lnTo>
                <a:lnTo>
                  <a:pt x="52" y="54"/>
                </a:lnTo>
                <a:lnTo>
                  <a:pt x="54" y="54"/>
                </a:lnTo>
                <a:lnTo>
                  <a:pt x="56" y="54"/>
                </a:lnTo>
                <a:lnTo>
                  <a:pt x="56" y="52"/>
                </a:lnTo>
                <a:lnTo>
                  <a:pt x="58" y="52"/>
                </a:lnTo>
                <a:lnTo>
                  <a:pt x="60" y="52"/>
                </a:lnTo>
                <a:lnTo>
                  <a:pt x="62" y="48"/>
                </a:lnTo>
                <a:lnTo>
                  <a:pt x="66" y="46"/>
                </a:lnTo>
                <a:lnTo>
                  <a:pt x="68" y="42"/>
                </a:lnTo>
                <a:lnTo>
                  <a:pt x="70" y="36"/>
                </a:lnTo>
                <a:lnTo>
                  <a:pt x="72" y="30"/>
                </a:lnTo>
                <a:lnTo>
                  <a:pt x="72" y="28"/>
                </a:lnTo>
                <a:lnTo>
                  <a:pt x="72" y="24"/>
                </a:lnTo>
                <a:lnTo>
                  <a:pt x="72" y="20"/>
                </a:lnTo>
                <a:lnTo>
                  <a:pt x="74" y="16"/>
                </a:lnTo>
                <a:lnTo>
                  <a:pt x="74" y="12"/>
                </a:lnTo>
                <a:lnTo>
                  <a:pt x="76" y="10"/>
                </a:lnTo>
                <a:lnTo>
                  <a:pt x="70" y="0"/>
                </a:lnTo>
                <a:lnTo>
                  <a:pt x="70" y="0"/>
                </a:lnTo>
                <a:lnTo>
                  <a:pt x="68" y="2"/>
                </a:lnTo>
                <a:lnTo>
                  <a:pt x="66" y="2"/>
                </a:lnTo>
                <a:lnTo>
                  <a:pt x="62" y="2"/>
                </a:lnTo>
                <a:lnTo>
                  <a:pt x="56" y="2"/>
                </a:lnTo>
                <a:lnTo>
                  <a:pt x="56" y="2"/>
                </a:lnTo>
                <a:lnTo>
                  <a:pt x="54" y="4"/>
                </a:lnTo>
                <a:lnTo>
                  <a:pt x="52" y="4"/>
                </a:lnTo>
                <a:lnTo>
                  <a:pt x="46" y="8"/>
                </a:lnTo>
                <a:lnTo>
                  <a:pt x="46" y="10"/>
                </a:lnTo>
                <a:lnTo>
                  <a:pt x="46" y="12"/>
                </a:lnTo>
                <a:lnTo>
                  <a:pt x="46" y="14"/>
                </a:lnTo>
                <a:lnTo>
                  <a:pt x="44" y="16"/>
                </a:lnTo>
                <a:lnTo>
                  <a:pt x="44" y="18"/>
                </a:lnTo>
                <a:lnTo>
                  <a:pt x="42" y="18"/>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61" name="Freeform 123"/>
          <p:cNvSpPr>
            <a:spLocks/>
          </p:cNvSpPr>
          <p:nvPr/>
        </p:nvSpPr>
        <p:spPr bwMode="gray">
          <a:xfrm>
            <a:off x="2504136" y="4246061"/>
            <a:ext cx="231654" cy="99355"/>
          </a:xfrm>
          <a:custGeom>
            <a:avLst/>
            <a:gdLst/>
            <a:ahLst/>
            <a:cxnLst>
              <a:cxn ang="0">
                <a:pos x="134" y="22"/>
              </a:cxn>
              <a:cxn ang="0">
                <a:pos x="130" y="18"/>
              </a:cxn>
              <a:cxn ang="0">
                <a:pos x="126" y="16"/>
              </a:cxn>
              <a:cxn ang="0">
                <a:pos x="118" y="12"/>
              </a:cxn>
              <a:cxn ang="0">
                <a:pos x="110" y="14"/>
              </a:cxn>
              <a:cxn ang="0">
                <a:pos x="106" y="18"/>
              </a:cxn>
              <a:cxn ang="0">
                <a:pos x="104" y="20"/>
              </a:cxn>
              <a:cxn ang="0">
                <a:pos x="104" y="24"/>
              </a:cxn>
              <a:cxn ang="0">
                <a:pos x="100" y="22"/>
              </a:cxn>
              <a:cxn ang="0">
                <a:pos x="94" y="24"/>
              </a:cxn>
              <a:cxn ang="0">
                <a:pos x="90" y="24"/>
              </a:cxn>
              <a:cxn ang="0">
                <a:pos x="84" y="22"/>
              </a:cxn>
              <a:cxn ang="0">
                <a:pos x="76" y="20"/>
              </a:cxn>
              <a:cxn ang="0">
                <a:pos x="60" y="14"/>
              </a:cxn>
              <a:cxn ang="0">
                <a:pos x="46" y="8"/>
              </a:cxn>
              <a:cxn ang="0">
                <a:pos x="36" y="4"/>
              </a:cxn>
              <a:cxn ang="0">
                <a:pos x="30" y="0"/>
              </a:cxn>
              <a:cxn ang="0">
                <a:pos x="28" y="2"/>
              </a:cxn>
              <a:cxn ang="0">
                <a:pos x="28" y="4"/>
              </a:cxn>
              <a:cxn ang="0">
                <a:pos x="26" y="6"/>
              </a:cxn>
              <a:cxn ang="0">
                <a:pos x="24" y="4"/>
              </a:cxn>
              <a:cxn ang="0">
                <a:pos x="22" y="4"/>
              </a:cxn>
              <a:cxn ang="0">
                <a:pos x="20" y="0"/>
              </a:cxn>
              <a:cxn ang="0">
                <a:pos x="18" y="0"/>
              </a:cxn>
              <a:cxn ang="0">
                <a:pos x="18" y="4"/>
              </a:cxn>
              <a:cxn ang="0">
                <a:pos x="14" y="6"/>
              </a:cxn>
              <a:cxn ang="0">
                <a:pos x="12" y="6"/>
              </a:cxn>
              <a:cxn ang="0">
                <a:pos x="6" y="6"/>
              </a:cxn>
              <a:cxn ang="0">
                <a:pos x="4" y="8"/>
              </a:cxn>
              <a:cxn ang="0">
                <a:pos x="0" y="8"/>
              </a:cxn>
              <a:cxn ang="0">
                <a:pos x="8" y="20"/>
              </a:cxn>
              <a:cxn ang="0">
                <a:pos x="16" y="42"/>
              </a:cxn>
              <a:cxn ang="0">
                <a:pos x="18" y="42"/>
              </a:cxn>
              <a:cxn ang="0">
                <a:pos x="18" y="44"/>
              </a:cxn>
              <a:cxn ang="0">
                <a:pos x="20" y="46"/>
              </a:cxn>
              <a:cxn ang="0">
                <a:pos x="24" y="46"/>
              </a:cxn>
              <a:cxn ang="0">
                <a:pos x="30" y="46"/>
              </a:cxn>
              <a:cxn ang="0">
                <a:pos x="34" y="42"/>
              </a:cxn>
              <a:cxn ang="0">
                <a:pos x="42" y="44"/>
              </a:cxn>
              <a:cxn ang="0">
                <a:pos x="42" y="46"/>
              </a:cxn>
              <a:cxn ang="0">
                <a:pos x="44" y="48"/>
              </a:cxn>
              <a:cxn ang="0">
                <a:pos x="52" y="50"/>
              </a:cxn>
              <a:cxn ang="0">
                <a:pos x="60" y="52"/>
              </a:cxn>
              <a:cxn ang="0">
                <a:pos x="62" y="58"/>
              </a:cxn>
              <a:cxn ang="0">
                <a:pos x="68" y="64"/>
              </a:cxn>
              <a:cxn ang="0">
                <a:pos x="72" y="64"/>
              </a:cxn>
              <a:cxn ang="0">
                <a:pos x="78" y="66"/>
              </a:cxn>
              <a:cxn ang="0">
                <a:pos x="86" y="64"/>
              </a:cxn>
              <a:cxn ang="0">
                <a:pos x="90" y="62"/>
              </a:cxn>
              <a:cxn ang="0">
                <a:pos x="98" y="60"/>
              </a:cxn>
              <a:cxn ang="0">
                <a:pos x="102" y="58"/>
              </a:cxn>
              <a:cxn ang="0">
                <a:pos x="104" y="54"/>
              </a:cxn>
              <a:cxn ang="0">
                <a:pos x="104" y="50"/>
              </a:cxn>
              <a:cxn ang="0">
                <a:pos x="108" y="48"/>
              </a:cxn>
              <a:cxn ang="0">
                <a:pos x="112" y="44"/>
              </a:cxn>
              <a:cxn ang="0">
                <a:pos x="118" y="46"/>
              </a:cxn>
              <a:cxn ang="0">
                <a:pos x="126" y="44"/>
              </a:cxn>
              <a:cxn ang="0">
                <a:pos x="130" y="40"/>
              </a:cxn>
              <a:cxn ang="0">
                <a:pos x="136" y="38"/>
              </a:cxn>
              <a:cxn ang="0">
                <a:pos x="138" y="38"/>
              </a:cxn>
              <a:cxn ang="0">
                <a:pos x="136" y="36"/>
              </a:cxn>
              <a:cxn ang="0">
                <a:pos x="136" y="30"/>
              </a:cxn>
              <a:cxn ang="0">
                <a:pos x="138" y="24"/>
              </a:cxn>
            </a:cxnLst>
            <a:rect l="0" t="0" r="r" b="b"/>
            <a:pathLst>
              <a:path w="138" h="66">
                <a:moveTo>
                  <a:pt x="138" y="24"/>
                </a:moveTo>
                <a:lnTo>
                  <a:pt x="134" y="22"/>
                </a:lnTo>
                <a:lnTo>
                  <a:pt x="132" y="20"/>
                </a:lnTo>
                <a:lnTo>
                  <a:pt x="130" y="18"/>
                </a:lnTo>
                <a:lnTo>
                  <a:pt x="128" y="16"/>
                </a:lnTo>
                <a:lnTo>
                  <a:pt x="126" y="16"/>
                </a:lnTo>
                <a:lnTo>
                  <a:pt x="122" y="12"/>
                </a:lnTo>
                <a:lnTo>
                  <a:pt x="118" y="12"/>
                </a:lnTo>
                <a:lnTo>
                  <a:pt x="114" y="14"/>
                </a:lnTo>
                <a:lnTo>
                  <a:pt x="110" y="14"/>
                </a:lnTo>
                <a:lnTo>
                  <a:pt x="108" y="16"/>
                </a:lnTo>
                <a:lnTo>
                  <a:pt x="106" y="18"/>
                </a:lnTo>
                <a:lnTo>
                  <a:pt x="104" y="18"/>
                </a:lnTo>
                <a:lnTo>
                  <a:pt x="104" y="20"/>
                </a:lnTo>
                <a:lnTo>
                  <a:pt x="104" y="22"/>
                </a:lnTo>
                <a:lnTo>
                  <a:pt x="104" y="24"/>
                </a:lnTo>
                <a:lnTo>
                  <a:pt x="102" y="24"/>
                </a:lnTo>
                <a:lnTo>
                  <a:pt x="100" y="22"/>
                </a:lnTo>
                <a:lnTo>
                  <a:pt x="96" y="22"/>
                </a:lnTo>
                <a:lnTo>
                  <a:pt x="94" y="24"/>
                </a:lnTo>
                <a:lnTo>
                  <a:pt x="92" y="24"/>
                </a:lnTo>
                <a:lnTo>
                  <a:pt x="90" y="24"/>
                </a:lnTo>
                <a:lnTo>
                  <a:pt x="84" y="26"/>
                </a:lnTo>
                <a:lnTo>
                  <a:pt x="84" y="22"/>
                </a:lnTo>
                <a:lnTo>
                  <a:pt x="80" y="22"/>
                </a:lnTo>
                <a:lnTo>
                  <a:pt x="76" y="20"/>
                </a:lnTo>
                <a:lnTo>
                  <a:pt x="68" y="14"/>
                </a:lnTo>
                <a:lnTo>
                  <a:pt x="60" y="14"/>
                </a:lnTo>
                <a:lnTo>
                  <a:pt x="58" y="8"/>
                </a:lnTo>
                <a:lnTo>
                  <a:pt x="46" y="8"/>
                </a:lnTo>
                <a:lnTo>
                  <a:pt x="42" y="4"/>
                </a:lnTo>
                <a:lnTo>
                  <a:pt x="36" y="4"/>
                </a:lnTo>
                <a:lnTo>
                  <a:pt x="34" y="0"/>
                </a:lnTo>
                <a:lnTo>
                  <a:pt x="30" y="0"/>
                </a:lnTo>
                <a:lnTo>
                  <a:pt x="30" y="2"/>
                </a:lnTo>
                <a:lnTo>
                  <a:pt x="28" y="2"/>
                </a:lnTo>
                <a:lnTo>
                  <a:pt x="28" y="4"/>
                </a:lnTo>
                <a:lnTo>
                  <a:pt x="28" y="4"/>
                </a:lnTo>
                <a:lnTo>
                  <a:pt x="28" y="6"/>
                </a:lnTo>
                <a:lnTo>
                  <a:pt x="26" y="6"/>
                </a:lnTo>
                <a:lnTo>
                  <a:pt x="24" y="6"/>
                </a:lnTo>
                <a:lnTo>
                  <a:pt x="24" y="4"/>
                </a:lnTo>
                <a:lnTo>
                  <a:pt x="22" y="4"/>
                </a:lnTo>
                <a:lnTo>
                  <a:pt x="22" y="4"/>
                </a:lnTo>
                <a:lnTo>
                  <a:pt x="22" y="2"/>
                </a:lnTo>
                <a:lnTo>
                  <a:pt x="20" y="0"/>
                </a:lnTo>
                <a:lnTo>
                  <a:pt x="18" y="0"/>
                </a:lnTo>
                <a:lnTo>
                  <a:pt x="18" y="0"/>
                </a:lnTo>
                <a:lnTo>
                  <a:pt x="20" y="4"/>
                </a:lnTo>
                <a:lnTo>
                  <a:pt x="18" y="4"/>
                </a:lnTo>
                <a:lnTo>
                  <a:pt x="16" y="4"/>
                </a:lnTo>
                <a:lnTo>
                  <a:pt x="14" y="6"/>
                </a:lnTo>
                <a:lnTo>
                  <a:pt x="12" y="6"/>
                </a:lnTo>
                <a:lnTo>
                  <a:pt x="12" y="6"/>
                </a:lnTo>
                <a:lnTo>
                  <a:pt x="8" y="6"/>
                </a:lnTo>
                <a:lnTo>
                  <a:pt x="6" y="6"/>
                </a:lnTo>
                <a:lnTo>
                  <a:pt x="6" y="8"/>
                </a:lnTo>
                <a:lnTo>
                  <a:pt x="4" y="8"/>
                </a:lnTo>
                <a:lnTo>
                  <a:pt x="2" y="8"/>
                </a:lnTo>
                <a:lnTo>
                  <a:pt x="0" y="8"/>
                </a:lnTo>
                <a:lnTo>
                  <a:pt x="0" y="18"/>
                </a:lnTo>
                <a:lnTo>
                  <a:pt x="8" y="20"/>
                </a:lnTo>
                <a:lnTo>
                  <a:pt x="12" y="26"/>
                </a:lnTo>
                <a:lnTo>
                  <a:pt x="16" y="42"/>
                </a:lnTo>
                <a:lnTo>
                  <a:pt x="16" y="42"/>
                </a:lnTo>
                <a:lnTo>
                  <a:pt x="18" y="42"/>
                </a:lnTo>
                <a:lnTo>
                  <a:pt x="18" y="44"/>
                </a:lnTo>
                <a:lnTo>
                  <a:pt x="18" y="44"/>
                </a:lnTo>
                <a:lnTo>
                  <a:pt x="18" y="46"/>
                </a:lnTo>
                <a:lnTo>
                  <a:pt x="20" y="46"/>
                </a:lnTo>
                <a:lnTo>
                  <a:pt x="22" y="46"/>
                </a:lnTo>
                <a:lnTo>
                  <a:pt x="24" y="46"/>
                </a:lnTo>
                <a:lnTo>
                  <a:pt x="26" y="48"/>
                </a:lnTo>
                <a:lnTo>
                  <a:pt x="30" y="46"/>
                </a:lnTo>
                <a:lnTo>
                  <a:pt x="32" y="46"/>
                </a:lnTo>
                <a:lnTo>
                  <a:pt x="34" y="42"/>
                </a:lnTo>
                <a:lnTo>
                  <a:pt x="42" y="42"/>
                </a:lnTo>
                <a:lnTo>
                  <a:pt x="42" y="44"/>
                </a:lnTo>
                <a:lnTo>
                  <a:pt x="42" y="44"/>
                </a:lnTo>
                <a:lnTo>
                  <a:pt x="42" y="46"/>
                </a:lnTo>
                <a:lnTo>
                  <a:pt x="42" y="48"/>
                </a:lnTo>
                <a:lnTo>
                  <a:pt x="44" y="48"/>
                </a:lnTo>
                <a:lnTo>
                  <a:pt x="46" y="50"/>
                </a:lnTo>
                <a:lnTo>
                  <a:pt x="52" y="50"/>
                </a:lnTo>
                <a:lnTo>
                  <a:pt x="58" y="50"/>
                </a:lnTo>
                <a:lnTo>
                  <a:pt x="60" y="52"/>
                </a:lnTo>
                <a:lnTo>
                  <a:pt x="60" y="54"/>
                </a:lnTo>
                <a:lnTo>
                  <a:pt x="62" y="58"/>
                </a:lnTo>
                <a:lnTo>
                  <a:pt x="66" y="60"/>
                </a:lnTo>
                <a:lnTo>
                  <a:pt x="68" y="64"/>
                </a:lnTo>
                <a:lnTo>
                  <a:pt x="70" y="64"/>
                </a:lnTo>
                <a:lnTo>
                  <a:pt x="72" y="64"/>
                </a:lnTo>
                <a:lnTo>
                  <a:pt x="74" y="66"/>
                </a:lnTo>
                <a:lnTo>
                  <a:pt x="78" y="66"/>
                </a:lnTo>
                <a:lnTo>
                  <a:pt x="82" y="66"/>
                </a:lnTo>
                <a:lnTo>
                  <a:pt x="86" y="64"/>
                </a:lnTo>
                <a:lnTo>
                  <a:pt x="86" y="64"/>
                </a:lnTo>
                <a:lnTo>
                  <a:pt x="90" y="62"/>
                </a:lnTo>
                <a:lnTo>
                  <a:pt x="94" y="60"/>
                </a:lnTo>
                <a:lnTo>
                  <a:pt x="98" y="60"/>
                </a:lnTo>
                <a:lnTo>
                  <a:pt x="102" y="60"/>
                </a:lnTo>
                <a:lnTo>
                  <a:pt x="102" y="58"/>
                </a:lnTo>
                <a:lnTo>
                  <a:pt x="104" y="56"/>
                </a:lnTo>
                <a:lnTo>
                  <a:pt x="104" y="54"/>
                </a:lnTo>
                <a:lnTo>
                  <a:pt x="104" y="52"/>
                </a:lnTo>
                <a:lnTo>
                  <a:pt x="104" y="50"/>
                </a:lnTo>
                <a:lnTo>
                  <a:pt x="106" y="50"/>
                </a:lnTo>
                <a:lnTo>
                  <a:pt x="108" y="48"/>
                </a:lnTo>
                <a:lnTo>
                  <a:pt x="110" y="46"/>
                </a:lnTo>
                <a:lnTo>
                  <a:pt x="112" y="44"/>
                </a:lnTo>
                <a:lnTo>
                  <a:pt x="114" y="44"/>
                </a:lnTo>
                <a:lnTo>
                  <a:pt x="118" y="46"/>
                </a:lnTo>
                <a:lnTo>
                  <a:pt x="122" y="44"/>
                </a:lnTo>
                <a:lnTo>
                  <a:pt x="126" y="44"/>
                </a:lnTo>
                <a:lnTo>
                  <a:pt x="128" y="42"/>
                </a:lnTo>
                <a:lnTo>
                  <a:pt x="130" y="40"/>
                </a:lnTo>
                <a:lnTo>
                  <a:pt x="132" y="38"/>
                </a:lnTo>
                <a:lnTo>
                  <a:pt x="136" y="38"/>
                </a:lnTo>
                <a:lnTo>
                  <a:pt x="138" y="38"/>
                </a:lnTo>
                <a:lnTo>
                  <a:pt x="138" y="38"/>
                </a:lnTo>
                <a:lnTo>
                  <a:pt x="138" y="38"/>
                </a:lnTo>
                <a:lnTo>
                  <a:pt x="136" y="36"/>
                </a:lnTo>
                <a:lnTo>
                  <a:pt x="136" y="34"/>
                </a:lnTo>
                <a:lnTo>
                  <a:pt x="136" y="30"/>
                </a:lnTo>
                <a:lnTo>
                  <a:pt x="138" y="26"/>
                </a:lnTo>
                <a:lnTo>
                  <a:pt x="138" y="24"/>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62" name="Freeform 124"/>
          <p:cNvSpPr>
            <a:spLocks/>
          </p:cNvSpPr>
          <p:nvPr/>
        </p:nvSpPr>
        <p:spPr bwMode="gray">
          <a:xfrm>
            <a:off x="2530996" y="4101546"/>
            <a:ext cx="255156" cy="183657"/>
          </a:xfrm>
          <a:custGeom>
            <a:avLst/>
            <a:gdLst/>
            <a:ahLst/>
            <a:cxnLst>
              <a:cxn ang="0">
                <a:pos x="84" y="2"/>
              </a:cxn>
              <a:cxn ang="0">
                <a:pos x="80" y="10"/>
              </a:cxn>
              <a:cxn ang="0">
                <a:pos x="60" y="18"/>
              </a:cxn>
              <a:cxn ang="0">
                <a:pos x="52" y="18"/>
              </a:cxn>
              <a:cxn ang="0">
                <a:pos x="46" y="16"/>
              </a:cxn>
              <a:cxn ang="0">
                <a:pos x="36" y="22"/>
              </a:cxn>
              <a:cxn ang="0">
                <a:pos x="30" y="28"/>
              </a:cxn>
              <a:cxn ang="0">
                <a:pos x="4" y="36"/>
              </a:cxn>
              <a:cxn ang="0">
                <a:pos x="4" y="48"/>
              </a:cxn>
              <a:cxn ang="0">
                <a:pos x="4" y="52"/>
              </a:cxn>
              <a:cxn ang="0">
                <a:pos x="0" y="56"/>
              </a:cxn>
              <a:cxn ang="0">
                <a:pos x="6" y="62"/>
              </a:cxn>
              <a:cxn ang="0">
                <a:pos x="10" y="66"/>
              </a:cxn>
              <a:cxn ang="0">
                <a:pos x="10" y="72"/>
              </a:cxn>
              <a:cxn ang="0">
                <a:pos x="6" y="76"/>
              </a:cxn>
              <a:cxn ang="0">
                <a:pos x="6" y="78"/>
              </a:cxn>
              <a:cxn ang="0">
                <a:pos x="8" y="84"/>
              </a:cxn>
              <a:cxn ang="0">
                <a:pos x="8" y="90"/>
              </a:cxn>
              <a:cxn ang="0">
                <a:pos x="8" y="94"/>
              </a:cxn>
              <a:cxn ang="0">
                <a:pos x="6" y="100"/>
              </a:cxn>
              <a:cxn ang="0">
                <a:pos x="8" y="100"/>
              </a:cxn>
              <a:cxn ang="0">
                <a:pos x="12" y="102"/>
              </a:cxn>
              <a:cxn ang="0">
                <a:pos x="12" y="98"/>
              </a:cxn>
              <a:cxn ang="0">
                <a:pos x="18" y="96"/>
              </a:cxn>
              <a:cxn ang="0">
                <a:pos x="30" y="104"/>
              </a:cxn>
              <a:cxn ang="0">
                <a:pos x="52" y="110"/>
              </a:cxn>
              <a:cxn ang="0">
                <a:pos x="68" y="118"/>
              </a:cxn>
              <a:cxn ang="0">
                <a:pos x="76" y="120"/>
              </a:cxn>
              <a:cxn ang="0">
                <a:pos x="84" y="118"/>
              </a:cxn>
              <a:cxn ang="0">
                <a:pos x="88" y="118"/>
              </a:cxn>
              <a:cxn ang="0">
                <a:pos x="90" y="114"/>
              </a:cxn>
              <a:cxn ang="0">
                <a:pos x="98" y="110"/>
              </a:cxn>
              <a:cxn ang="0">
                <a:pos x="110" y="112"/>
              </a:cxn>
              <a:cxn ang="0">
                <a:pos x="116" y="116"/>
              </a:cxn>
              <a:cxn ang="0">
                <a:pos x="124" y="120"/>
              </a:cxn>
              <a:cxn ang="0">
                <a:pos x="128" y="118"/>
              </a:cxn>
              <a:cxn ang="0">
                <a:pos x="150" y="104"/>
              </a:cxn>
              <a:cxn ang="0">
                <a:pos x="152" y="100"/>
              </a:cxn>
              <a:cxn ang="0">
                <a:pos x="146" y="86"/>
              </a:cxn>
              <a:cxn ang="0">
                <a:pos x="142" y="78"/>
              </a:cxn>
              <a:cxn ang="0">
                <a:pos x="132" y="64"/>
              </a:cxn>
              <a:cxn ang="0">
                <a:pos x="126" y="58"/>
              </a:cxn>
              <a:cxn ang="0">
                <a:pos x="132" y="54"/>
              </a:cxn>
              <a:cxn ang="0">
                <a:pos x="134" y="40"/>
              </a:cxn>
              <a:cxn ang="0">
                <a:pos x="130" y="32"/>
              </a:cxn>
              <a:cxn ang="0">
                <a:pos x="124" y="18"/>
              </a:cxn>
              <a:cxn ang="0">
                <a:pos x="116" y="12"/>
              </a:cxn>
              <a:cxn ang="0">
                <a:pos x="112" y="6"/>
              </a:cxn>
              <a:cxn ang="0">
                <a:pos x="104" y="8"/>
              </a:cxn>
              <a:cxn ang="0">
                <a:pos x="94" y="8"/>
              </a:cxn>
            </a:cxnLst>
            <a:rect l="0" t="0" r="r" b="b"/>
            <a:pathLst>
              <a:path w="152" h="122">
                <a:moveTo>
                  <a:pt x="90" y="4"/>
                </a:moveTo>
                <a:lnTo>
                  <a:pt x="84" y="0"/>
                </a:lnTo>
                <a:lnTo>
                  <a:pt x="84" y="2"/>
                </a:lnTo>
                <a:lnTo>
                  <a:pt x="82" y="4"/>
                </a:lnTo>
                <a:lnTo>
                  <a:pt x="82" y="8"/>
                </a:lnTo>
                <a:lnTo>
                  <a:pt x="80" y="10"/>
                </a:lnTo>
                <a:lnTo>
                  <a:pt x="78" y="12"/>
                </a:lnTo>
                <a:lnTo>
                  <a:pt x="78" y="12"/>
                </a:lnTo>
                <a:lnTo>
                  <a:pt x="60" y="18"/>
                </a:lnTo>
                <a:lnTo>
                  <a:pt x="56" y="18"/>
                </a:lnTo>
                <a:lnTo>
                  <a:pt x="52" y="18"/>
                </a:lnTo>
                <a:lnTo>
                  <a:pt x="52" y="18"/>
                </a:lnTo>
                <a:lnTo>
                  <a:pt x="52" y="16"/>
                </a:lnTo>
                <a:lnTo>
                  <a:pt x="48" y="16"/>
                </a:lnTo>
                <a:lnTo>
                  <a:pt x="46" y="16"/>
                </a:lnTo>
                <a:lnTo>
                  <a:pt x="42" y="16"/>
                </a:lnTo>
                <a:lnTo>
                  <a:pt x="38" y="20"/>
                </a:lnTo>
                <a:lnTo>
                  <a:pt x="36" y="22"/>
                </a:lnTo>
                <a:lnTo>
                  <a:pt x="32" y="24"/>
                </a:lnTo>
                <a:lnTo>
                  <a:pt x="30" y="26"/>
                </a:lnTo>
                <a:lnTo>
                  <a:pt x="30" y="28"/>
                </a:lnTo>
                <a:lnTo>
                  <a:pt x="4" y="32"/>
                </a:lnTo>
                <a:lnTo>
                  <a:pt x="4" y="32"/>
                </a:lnTo>
                <a:lnTo>
                  <a:pt x="4" y="36"/>
                </a:lnTo>
                <a:lnTo>
                  <a:pt x="4" y="40"/>
                </a:lnTo>
                <a:lnTo>
                  <a:pt x="4" y="44"/>
                </a:lnTo>
                <a:lnTo>
                  <a:pt x="4" y="48"/>
                </a:lnTo>
                <a:lnTo>
                  <a:pt x="4" y="48"/>
                </a:lnTo>
                <a:lnTo>
                  <a:pt x="4" y="50"/>
                </a:lnTo>
                <a:lnTo>
                  <a:pt x="4" y="52"/>
                </a:lnTo>
                <a:lnTo>
                  <a:pt x="4" y="54"/>
                </a:lnTo>
                <a:lnTo>
                  <a:pt x="0" y="54"/>
                </a:lnTo>
                <a:lnTo>
                  <a:pt x="0" y="56"/>
                </a:lnTo>
                <a:lnTo>
                  <a:pt x="2" y="56"/>
                </a:lnTo>
                <a:lnTo>
                  <a:pt x="4" y="60"/>
                </a:lnTo>
                <a:lnTo>
                  <a:pt x="6" y="62"/>
                </a:lnTo>
                <a:lnTo>
                  <a:pt x="8" y="62"/>
                </a:lnTo>
                <a:lnTo>
                  <a:pt x="8" y="64"/>
                </a:lnTo>
                <a:lnTo>
                  <a:pt x="10" y="66"/>
                </a:lnTo>
                <a:lnTo>
                  <a:pt x="12" y="68"/>
                </a:lnTo>
                <a:lnTo>
                  <a:pt x="12" y="70"/>
                </a:lnTo>
                <a:lnTo>
                  <a:pt x="10" y="72"/>
                </a:lnTo>
                <a:lnTo>
                  <a:pt x="10" y="72"/>
                </a:lnTo>
                <a:lnTo>
                  <a:pt x="8" y="74"/>
                </a:lnTo>
                <a:lnTo>
                  <a:pt x="6" y="76"/>
                </a:lnTo>
                <a:lnTo>
                  <a:pt x="6" y="76"/>
                </a:lnTo>
                <a:lnTo>
                  <a:pt x="6" y="78"/>
                </a:lnTo>
                <a:lnTo>
                  <a:pt x="6" y="78"/>
                </a:lnTo>
                <a:lnTo>
                  <a:pt x="8" y="80"/>
                </a:lnTo>
                <a:lnTo>
                  <a:pt x="8" y="82"/>
                </a:lnTo>
                <a:lnTo>
                  <a:pt x="8" y="84"/>
                </a:lnTo>
                <a:lnTo>
                  <a:pt x="6" y="86"/>
                </a:lnTo>
                <a:lnTo>
                  <a:pt x="6" y="88"/>
                </a:lnTo>
                <a:lnTo>
                  <a:pt x="8" y="90"/>
                </a:lnTo>
                <a:lnTo>
                  <a:pt x="6" y="90"/>
                </a:lnTo>
                <a:lnTo>
                  <a:pt x="6" y="92"/>
                </a:lnTo>
                <a:lnTo>
                  <a:pt x="8" y="94"/>
                </a:lnTo>
                <a:lnTo>
                  <a:pt x="8" y="96"/>
                </a:lnTo>
                <a:lnTo>
                  <a:pt x="8" y="98"/>
                </a:lnTo>
                <a:lnTo>
                  <a:pt x="6" y="100"/>
                </a:lnTo>
                <a:lnTo>
                  <a:pt x="6" y="100"/>
                </a:lnTo>
                <a:lnTo>
                  <a:pt x="6" y="100"/>
                </a:lnTo>
                <a:lnTo>
                  <a:pt x="8" y="100"/>
                </a:lnTo>
                <a:lnTo>
                  <a:pt x="8" y="102"/>
                </a:lnTo>
                <a:lnTo>
                  <a:pt x="10" y="102"/>
                </a:lnTo>
                <a:lnTo>
                  <a:pt x="12" y="102"/>
                </a:lnTo>
                <a:lnTo>
                  <a:pt x="12" y="100"/>
                </a:lnTo>
                <a:lnTo>
                  <a:pt x="12" y="100"/>
                </a:lnTo>
                <a:lnTo>
                  <a:pt x="12" y="98"/>
                </a:lnTo>
                <a:lnTo>
                  <a:pt x="14" y="98"/>
                </a:lnTo>
                <a:lnTo>
                  <a:pt x="14" y="96"/>
                </a:lnTo>
                <a:lnTo>
                  <a:pt x="18" y="96"/>
                </a:lnTo>
                <a:lnTo>
                  <a:pt x="20" y="100"/>
                </a:lnTo>
                <a:lnTo>
                  <a:pt x="26" y="100"/>
                </a:lnTo>
                <a:lnTo>
                  <a:pt x="30" y="104"/>
                </a:lnTo>
                <a:lnTo>
                  <a:pt x="42" y="104"/>
                </a:lnTo>
                <a:lnTo>
                  <a:pt x="44" y="110"/>
                </a:lnTo>
                <a:lnTo>
                  <a:pt x="52" y="110"/>
                </a:lnTo>
                <a:lnTo>
                  <a:pt x="60" y="116"/>
                </a:lnTo>
                <a:lnTo>
                  <a:pt x="64" y="118"/>
                </a:lnTo>
                <a:lnTo>
                  <a:pt x="68" y="118"/>
                </a:lnTo>
                <a:lnTo>
                  <a:pt x="68" y="122"/>
                </a:lnTo>
                <a:lnTo>
                  <a:pt x="74" y="120"/>
                </a:lnTo>
                <a:lnTo>
                  <a:pt x="76" y="120"/>
                </a:lnTo>
                <a:lnTo>
                  <a:pt x="78" y="120"/>
                </a:lnTo>
                <a:lnTo>
                  <a:pt x="80" y="118"/>
                </a:lnTo>
                <a:lnTo>
                  <a:pt x="84" y="118"/>
                </a:lnTo>
                <a:lnTo>
                  <a:pt x="86" y="120"/>
                </a:lnTo>
                <a:lnTo>
                  <a:pt x="88" y="120"/>
                </a:lnTo>
                <a:lnTo>
                  <a:pt x="88" y="118"/>
                </a:lnTo>
                <a:lnTo>
                  <a:pt x="88" y="116"/>
                </a:lnTo>
                <a:lnTo>
                  <a:pt x="88" y="114"/>
                </a:lnTo>
                <a:lnTo>
                  <a:pt x="90" y="114"/>
                </a:lnTo>
                <a:lnTo>
                  <a:pt x="92" y="112"/>
                </a:lnTo>
                <a:lnTo>
                  <a:pt x="94" y="110"/>
                </a:lnTo>
                <a:lnTo>
                  <a:pt x="98" y="110"/>
                </a:lnTo>
                <a:lnTo>
                  <a:pt x="102" y="108"/>
                </a:lnTo>
                <a:lnTo>
                  <a:pt x="106" y="108"/>
                </a:lnTo>
                <a:lnTo>
                  <a:pt x="110" y="112"/>
                </a:lnTo>
                <a:lnTo>
                  <a:pt x="112" y="112"/>
                </a:lnTo>
                <a:lnTo>
                  <a:pt x="114" y="114"/>
                </a:lnTo>
                <a:lnTo>
                  <a:pt x="116" y="116"/>
                </a:lnTo>
                <a:lnTo>
                  <a:pt x="118" y="118"/>
                </a:lnTo>
                <a:lnTo>
                  <a:pt x="122" y="120"/>
                </a:lnTo>
                <a:lnTo>
                  <a:pt x="124" y="120"/>
                </a:lnTo>
                <a:lnTo>
                  <a:pt x="126" y="120"/>
                </a:lnTo>
                <a:lnTo>
                  <a:pt x="128" y="120"/>
                </a:lnTo>
                <a:lnTo>
                  <a:pt x="128" y="118"/>
                </a:lnTo>
                <a:lnTo>
                  <a:pt x="150" y="104"/>
                </a:lnTo>
                <a:lnTo>
                  <a:pt x="150" y="104"/>
                </a:lnTo>
                <a:lnTo>
                  <a:pt x="150" y="104"/>
                </a:lnTo>
                <a:lnTo>
                  <a:pt x="150" y="104"/>
                </a:lnTo>
                <a:lnTo>
                  <a:pt x="152" y="102"/>
                </a:lnTo>
                <a:lnTo>
                  <a:pt x="152" y="100"/>
                </a:lnTo>
                <a:lnTo>
                  <a:pt x="150" y="98"/>
                </a:lnTo>
                <a:lnTo>
                  <a:pt x="148" y="92"/>
                </a:lnTo>
                <a:lnTo>
                  <a:pt x="146" y="86"/>
                </a:lnTo>
                <a:lnTo>
                  <a:pt x="146" y="84"/>
                </a:lnTo>
                <a:lnTo>
                  <a:pt x="144" y="82"/>
                </a:lnTo>
                <a:lnTo>
                  <a:pt x="142" y="78"/>
                </a:lnTo>
                <a:lnTo>
                  <a:pt x="140" y="72"/>
                </a:lnTo>
                <a:lnTo>
                  <a:pt x="136" y="68"/>
                </a:lnTo>
                <a:lnTo>
                  <a:pt x="132" y="64"/>
                </a:lnTo>
                <a:lnTo>
                  <a:pt x="130" y="60"/>
                </a:lnTo>
                <a:lnTo>
                  <a:pt x="126" y="58"/>
                </a:lnTo>
                <a:lnTo>
                  <a:pt x="126" y="58"/>
                </a:lnTo>
                <a:lnTo>
                  <a:pt x="128" y="58"/>
                </a:lnTo>
                <a:lnTo>
                  <a:pt x="130" y="56"/>
                </a:lnTo>
                <a:lnTo>
                  <a:pt x="132" y="54"/>
                </a:lnTo>
                <a:lnTo>
                  <a:pt x="134" y="50"/>
                </a:lnTo>
                <a:lnTo>
                  <a:pt x="136" y="46"/>
                </a:lnTo>
                <a:lnTo>
                  <a:pt x="134" y="40"/>
                </a:lnTo>
                <a:lnTo>
                  <a:pt x="134" y="40"/>
                </a:lnTo>
                <a:lnTo>
                  <a:pt x="132" y="36"/>
                </a:lnTo>
                <a:lnTo>
                  <a:pt x="130" y="32"/>
                </a:lnTo>
                <a:lnTo>
                  <a:pt x="128" y="28"/>
                </a:lnTo>
                <a:lnTo>
                  <a:pt x="126" y="22"/>
                </a:lnTo>
                <a:lnTo>
                  <a:pt x="124" y="18"/>
                </a:lnTo>
                <a:lnTo>
                  <a:pt x="122" y="16"/>
                </a:lnTo>
                <a:lnTo>
                  <a:pt x="120" y="14"/>
                </a:lnTo>
                <a:lnTo>
                  <a:pt x="116" y="12"/>
                </a:lnTo>
                <a:lnTo>
                  <a:pt x="114" y="10"/>
                </a:lnTo>
                <a:lnTo>
                  <a:pt x="112" y="8"/>
                </a:lnTo>
                <a:lnTo>
                  <a:pt x="112" y="6"/>
                </a:lnTo>
                <a:lnTo>
                  <a:pt x="110" y="6"/>
                </a:lnTo>
                <a:lnTo>
                  <a:pt x="108" y="8"/>
                </a:lnTo>
                <a:lnTo>
                  <a:pt x="104" y="8"/>
                </a:lnTo>
                <a:lnTo>
                  <a:pt x="98" y="8"/>
                </a:lnTo>
                <a:lnTo>
                  <a:pt x="98" y="8"/>
                </a:lnTo>
                <a:lnTo>
                  <a:pt x="94" y="8"/>
                </a:lnTo>
                <a:lnTo>
                  <a:pt x="92" y="6"/>
                </a:lnTo>
                <a:lnTo>
                  <a:pt x="90" y="4"/>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63" name="Freeform 125"/>
          <p:cNvSpPr>
            <a:spLocks/>
          </p:cNvSpPr>
          <p:nvPr/>
        </p:nvSpPr>
        <p:spPr bwMode="gray">
          <a:xfrm>
            <a:off x="2695505" y="4309288"/>
            <a:ext cx="171223" cy="126451"/>
          </a:xfrm>
          <a:custGeom>
            <a:avLst/>
            <a:gdLst/>
            <a:ahLst/>
            <a:cxnLst>
              <a:cxn ang="0">
                <a:pos x="20" y="6"/>
              </a:cxn>
              <a:cxn ang="0">
                <a:pos x="26" y="2"/>
              </a:cxn>
              <a:cxn ang="0">
                <a:pos x="38" y="2"/>
              </a:cxn>
              <a:cxn ang="0">
                <a:pos x="48" y="4"/>
              </a:cxn>
              <a:cxn ang="0">
                <a:pos x="52" y="6"/>
              </a:cxn>
              <a:cxn ang="0">
                <a:pos x="60" y="6"/>
              </a:cxn>
              <a:cxn ang="0">
                <a:pos x="68" y="4"/>
              </a:cxn>
              <a:cxn ang="0">
                <a:pos x="72" y="0"/>
              </a:cxn>
              <a:cxn ang="0">
                <a:pos x="76" y="2"/>
              </a:cxn>
              <a:cxn ang="0">
                <a:pos x="84" y="6"/>
              </a:cxn>
              <a:cxn ang="0">
                <a:pos x="92" y="14"/>
              </a:cxn>
              <a:cxn ang="0">
                <a:pos x="94" y="20"/>
              </a:cxn>
              <a:cxn ang="0">
                <a:pos x="96" y="30"/>
              </a:cxn>
              <a:cxn ang="0">
                <a:pos x="98" y="40"/>
              </a:cxn>
              <a:cxn ang="0">
                <a:pos x="96" y="54"/>
              </a:cxn>
              <a:cxn ang="0">
                <a:pos x="98" y="60"/>
              </a:cxn>
              <a:cxn ang="0">
                <a:pos x="102" y="64"/>
              </a:cxn>
              <a:cxn ang="0">
                <a:pos x="100" y="66"/>
              </a:cxn>
              <a:cxn ang="0">
                <a:pos x="100" y="70"/>
              </a:cxn>
              <a:cxn ang="0">
                <a:pos x="100" y="74"/>
              </a:cxn>
              <a:cxn ang="0">
                <a:pos x="100" y="82"/>
              </a:cxn>
              <a:cxn ang="0">
                <a:pos x="100" y="84"/>
              </a:cxn>
              <a:cxn ang="0">
                <a:pos x="94" y="80"/>
              </a:cxn>
              <a:cxn ang="0">
                <a:pos x="88" y="76"/>
              </a:cxn>
              <a:cxn ang="0">
                <a:pos x="74" y="72"/>
              </a:cxn>
              <a:cxn ang="0">
                <a:pos x="72" y="70"/>
              </a:cxn>
              <a:cxn ang="0">
                <a:pos x="64" y="66"/>
              </a:cxn>
              <a:cxn ang="0">
                <a:pos x="60" y="66"/>
              </a:cxn>
              <a:cxn ang="0">
                <a:pos x="48" y="66"/>
              </a:cxn>
              <a:cxn ang="0">
                <a:pos x="34" y="72"/>
              </a:cxn>
              <a:cxn ang="0">
                <a:pos x="32" y="72"/>
              </a:cxn>
              <a:cxn ang="0">
                <a:pos x="26" y="72"/>
              </a:cxn>
              <a:cxn ang="0">
                <a:pos x="16" y="64"/>
              </a:cxn>
              <a:cxn ang="0">
                <a:pos x="8" y="58"/>
              </a:cxn>
              <a:cxn ang="0">
                <a:pos x="0" y="54"/>
              </a:cxn>
              <a:cxn ang="0">
                <a:pos x="4" y="52"/>
              </a:cxn>
              <a:cxn ang="0">
                <a:pos x="10" y="44"/>
              </a:cxn>
              <a:cxn ang="0">
                <a:pos x="16" y="36"/>
              </a:cxn>
              <a:cxn ang="0">
                <a:pos x="16" y="32"/>
              </a:cxn>
              <a:cxn ang="0">
                <a:pos x="18" y="20"/>
              </a:cxn>
              <a:cxn ang="0">
                <a:pos x="18" y="12"/>
              </a:cxn>
              <a:cxn ang="0">
                <a:pos x="20" y="6"/>
              </a:cxn>
            </a:cxnLst>
            <a:rect l="0" t="0" r="r" b="b"/>
            <a:pathLst>
              <a:path w="102" h="84">
                <a:moveTo>
                  <a:pt x="20" y="6"/>
                </a:moveTo>
                <a:lnTo>
                  <a:pt x="20" y="6"/>
                </a:lnTo>
                <a:lnTo>
                  <a:pt x="22" y="4"/>
                </a:lnTo>
                <a:lnTo>
                  <a:pt x="26" y="2"/>
                </a:lnTo>
                <a:lnTo>
                  <a:pt x="32" y="2"/>
                </a:lnTo>
                <a:lnTo>
                  <a:pt x="38" y="2"/>
                </a:lnTo>
                <a:lnTo>
                  <a:pt x="42" y="2"/>
                </a:lnTo>
                <a:lnTo>
                  <a:pt x="48" y="4"/>
                </a:lnTo>
                <a:lnTo>
                  <a:pt x="50" y="4"/>
                </a:lnTo>
                <a:lnTo>
                  <a:pt x="52" y="6"/>
                </a:lnTo>
                <a:lnTo>
                  <a:pt x="56" y="6"/>
                </a:lnTo>
                <a:lnTo>
                  <a:pt x="60" y="6"/>
                </a:lnTo>
                <a:lnTo>
                  <a:pt x="66" y="6"/>
                </a:lnTo>
                <a:lnTo>
                  <a:pt x="68" y="4"/>
                </a:lnTo>
                <a:lnTo>
                  <a:pt x="70" y="4"/>
                </a:lnTo>
                <a:lnTo>
                  <a:pt x="72" y="0"/>
                </a:lnTo>
                <a:lnTo>
                  <a:pt x="72" y="0"/>
                </a:lnTo>
                <a:lnTo>
                  <a:pt x="76" y="2"/>
                </a:lnTo>
                <a:lnTo>
                  <a:pt x="80" y="4"/>
                </a:lnTo>
                <a:lnTo>
                  <a:pt x="84" y="6"/>
                </a:lnTo>
                <a:lnTo>
                  <a:pt x="88" y="10"/>
                </a:lnTo>
                <a:lnTo>
                  <a:pt x="92" y="14"/>
                </a:lnTo>
                <a:lnTo>
                  <a:pt x="92" y="16"/>
                </a:lnTo>
                <a:lnTo>
                  <a:pt x="94" y="20"/>
                </a:lnTo>
                <a:lnTo>
                  <a:pt x="96" y="24"/>
                </a:lnTo>
                <a:lnTo>
                  <a:pt x="96" y="30"/>
                </a:lnTo>
                <a:lnTo>
                  <a:pt x="98" y="34"/>
                </a:lnTo>
                <a:lnTo>
                  <a:pt x="98" y="40"/>
                </a:lnTo>
                <a:lnTo>
                  <a:pt x="96" y="48"/>
                </a:lnTo>
                <a:lnTo>
                  <a:pt x="96" y="54"/>
                </a:lnTo>
                <a:lnTo>
                  <a:pt x="96" y="58"/>
                </a:lnTo>
                <a:lnTo>
                  <a:pt x="98" y="60"/>
                </a:lnTo>
                <a:lnTo>
                  <a:pt x="100" y="62"/>
                </a:lnTo>
                <a:lnTo>
                  <a:pt x="102" y="64"/>
                </a:lnTo>
                <a:lnTo>
                  <a:pt x="102" y="64"/>
                </a:lnTo>
                <a:lnTo>
                  <a:pt x="100" y="66"/>
                </a:lnTo>
                <a:lnTo>
                  <a:pt x="100" y="68"/>
                </a:lnTo>
                <a:lnTo>
                  <a:pt x="100" y="70"/>
                </a:lnTo>
                <a:lnTo>
                  <a:pt x="100" y="72"/>
                </a:lnTo>
                <a:lnTo>
                  <a:pt x="100" y="74"/>
                </a:lnTo>
                <a:lnTo>
                  <a:pt x="100" y="78"/>
                </a:lnTo>
                <a:lnTo>
                  <a:pt x="100" y="82"/>
                </a:lnTo>
                <a:lnTo>
                  <a:pt x="100" y="84"/>
                </a:lnTo>
                <a:lnTo>
                  <a:pt x="100" y="84"/>
                </a:lnTo>
                <a:lnTo>
                  <a:pt x="98" y="82"/>
                </a:lnTo>
                <a:lnTo>
                  <a:pt x="94" y="80"/>
                </a:lnTo>
                <a:lnTo>
                  <a:pt x="92" y="78"/>
                </a:lnTo>
                <a:lnTo>
                  <a:pt x="88" y="76"/>
                </a:lnTo>
                <a:lnTo>
                  <a:pt x="84" y="76"/>
                </a:lnTo>
                <a:lnTo>
                  <a:pt x="74" y="72"/>
                </a:lnTo>
                <a:lnTo>
                  <a:pt x="74" y="70"/>
                </a:lnTo>
                <a:lnTo>
                  <a:pt x="72" y="70"/>
                </a:lnTo>
                <a:lnTo>
                  <a:pt x="68" y="68"/>
                </a:lnTo>
                <a:lnTo>
                  <a:pt x="64" y="66"/>
                </a:lnTo>
                <a:lnTo>
                  <a:pt x="60" y="66"/>
                </a:lnTo>
                <a:lnTo>
                  <a:pt x="60" y="66"/>
                </a:lnTo>
                <a:lnTo>
                  <a:pt x="54" y="66"/>
                </a:lnTo>
                <a:lnTo>
                  <a:pt x="48" y="66"/>
                </a:lnTo>
                <a:lnTo>
                  <a:pt x="42" y="68"/>
                </a:lnTo>
                <a:lnTo>
                  <a:pt x="34" y="72"/>
                </a:lnTo>
                <a:lnTo>
                  <a:pt x="34" y="72"/>
                </a:lnTo>
                <a:lnTo>
                  <a:pt x="32" y="72"/>
                </a:lnTo>
                <a:lnTo>
                  <a:pt x="30" y="72"/>
                </a:lnTo>
                <a:lnTo>
                  <a:pt x="26" y="72"/>
                </a:lnTo>
                <a:lnTo>
                  <a:pt x="22" y="68"/>
                </a:lnTo>
                <a:lnTo>
                  <a:pt x="16" y="64"/>
                </a:lnTo>
                <a:lnTo>
                  <a:pt x="8" y="58"/>
                </a:lnTo>
                <a:lnTo>
                  <a:pt x="8" y="58"/>
                </a:lnTo>
                <a:lnTo>
                  <a:pt x="4" y="56"/>
                </a:lnTo>
                <a:lnTo>
                  <a:pt x="0" y="54"/>
                </a:lnTo>
                <a:lnTo>
                  <a:pt x="2" y="54"/>
                </a:lnTo>
                <a:lnTo>
                  <a:pt x="4" y="52"/>
                </a:lnTo>
                <a:lnTo>
                  <a:pt x="8" y="48"/>
                </a:lnTo>
                <a:lnTo>
                  <a:pt x="10" y="44"/>
                </a:lnTo>
                <a:lnTo>
                  <a:pt x="14" y="40"/>
                </a:lnTo>
                <a:lnTo>
                  <a:pt x="16" y="36"/>
                </a:lnTo>
                <a:lnTo>
                  <a:pt x="16" y="34"/>
                </a:lnTo>
                <a:lnTo>
                  <a:pt x="16" y="32"/>
                </a:lnTo>
                <a:lnTo>
                  <a:pt x="16" y="26"/>
                </a:lnTo>
                <a:lnTo>
                  <a:pt x="18" y="20"/>
                </a:lnTo>
                <a:lnTo>
                  <a:pt x="18" y="14"/>
                </a:lnTo>
                <a:lnTo>
                  <a:pt x="18" y="12"/>
                </a:lnTo>
                <a:lnTo>
                  <a:pt x="20" y="10"/>
                </a:lnTo>
                <a:lnTo>
                  <a:pt x="20" y="6"/>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64" name="Freeform 126"/>
          <p:cNvSpPr>
            <a:spLocks/>
          </p:cNvSpPr>
          <p:nvPr/>
        </p:nvSpPr>
        <p:spPr bwMode="gray">
          <a:xfrm>
            <a:off x="2796224" y="4492945"/>
            <a:ext cx="70503" cy="66237"/>
          </a:xfrm>
          <a:custGeom>
            <a:avLst/>
            <a:gdLst/>
            <a:ahLst/>
            <a:cxnLst>
              <a:cxn ang="0">
                <a:pos x="26" y="0"/>
              </a:cxn>
              <a:cxn ang="0">
                <a:pos x="26" y="2"/>
              </a:cxn>
              <a:cxn ang="0">
                <a:pos x="26" y="2"/>
              </a:cxn>
              <a:cxn ang="0">
                <a:pos x="26" y="4"/>
              </a:cxn>
              <a:cxn ang="0">
                <a:pos x="28" y="6"/>
              </a:cxn>
              <a:cxn ang="0">
                <a:pos x="32" y="10"/>
              </a:cxn>
              <a:cxn ang="0">
                <a:pos x="36" y="14"/>
              </a:cxn>
              <a:cxn ang="0">
                <a:pos x="42" y="22"/>
              </a:cxn>
              <a:cxn ang="0">
                <a:pos x="40" y="22"/>
              </a:cxn>
              <a:cxn ang="0">
                <a:pos x="40" y="24"/>
              </a:cxn>
              <a:cxn ang="0">
                <a:pos x="38" y="28"/>
              </a:cxn>
              <a:cxn ang="0">
                <a:pos x="36" y="30"/>
              </a:cxn>
              <a:cxn ang="0">
                <a:pos x="34" y="30"/>
              </a:cxn>
              <a:cxn ang="0">
                <a:pos x="34" y="30"/>
              </a:cxn>
              <a:cxn ang="0">
                <a:pos x="30" y="30"/>
              </a:cxn>
              <a:cxn ang="0">
                <a:pos x="28" y="32"/>
              </a:cxn>
              <a:cxn ang="0">
                <a:pos x="24" y="32"/>
              </a:cxn>
              <a:cxn ang="0">
                <a:pos x="22" y="32"/>
              </a:cxn>
              <a:cxn ang="0">
                <a:pos x="22" y="32"/>
              </a:cxn>
              <a:cxn ang="0">
                <a:pos x="20" y="34"/>
              </a:cxn>
              <a:cxn ang="0">
                <a:pos x="18" y="36"/>
              </a:cxn>
              <a:cxn ang="0">
                <a:pos x="16" y="38"/>
              </a:cxn>
              <a:cxn ang="0">
                <a:pos x="16" y="38"/>
              </a:cxn>
              <a:cxn ang="0">
                <a:pos x="14" y="40"/>
              </a:cxn>
              <a:cxn ang="0">
                <a:pos x="12" y="42"/>
              </a:cxn>
              <a:cxn ang="0">
                <a:pos x="10" y="42"/>
              </a:cxn>
              <a:cxn ang="0">
                <a:pos x="10" y="42"/>
              </a:cxn>
              <a:cxn ang="0">
                <a:pos x="8" y="44"/>
              </a:cxn>
              <a:cxn ang="0">
                <a:pos x="4" y="44"/>
              </a:cxn>
              <a:cxn ang="0">
                <a:pos x="2" y="44"/>
              </a:cxn>
              <a:cxn ang="0">
                <a:pos x="0" y="44"/>
              </a:cxn>
              <a:cxn ang="0">
                <a:pos x="2" y="36"/>
              </a:cxn>
              <a:cxn ang="0">
                <a:pos x="2" y="20"/>
              </a:cxn>
              <a:cxn ang="0">
                <a:pos x="2" y="20"/>
              </a:cxn>
              <a:cxn ang="0">
                <a:pos x="4" y="16"/>
              </a:cxn>
              <a:cxn ang="0">
                <a:pos x="4" y="12"/>
              </a:cxn>
              <a:cxn ang="0">
                <a:pos x="8" y="8"/>
              </a:cxn>
              <a:cxn ang="0">
                <a:pos x="12" y="4"/>
              </a:cxn>
              <a:cxn ang="0">
                <a:pos x="14" y="4"/>
              </a:cxn>
              <a:cxn ang="0">
                <a:pos x="16" y="2"/>
              </a:cxn>
              <a:cxn ang="0">
                <a:pos x="20" y="0"/>
              </a:cxn>
              <a:cxn ang="0">
                <a:pos x="26" y="0"/>
              </a:cxn>
            </a:cxnLst>
            <a:rect l="0" t="0" r="r" b="b"/>
            <a:pathLst>
              <a:path w="42" h="44">
                <a:moveTo>
                  <a:pt x="26" y="0"/>
                </a:moveTo>
                <a:lnTo>
                  <a:pt x="26" y="2"/>
                </a:lnTo>
                <a:lnTo>
                  <a:pt x="26" y="2"/>
                </a:lnTo>
                <a:lnTo>
                  <a:pt x="26" y="4"/>
                </a:lnTo>
                <a:lnTo>
                  <a:pt x="28" y="6"/>
                </a:lnTo>
                <a:lnTo>
                  <a:pt x="32" y="10"/>
                </a:lnTo>
                <a:lnTo>
                  <a:pt x="36" y="14"/>
                </a:lnTo>
                <a:lnTo>
                  <a:pt x="42" y="22"/>
                </a:lnTo>
                <a:lnTo>
                  <a:pt x="40" y="22"/>
                </a:lnTo>
                <a:lnTo>
                  <a:pt x="40" y="24"/>
                </a:lnTo>
                <a:lnTo>
                  <a:pt x="38" y="28"/>
                </a:lnTo>
                <a:lnTo>
                  <a:pt x="36" y="30"/>
                </a:lnTo>
                <a:lnTo>
                  <a:pt x="34" y="30"/>
                </a:lnTo>
                <a:lnTo>
                  <a:pt x="34" y="30"/>
                </a:lnTo>
                <a:lnTo>
                  <a:pt x="30" y="30"/>
                </a:lnTo>
                <a:lnTo>
                  <a:pt x="28" y="32"/>
                </a:lnTo>
                <a:lnTo>
                  <a:pt x="24" y="32"/>
                </a:lnTo>
                <a:lnTo>
                  <a:pt x="22" y="32"/>
                </a:lnTo>
                <a:lnTo>
                  <a:pt x="22" y="32"/>
                </a:lnTo>
                <a:lnTo>
                  <a:pt x="20" y="34"/>
                </a:lnTo>
                <a:lnTo>
                  <a:pt x="18" y="36"/>
                </a:lnTo>
                <a:lnTo>
                  <a:pt x="16" y="38"/>
                </a:lnTo>
                <a:lnTo>
                  <a:pt x="16" y="38"/>
                </a:lnTo>
                <a:lnTo>
                  <a:pt x="14" y="40"/>
                </a:lnTo>
                <a:lnTo>
                  <a:pt x="12" y="42"/>
                </a:lnTo>
                <a:lnTo>
                  <a:pt x="10" y="42"/>
                </a:lnTo>
                <a:lnTo>
                  <a:pt x="10" y="42"/>
                </a:lnTo>
                <a:lnTo>
                  <a:pt x="8" y="44"/>
                </a:lnTo>
                <a:lnTo>
                  <a:pt x="4" y="44"/>
                </a:lnTo>
                <a:lnTo>
                  <a:pt x="2" y="44"/>
                </a:lnTo>
                <a:lnTo>
                  <a:pt x="0" y="44"/>
                </a:lnTo>
                <a:lnTo>
                  <a:pt x="2" y="36"/>
                </a:lnTo>
                <a:lnTo>
                  <a:pt x="2" y="20"/>
                </a:lnTo>
                <a:lnTo>
                  <a:pt x="2" y="20"/>
                </a:lnTo>
                <a:lnTo>
                  <a:pt x="4" y="16"/>
                </a:lnTo>
                <a:lnTo>
                  <a:pt x="4" y="12"/>
                </a:lnTo>
                <a:lnTo>
                  <a:pt x="8" y="8"/>
                </a:lnTo>
                <a:lnTo>
                  <a:pt x="12" y="4"/>
                </a:lnTo>
                <a:lnTo>
                  <a:pt x="14" y="4"/>
                </a:lnTo>
                <a:lnTo>
                  <a:pt x="16" y="2"/>
                </a:lnTo>
                <a:lnTo>
                  <a:pt x="20" y="0"/>
                </a:lnTo>
                <a:lnTo>
                  <a:pt x="26" y="0"/>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65" name="Freeform 127"/>
          <p:cNvSpPr>
            <a:spLocks/>
          </p:cNvSpPr>
          <p:nvPr/>
        </p:nvSpPr>
        <p:spPr bwMode="gray">
          <a:xfrm>
            <a:off x="2974162" y="4760907"/>
            <a:ext cx="453237" cy="349248"/>
          </a:xfrm>
          <a:custGeom>
            <a:avLst/>
            <a:gdLst/>
            <a:ahLst/>
            <a:cxnLst>
              <a:cxn ang="0">
                <a:pos x="34" y="8"/>
              </a:cxn>
              <a:cxn ang="0">
                <a:pos x="42" y="24"/>
              </a:cxn>
              <a:cxn ang="0">
                <a:pos x="36" y="30"/>
              </a:cxn>
              <a:cxn ang="0">
                <a:pos x="30" y="36"/>
              </a:cxn>
              <a:cxn ang="0">
                <a:pos x="26" y="40"/>
              </a:cxn>
              <a:cxn ang="0">
                <a:pos x="0" y="40"/>
              </a:cxn>
              <a:cxn ang="0">
                <a:pos x="6" y="56"/>
              </a:cxn>
              <a:cxn ang="0">
                <a:pos x="8" y="60"/>
              </a:cxn>
              <a:cxn ang="0">
                <a:pos x="12" y="68"/>
              </a:cxn>
              <a:cxn ang="0">
                <a:pos x="18" y="78"/>
              </a:cxn>
              <a:cxn ang="0">
                <a:pos x="26" y="90"/>
              </a:cxn>
              <a:cxn ang="0">
                <a:pos x="38" y="110"/>
              </a:cxn>
              <a:cxn ang="0">
                <a:pos x="42" y="118"/>
              </a:cxn>
              <a:cxn ang="0">
                <a:pos x="52" y="140"/>
              </a:cxn>
              <a:cxn ang="0">
                <a:pos x="68" y="170"/>
              </a:cxn>
              <a:cxn ang="0">
                <a:pos x="80" y="188"/>
              </a:cxn>
              <a:cxn ang="0">
                <a:pos x="92" y="212"/>
              </a:cxn>
              <a:cxn ang="0">
                <a:pos x="96" y="212"/>
              </a:cxn>
              <a:cxn ang="0">
                <a:pos x="100" y="210"/>
              </a:cxn>
              <a:cxn ang="0">
                <a:pos x="104" y="206"/>
              </a:cxn>
              <a:cxn ang="0">
                <a:pos x="104" y="202"/>
              </a:cxn>
              <a:cxn ang="0">
                <a:pos x="106" y="204"/>
              </a:cxn>
              <a:cxn ang="0">
                <a:pos x="110" y="204"/>
              </a:cxn>
              <a:cxn ang="0">
                <a:pos x="136" y="232"/>
              </a:cxn>
              <a:cxn ang="0">
                <a:pos x="140" y="228"/>
              </a:cxn>
              <a:cxn ang="0">
                <a:pos x="146" y="220"/>
              </a:cxn>
              <a:cxn ang="0">
                <a:pos x="152" y="212"/>
              </a:cxn>
              <a:cxn ang="0">
                <a:pos x="158" y="204"/>
              </a:cxn>
              <a:cxn ang="0">
                <a:pos x="166" y="200"/>
              </a:cxn>
              <a:cxn ang="0">
                <a:pos x="194" y="188"/>
              </a:cxn>
              <a:cxn ang="0">
                <a:pos x="220" y="184"/>
              </a:cxn>
              <a:cxn ang="0">
                <a:pos x="224" y="182"/>
              </a:cxn>
              <a:cxn ang="0">
                <a:pos x="248" y="170"/>
              </a:cxn>
              <a:cxn ang="0">
                <a:pos x="268" y="148"/>
              </a:cxn>
              <a:cxn ang="0">
                <a:pos x="268" y="132"/>
              </a:cxn>
              <a:cxn ang="0">
                <a:pos x="268" y="126"/>
              </a:cxn>
              <a:cxn ang="0">
                <a:pos x="270" y="122"/>
              </a:cxn>
              <a:cxn ang="0">
                <a:pos x="234" y="124"/>
              </a:cxn>
              <a:cxn ang="0">
                <a:pos x="232" y="122"/>
              </a:cxn>
              <a:cxn ang="0">
                <a:pos x="228" y="120"/>
              </a:cxn>
              <a:cxn ang="0">
                <a:pos x="228" y="116"/>
              </a:cxn>
              <a:cxn ang="0">
                <a:pos x="220" y="108"/>
              </a:cxn>
              <a:cxn ang="0">
                <a:pos x="216" y="110"/>
              </a:cxn>
              <a:cxn ang="0">
                <a:pos x="210" y="110"/>
              </a:cxn>
              <a:cxn ang="0">
                <a:pos x="206" y="106"/>
              </a:cxn>
              <a:cxn ang="0">
                <a:pos x="202" y="98"/>
              </a:cxn>
              <a:cxn ang="0">
                <a:pos x="196" y="88"/>
              </a:cxn>
              <a:cxn ang="0">
                <a:pos x="192" y="80"/>
              </a:cxn>
              <a:cxn ang="0">
                <a:pos x="172" y="54"/>
              </a:cxn>
              <a:cxn ang="0">
                <a:pos x="154" y="52"/>
              </a:cxn>
              <a:cxn ang="0">
                <a:pos x="150" y="48"/>
              </a:cxn>
              <a:cxn ang="0">
                <a:pos x="144" y="46"/>
              </a:cxn>
              <a:cxn ang="0">
                <a:pos x="138" y="40"/>
              </a:cxn>
              <a:cxn ang="0">
                <a:pos x="130" y="34"/>
              </a:cxn>
              <a:cxn ang="0">
                <a:pos x="120" y="28"/>
              </a:cxn>
              <a:cxn ang="0">
                <a:pos x="102" y="16"/>
              </a:cxn>
              <a:cxn ang="0">
                <a:pos x="68" y="4"/>
              </a:cxn>
              <a:cxn ang="0">
                <a:pos x="62" y="0"/>
              </a:cxn>
              <a:cxn ang="0">
                <a:pos x="58" y="2"/>
              </a:cxn>
            </a:cxnLst>
            <a:rect l="0" t="0" r="r" b="b"/>
            <a:pathLst>
              <a:path w="270" h="232">
                <a:moveTo>
                  <a:pt x="54" y="4"/>
                </a:moveTo>
                <a:lnTo>
                  <a:pt x="34" y="8"/>
                </a:lnTo>
                <a:lnTo>
                  <a:pt x="42" y="22"/>
                </a:lnTo>
                <a:lnTo>
                  <a:pt x="42" y="24"/>
                </a:lnTo>
                <a:lnTo>
                  <a:pt x="40" y="26"/>
                </a:lnTo>
                <a:lnTo>
                  <a:pt x="36" y="30"/>
                </a:lnTo>
                <a:lnTo>
                  <a:pt x="34" y="34"/>
                </a:lnTo>
                <a:lnTo>
                  <a:pt x="30" y="36"/>
                </a:lnTo>
                <a:lnTo>
                  <a:pt x="28" y="38"/>
                </a:lnTo>
                <a:lnTo>
                  <a:pt x="26" y="40"/>
                </a:lnTo>
                <a:lnTo>
                  <a:pt x="24" y="42"/>
                </a:lnTo>
                <a:lnTo>
                  <a:pt x="0" y="40"/>
                </a:lnTo>
                <a:lnTo>
                  <a:pt x="2" y="46"/>
                </a:lnTo>
                <a:lnTo>
                  <a:pt x="6" y="56"/>
                </a:lnTo>
                <a:lnTo>
                  <a:pt x="6" y="58"/>
                </a:lnTo>
                <a:lnTo>
                  <a:pt x="8" y="60"/>
                </a:lnTo>
                <a:lnTo>
                  <a:pt x="10" y="64"/>
                </a:lnTo>
                <a:lnTo>
                  <a:pt x="12" y="68"/>
                </a:lnTo>
                <a:lnTo>
                  <a:pt x="16" y="74"/>
                </a:lnTo>
                <a:lnTo>
                  <a:pt x="18" y="78"/>
                </a:lnTo>
                <a:lnTo>
                  <a:pt x="22" y="82"/>
                </a:lnTo>
                <a:lnTo>
                  <a:pt x="26" y="90"/>
                </a:lnTo>
                <a:lnTo>
                  <a:pt x="34" y="100"/>
                </a:lnTo>
                <a:lnTo>
                  <a:pt x="38" y="110"/>
                </a:lnTo>
                <a:lnTo>
                  <a:pt x="42" y="114"/>
                </a:lnTo>
                <a:lnTo>
                  <a:pt x="42" y="118"/>
                </a:lnTo>
                <a:lnTo>
                  <a:pt x="46" y="128"/>
                </a:lnTo>
                <a:lnTo>
                  <a:pt x="52" y="140"/>
                </a:lnTo>
                <a:lnTo>
                  <a:pt x="58" y="152"/>
                </a:lnTo>
                <a:lnTo>
                  <a:pt x="68" y="170"/>
                </a:lnTo>
                <a:lnTo>
                  <a:pt x="72" y="176"/>
                </a:lnTo>
                <a:lnTo>
                  <a:pt x="80" y="188"/>
                </a:lnTo>
                <a:lnTo>
                  <a:pt x="86" y="202"/>
                </a:lnTo>
                <a:lnTo>
                  <a:pt x="92" y="212"/>
                </a:lnTo>
                <a:lnTo>
                  <a:pt x="94" y="216"/>
                </a:lnTo>
                <a:lnTo>
                  <a:pt x="96" y="212"/>
                </a:lnTo>
                <a:lnTo>
                  <a:pt x="98" y="212"/>
                </a:lnTo>
                <a:lnTo>
                  <a:pt x="100" y="210"/>
                </a:lnTo>
                <a:lnTo>
                  <a:pt x="102" y="210"/>
                </a:lnTo>
                <a:lnTo>
                  <a:pt x="104" y="206"/>
                </a:lnTo>
                <a:lnTo>
                  <a:pt x="104" y="202"/>
                </a:lnTo>
                <a:lnTo>
                  <a:pt x="104" y="202"/>
                </a:lnTo>
                <a:lnTo>
                  <a:pt x="104" y="202"/>
                </a:lnTo>
                <a:lnTo>
                  <a:pt x="106" y="204"/>
                </a:lnTo>
                <a:lnTo>
                  <a:pt x="108" y="204"/>
                </a:lnTo>
                <a:lnTo>
                  <a:pt x="110" y="204"/>
                </a:lnTo>
                <a:lnTo>
                  <a:pt x="114" y="204"/>
                </a:lnTo>
                <a:lnTo>
                  <a:pt x="136" y="232"/>
                </a:lnTo>
                <a:lnTo>
                  <a:pt x="140" y="228"/>
                </a:lnTo>
                <a:lnTo>
                  <a:pt x="140" y="228"/>
                </a:lnTo>
                <a:lnTo>
                  <a:pt x="142" y="224"/>
                </a:lnTo>
                <a:lnTo>
                  <a:pt x="146" y="220"/>
                </a:lnTo>
                <a:lnTo>
                  <a:pt x="148" y="216"/>
                </a:lnTo>
                <a:lnTo>
                  <a:pt x="152" y="212"/>
                </a:lnTo>
                <a:lnTo>
                  <a:pt x="156" y="206"/>
                </a:lnTo>
                <a:lnTo>
                  <a:pt x="158" y="204"/>
                </a:lnTo>
                <a:lnTo>
                  <a:pt x="160" y="202"/>
                </a:lnTo>
                <a:lnTo>
                  <a:pt x="166" y="200"/>
                </a:lnTo>
                <a:lnTo>
                  <a:pt x="178" y="194"/>
                </a:lnTo>
                <a:lnTo>
                  <a:pt x="194" y="188"/>
                </a:lnTo>
                <a:lnTo>
                  <a:pt x="208" y="184"/>
                </a:lnTo>
                <a:lnTo>
                  <a:pt x="220" y="184"/>
                </a:lnTo>
                <a:lnTo>
                  <a:pt x="220" y="182"/>
                </a:lnTo>
                <a:lnTo>
                  <a:pt x="224" y="182"/>
                </a:lnTo>
                <a:lnTo>
                  <a:pt x="236" y="178"/>
                </a:lnTo>
                <a:lnTo>
                  <a:pt x="248" y="170"/>
                </a:lnTo>
                <a:lnTo>
                  <a:pt x="260" y="160"/>
                </a:lnTo>
                <a:lnTo>
                  <a:pt x="268" y="148"/>
                </a:lnTo>
                <a:lnTo>
                  <a:pt x="270" y="132"/>
                </a:lnTo>
                <a:lnTo>
                  <a:pt x="268" y="132"/>
                </a:lnTo>
                <a:lnTo>
                  <a:pt x="268" y="130"/>
                </a:lnTo>
                <a:lnTo>
                  <a:pt x="268" y="126"/>
                </a:lnTo>
                <a:lnTo>
                  <a:pt x="268" y="124"/>
                </a:lnTo>
                <a:lnTo>
                  <a:pt x="270" y="122"/>
                </a:lnTo>
                <a:lnTo>
                  <a:pt x="254" y="124"/>
                </a:lnTo>
                <a:lnTo>
                  <a:pt x="234" y="124"/>
                </a:lnTo>
                <a:lnTo>
                  <a:pt x="234" y="124"/>
                </a:lnTo>
                <a:lnTo>
                  <a:pt x="232" y="122"/>
                </a:lnTo>
                <a:lnTo>
                  <a:pt x="230" y="122"/>
                </a:lnTo>
                <a:lnTo>
                  <a:pt x="228" y="120"/>
                </a:lnTo>
                <a:lnTo>
                  <a:pt x="228" y="118"/>
                </a:lnTo>
                <a:lnTo>
                  <a:pt x="228" y="116"/>
                </a:lnTo>
                <a:lnTo>
                  <a:pt x="230" y="110"/>
                </a:lnTo>
                <a:lnTo>
                  <a:pt x="220" y="108"/>
                </a:lnTo>
                <a:lnTo>
                  <a:pt x="218" y="108"/>
                </a:lnTo>
                <a:lnTo>
                  <a:pt x="216" y="110"/>
                </a:lnTo>
                <a:lnTo>
                  <a:pt x="214" y="110"/>
                </a:lnTo>
                <a:lnTo>
                  <a:pt x="210" y="110"/>
                </a:lnTo>
                <a:lnTo>
                  <a:pt x="206" y="108"/>
                </a:lnTo>
                <a:lnTo>
                  <a:pt x="206" y="106"/>
                </a:lnTo>
                <a:lnTo>
                  <a:pt x="204" y="102"/>
                </a:lnTo>
                <a:lnTo>
                  <a:pt x="202" y="98"/>
                </a:lnTo>
                <a:lnTo>
                  <a:pt x="200" y="92"/>
                </a:lnTo>
                <a:lnTo>
                  <a:pt x="196" y="88"/>
                </a:lnTo>
                <a:lnTo>
                  <a:pt x="194" y="84"/>
                </a:lnTo>
                <a:lnTo>
                  <a:pt x="192" y="80"/>
                </a:lnTo>
                <a:lnTo>
                  <a:pt x="192" y="80"/>
                </a:lnTo>
                <a:lnTo>
                  <a:pt x="172" y="54"/>
                </a:lnTo>
                <a:lnTo>
                  <a:pt x="154" y="54"/>
                </a:lnTo>
                <a:lnTo>
                  <a:pt x="154" y="52"/>
                </a:lnTo>
                <a:lnTo>
                  <a:pt x="152" y="50"/>
                </a:lnTo>
                <a:lnTo>
                  <a:pt x="150" y="48"/>
                </a:lnTo>
                <a:lnTo>
                  <a:pt x="144" y="46"/>
                </a:lnTo>
                <a:lnTo>
                  <a:pt x="144" y="46"/>
                </a:lnTo>
                <a:lnTo>
                  <a:pt x="142" y="44"/>
                </a:lnTo>
                <a:lnTo>
                  <a:pt x="138" y="40"/>
                </a:lnTo>
                <a:lnTo>
                  <a:pt x="134" y="38"/>
                </a:lnTo>
                <a:lnTo>
                  <a:pt x="130" y="34"/>
                </a:lnTo>
                <a:lnTo>
                  <a:pt x="124" y="30"/>
                </a:lnTo>
                <a:lnTo>
                  <a:pt x="120" y="28"/>
                </a:lnTo>
                <a:lnTo>
                  <a:pt x="114" y="26"/>
                </a:lnTo>
                <a:lnTo>
                  <a:pt x="102" y="16"/>
                </a:lnTo>
                <a:lnTo>
                  <a:pt x="94" y="16"/>
                </a:lnTo>
                <a:lnTo>
                  <a:pt x="68" y="4"/>
                </a:lnTo>
                <a:lnTo>
                  <a:pt x="62" y="0"/>
                </a:lnTo>
                <a:lnTo>
                  <a:pt x="62" y="0"/>
                </a:lnTo>
                <a:lnTo>
                  <a:pt x="60" y="2"/>
                </a:lnTo>
                <a:lnTo>
                  <a:pt x="58" y="2"/>
                </a:lnTo>
                <a:lnTo>
                  <a:pt x="54" y="4"/>
                </a:lnTo>
              </a:path>
            </a:pathLst>
          </a:custGeom>
          <a:solidFill>
            <a:srgbClr val="92D050"/>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66" name="Freeform 128"/>
          <p:cNvSpPr>
            <a:spLocks/>
          </p:cNvSpPr>
          <p:nvPr/>
        </p:nvSpPr>
        <p:spPr bwMode="gray">
          <a:xfrm>
            <a:off x="3131956" y="5064992"/>
            <a:ext cx="70503" cy="99355"/>
          </a:xfrm>
          <a:custGeom>
            <a:avLst/>
            <a:gdLst/>
            <a:ahLst/>
            <a:cxnLst>
              <a:cxn ang="0">
                <a:pos x="20" y="66"/>
              </a:cxn>
              <a:cxn ang="0">
                <a:pos x="16" y="64"/>
              </a:cxn>
              <a:cxn ang="0">
                <a:pos x="12" y="62"/>
              </a:cxn>
              <a:cxn ang="0">
                <a:pos x="10" y="62"/>
              </a:cxn>
              <a:cxn ang="0">
                <a:pos x="10" y="60"/>
              </a:cxn>
              <a:cxn ang="0">
                <a:pos x="8" y="46"/>
              </a:cxn>
              <a:cxn ang="0">
                <a:pos x="2" y="38"/>
              </a:cxn>
              <a:cxn ang="0">
                <a:pos x="2" y="36"/>
              </a:cxn>
              <a:cxn ang="0">
                <a:pos x="2" y="32"/>
              </a:cxn>
              <a:cxn ang="0">
                <a:pos x="2" y="26"/>
              </a:cxn>
              <a:cxn ang="0">
                <a:pos x="2" y="20"/>
              </a:cxn>
              <a:cxn ang="0">
                <a:pos x="0" y="14"/>
              </a:cxn>
              <a:cxn ang="0">
                <a:pos x="0" y="14"/>
              </a:cxn>
              <a:cxn ang="0">
                <a:pos x="2" y="12"/>
              </a:cxn>
              <a:cxn ang="0">
                <a:pos x="4" y="10"/>
              </a:cxn>
              <a:cxn ang="0">
                <a:pos x="6" y="8"/>
              </a:cxn>
              <a:cxn ang="0">
                <a:pos x="8" y="8"/>
              </a:cxn>
              <a:cxn ang="0">
                <a:pos x="8" y="8"/>
              </a:cxn>
              <a:cxn ang="0">
                <a:pos x="8" y="6"/>
              </a:cxn>
              <a:cxn ang="0">
                <a:pos x="10" y="4"/>
              </a:cxn>
              <a:cxn ang="0">
                <a:pos x="10" y="2"/>
              </a:cxn>
              <a:cxn ang="0">
                <a:pos x="10" y="2"/>
              </a:cxn>
              <a:cxn ang="0">
                <a:pos x="10" y="0"/>
              </a:cxn>
              <a:cxn ang="0">
                <a:pos x="10" y="0"/>
              </a:cxn>
              <a:cxn ang="0">
                <a:pos x="14" y="2"/>
              </a:cxn>
              <a:cxn ang="0">
                <a:pos x="14" y="2"/>
              </a:cxn>
              <a:cxn ang="0">
                <a:pos x="18" y="2"/>
              </a:cxn>
              <a:cxn ang="0">
                <a:pos x="20" y="2"/>
              </a:cxn>
              <a:cxn ang="0">
                <a:pos x="42" y="30"/>
              </a:cxn>
              <a:cxn ang="0">
                <a:pos x="42" y="30"/>
              </a:cxn>
              <a:cxn ang="0">
                <a:pos x="40" y="32"/>
              </a:cxn>
              <a:cxn ang="0">
                <a:pos x="38" y="34"/>
              </a:cxn>
              <a:cxn ang="0">
                <a:pos x="38" y="36"/>
              </a:cxn>
              <a:cxn ang="0">
                <a:pos x="38" y="40"/>
              </a:cxn>
              <a:cxn ang="0">
                <a:pos x="40" y="40"/>
              </a:cxn>
              <a:cxn ang="0">
                <a:pos x="40" y="42"/>
              </a:cxn>
              <a:cxn ang="0">
                <a:pos x="40" y="44"/>
              </a:cxn>
              <a:cxn ang="0">
                <a:pos x="40" y="46"/>
              </a:cxn>
              <a:cxn ang="0">
                <a:pos x="40" y="48"/>
              </a:cxn>
              <a:cxn ang="0">
                <a:pos x="38" y="48"/>
              </a:cxn>
              <a:cxn ang="0">
                <a:pos x="36" y="48"/>
              </a:cxn>
              <a:cxn ang="0">
                <a:pos x="36" y="48"/>
              </a:cxn>
              <a:cxn ang="0">
                <a:pos x="34" y="48"/>
              </a:cxn>
              <a:cxn ang="0">
                <a:pos x="34" y="50"/>
              </a:cxn>
              <a:cxn ang="0">
                <a:pos x="32" y="52"/>
              </a:cxn>
              <a:cxn ang="0">
                <a:pos x="30" y="54"/>
              </a:cxn>
              <a:cxn ang="0">
                <a:pos x="28" y="56"/>
              </a:cxn>
              <a:cxn ang="0">
                <a:pos x="28" y="56"/>
              </a:cxn>
              <a:cxn ang="0">
                <a:pos x="30" y="60"/>
              </a:cxn>
              <a:cxn ang="0">
                <a:pos x="28" y="62"/>
              </a:cxn>
              <a:cxn ang="0">
                <a:pos x="28" y="62"/>
              </a:cxn>
              <a:cxn ang="0">
                <a:pos x="26" y="60"/>
              </a:cxn>
              <a:cxn ang="0">
                <a:pos x="24" y="60"/>
              </a:cxn>
              <a:cxn ang="0">
                <a:pos x="24" y="62"/>
              </a:cxn>
              <a:cxn ang="0">
                <a:pos x="22" y="64"/>
              </a:cxn>
              <a:cxn ang="0">
                <a:pos x="20" y="66"/>
              </a:cxn>
              <a:cxn ang="0">
                <a:pos x="20" y="66"/>
              </a:cxn>
            </a:cxnLst>
            <a:rect l="0" t="0" r="r" b="b"/>
            <a:pathLst>
              <a:path w="42" h="66">
                <a:moveTo>
                  <a:pt x="20" y="66"/>
                </a:moveTo>
                <a:lnTo>
                  <a:pt x="16" y="64"/>
                </a:lnTo>
                <a:lnTo>
                  <a:pt x="12" y="62"/>
                </a:lnTo>
                <a:lnTo>
                  <a:pt x="10" y="62"/>
                </a:lnTo>
                <a:lnTo>
                  <a:pt x="10" y="60"/>
                </a:lnTo>
                <a:lnTo>
                  <a:pt x="8" y="46"/>
                </a:lnTo>
                <a:lnTo>
                  <a:pt x="2" y="38"/>
                </a:lnTo>
                <a:lnTo>
                  <a:pt x="2" y="36"/>
                </a:lnTo>
                <a:lnTo>
                  <a:pt x="2" y="32"/>
                </a:lnTo>
                <a:lnTo>
                  <a:pt x="2" y="26"/>
                </a:lnTo>
                <a:lnTo>
                  <a:pt x="2" y="20"/>
                </a:lnTo>
                <a:lnTo>
                  <a:pt x="0" y="14"/>
                </a:lnTo>
                <a:lnTo>
                  <a:pt x="0" y="14"/>
                </a:lnTo>
                <a:lnTo>
                  <a:pt x="2" y="12"/>
                </a:lnTo>
                <a:lnTo>
                  <a:pt x="4" y="10"/>
                </a:lnTo>
                <a:lnTo>
                  <a:pt x="6" y="8"/>
                </a:lnTo>
                <a:lnTo>
                  <a:pt x="8" y="8"/>
                </a:lnTo>
                <a:lnTo>
                  <a:pt x="8" y="8"/>
                </a:lnTo>
                <a:lnTo>
                  <a:pt x="8" y="6"/>
                </a:lnTo>
                <a:lnTo>
                  <a:pt x="10" y="4"/>
                </a:lnTo>
                <a:lnTo>
                  <a:pt x="10" y="2"/>
                </a:lnTo>
                <a:lnTo>
                  <a:pt x="10" y="2"/>
                </a:lnTo>
                <a:lnTo>
                  <a:pt x="10" y="0"/>
                </a:lnTo>
                <a:lnTo>
                  <a:pt x="10" y="0"/>
                </a:lnTo>
                <a:lnTo>
                  <a:pt x="14" y="2"/>
                </a:lnTo>
                <a:lnTo>
                  <a:pt x="14" y="2"/>
                </a:lnTo>
                <a:lnTo>
                  <a:pt x="18" y="2"/>
                </a:lnTo>
                <a:lnTo>
                  <a:pt x="20" y="2"/>
                </a:lnTo>
                <a:lnTo>
                  <a:pt x="42" y="30"/>
                </a:lnTo>
                <a:lnTo>
                  <a:pt x="42" y="30"/>
                </a:lnTo>
                <a:lnTo>
                  <a:pt x="40" y="32"/>
                </a:lnTo>
                <a:lnTo>
                  <a:pt x="38" y="34"/>
                </a:lnTo>
                <a:lnTo>
                  <a:pt x="38" y="36"/>
                </a:lnTo>
                <a:lnTo>
                  <a:pt x="38" y="40"/>
                </a:lnTo>
                <a:lnTo>
                  <a:pt x="40" y="40"/>
                </a:lnTo>
                <a:lnTo>
                  <a:pt x="40" y="42"/>
                </a:lnTo>
                <a:lnTo>
                  <a:pt x="40" y="44"/>
                </a:lnTo>
                <a:lnTo>
                  <a:pt x="40" y="46"/>
                </a:lnTo>
                <a:lnTo>
                  <a:pt x="40" y="48"/>
                </a:lnTo>
                <a:lnTo>
                  <a:pt x="38" y="48"/>
                </a:lnTo>
                <a:lnTo>
                  <a:pt x="36" y="48"/>
                </a:lnTo>
                <a:lnTo>
                  <a:pt x="36" y="48"/>
                </a:lnTo>
                <a:lnTo>
                  <a:pt x="34" y="48"/>
                </a:lnTo>
                <a:lnTo>
                  <a:pt x="34" y="50"/>
                </a:lnTo>
                <a:lnTo>
                  <a:pt x="32" y="52"/>
                </a:lnTo>
                <a:lnTo>
                  <a:pt x="30" y="54"/>
                </a:lnTo>
                <a:lnTo>
                  <a:pt x="28" y="56"/>
                </a:lnTo>
                <a:lnTo>
                  <a:pt x="28" y="56"/>
                </a:lnTo>
                <a:lnTo>
                  <a:pt x="30" y="60"/>
                </a:lnTo>
                <a:lnTo>
                  <a:pt x="28" y="62"/>
                </a:lnTo>
                <a:lnTo>
                  <a:pt x="28" y="62"/>
                </a:lnTo>
                <a:lnTo>
                  <a:pt x="26" y="60"/>
                </a:lnTo>
                <a:lnTo>
                  <a:pt x="24" y="60"/>
                </a:lnTo>
                <a:lnTo>
                  <a:pt x="24" y="62"/>
                </a:lnTo>
                <a:lnTo>
                  <a:pt x="22" y="64"/>
                </a:lnTo>
                <a:lnTo>
                  <a:pt x="20" y="66"/>
                </a:lnTo>
                <a:lnTo>
                  <a:pt x="20" y="66"/>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67" name="Freeform 129"/>
          <p:cNvSpPr>
            <a:spLocks/>
          </p:cNvSpPr>
          <p:nvPr/>
        </p:nvSpPr>
        <p:spPr bwMode="gray">
          <a:xfrm>
            <a:off x="3165529" y="5037896"/>
            <a:ext cx="198081" cy="129463"/>
          </a:xfrm>
          <a:custGeom>
            <a:avLst/>
            <a:gdLst/>
            <a:ahLst/>
            <a:cxnLst>
              <a:cxn ang="0">
                <a:pos x="118" y="28"/>
              </a:cxn>
              <a:cxn ang="0">
                <a:pos x="102" y="32"/>
              </a:cxn>
              <a:cxn ang="0">
                <a:pos x="94" y="38"/>
              </a:cxn>
              <a:cxn ang="0">
                <a:pos x="86" y="46"/>
              </a:cxn>
              <a:cxn ang="0">
                <a:pos x="80" y="54"/>
              </a:cxn>
              <a:cxn ang="0">
                <a:pos x="74" y="58"/>
              </a:cxn>
              <a:cxn ang="0">
                <a:pos x="68" y="60"/>
              </a:cxn>
              <a:cxn ang="0">
                <a:pos x="62" y="62"/>
              </a:cxn>
              <a:cxn ang="0">
                <a:pos x="58" y="64"/>
              </a:cxn>
              <a:cxn ang="0">
                <a:pos x="54" y="64"/>
              </a:cxn>
              <a:cxn ang="0">
                <a:pos x="52" y="64"/>
              </a:cxn>
              <a:cxn ang="0">
                <a:pos x="36" y="78"/>
              </a:cxn>
              <a:cxn ang="0">
                <a:pos x="6" y="86"/>
              </a:cxn>
              <a:cxn ang="0">
                <a:pos x="2" y="84"/>
              </a:cxn>
              <a:cxn ang="0">
                <a:pos x="0" y="84"/>
              </a:cxn>
              <a:cxn ang="0">
                <a:pos x="0" y="84"/>
              </a:cxn>
              <a:cxn ang="0">
                <a:pos x="2" y="84"/>
              </a:cxn>
              <a:cxn ang="0">
                <a:pos x="4" y="80"/>
              </a:cxn>
              <a:cxn ang="0">
                <a:pos x="4" y="80"/>
              </a:cxn>
              <a:cxn ang="0">
                <a:pos x="6" y="80"/>
              </a:cxn>
              <a:cxn ang="0">
                <a:pos x="8" y="80"/>
              </a:cxn>
              <a:cxn ang="0">
                <a:pos x="10" y="78"/>
              </a:cxn>
              <a:cxn ang="0">
                <a:pos x="8" y="74"/>
              </a:cxn>
              <a:cxn ang="0">
                <a:pos x="12" y="68"/>
              </a:cxn>
              <a:cxn ang="0">
                <a:pos x="14" y="68"/>
              </a:cxn>
              <a:cxn ang="0">
                <a:pos x="14" y="66"/>
              </a:cxn>
              <a:cxn ang="0">
                <a:pos x="16" y="66"/>
              </a:cxn>
              <a:cxn ang="0">
                <a:pos x="18" y="66"/>
              </a:cxn>
              <a:cxn ang="0">
                <a:pos x="20" y="66"/>
              </a:cxn>
              <a:cxn ang="0">
                <a:pos x="20" y="66"/>
              </a:cxn>
              <a:cxn ang="0">
                <a:pos x="22" y="64"/>
              </a:cxn>
              <a:cxn ang="0">
                <a:pos x="20" y="62"/>
              </a:cxn>
              <a:cxn ang="0">
                <a:pos x="20" y="60"/>
              </a:cxn>
              <a:cxn ang="0">
                <a:pos x="20" y="58"/>
              </a:cxn>
              <a:cxn ang="0">
                <a:pos x="18" y="56"/>
              </a:cxn>
              <a:cxn ang="0">
                <a:pos x="18" y="54"/>
              </a:cxn>
              <a:cxn ang="0">
                <a:pos x="18" y="50"/>
              </a:cxn>
              <a:cxn ang="0">
                <a:pos x="22" y="48"/>
              </a:cxn>
              <a:cxn ang="0">
                <a:pos x="22" y="48"/>
              </a:cxn>
              <a:cxn ang="0">
                <a:pos x="24" y="46"/>
              </a:cxn>
              <a:cxn ang="0">
                <a:pos x="26" y="44"/>
              </a:cxn>
              <a:cxn ang="0">
                <a:pos x="26" y="44"/>
              </a:cxn>
              <a:cxn ang="0">
                <a:pos x="28" y="42"/>
              </a:cxn>
              <a:cxn ang="0">
                <a:pos x="30" y="38"/>
              </a:cxn>
              <a:cxn ang="0">
                <a:pos x="34" y="34"/>
              </a:cxn>
              <a:cxn ang="0">
                <a:pos x="38" y="30"/>
              </a:cxn>
              <a:cxn ang="0">
                <a:pos x="40" y="24"/>
              </a:cxn>
              <a:cxn ang="0">
                <a:pos x="44" y="20"/>
              </a:cxn>
              <a:cxn ang="0">
                <a:pos x="48" y="18"/>
              </a:cxn>
              <a:cxn ang="0">
                <a:pos x="50" y="16"/>
              </a:cxn>
              <a:cxn ang="0">
                <a:pos x="54" y="14"/>
              </a:cxn>
              <a:cxn ang="0">
                <a:pos x="66" y="10"/>
              </a:cxn>
              <a:cxn ang="0">
                <a:pos x="80" y="6"/>
              </a:cxn>
              <a:cxn ang="0">
                <a:pos x="94" y="0"/>
              </a:cxn>
              <a:cxn ang="0">
                <a:pos x="104" y="0"/>
              </a:cxn>
              <a:cxn ang="0">
                <a:pos x="104" y="0"/>
              </a:cxn>
              <a:cxn ang="0">
                <a:pos x="106" y="0"/>
              </a:cxn>
              <a:cxn ang="0">
                <a:pos x="108" y="2"/>
              </a:cxn>
              <a:cxn ang="0">
                <a:pos x="118" y="28"/>
              </a:cxn>
            </a:cxnLst>
            <a:rect l="0" t="0" r="r" b="b"/>
            <a:pathLst>
              <a:path w="118" h="86">
                <a:moveTo>
                  <a:pt x="118" y="28"/>
                </a:moveTo>
                <a:lnTo>
                  <a:pt x="102" y="32"/>
                </a:lnTo>
                <a:lnTo>
                  <a:pt x="94" y="38"/>
                </a:lnTo>
                <a:lnTo>
                  <a:pt x="86" y="46"/>
                </a:lnTo>
                <a:lnTo>
                  <a:pt x="80" y="54"/>
                </a:lnTo>
                <a:lnTo>
                  <a:pt x="74" y="58"/>
                </a:lnTo>
                <a:lnTo>
                  <a:pt x="68" y="60"/>
                </a:lnTo>
                <a:lnTo>
                  <a:pt x="62" y="62"/>
                </a:lnTo>
                <a:lnTo>
                  <a:pt x="58" y="64"/>
                </a:lnTo>
                <a:lnTo>
                  <a:pt x="54" y="64"/>
                </a:lnTo>
                <a:lnTo>
                  <a:pt x="52" y="64"/>
                </a:lnTo>
                <a:lnTo>
                  <a:pt x="36" y="78"/>
                </a:lnTo>
                <a:lnTo>
                  <a:pt x="6" y="86"/>
                </a:lnTo>
                <a:lnTo>
                  <a:pt x="2" y="84"/>
                </a:lnTo>
                <a:lnTo>
                  <a:pt x="0" y="84"/>
                </a:lnTo>
                <a:lnTo>
                  <a:pt x="0" y="84"/>
                </a:lnTo>
                <a:lnTo>
                  <a:pt x="2" y="84"/>
                </a:lnTo>
                <a:lnTo>
                  <a:pt x="4" y="80"/>
                </a:lnTo>
                <a:lnTo>
                  <a:pt x="4" y="80"/>
                </a:lnTo>
                <a:lnTo>
                  <a:pt x="6" y="80"/>
                </a:lnTo>
                <a:lnTo>
                  <a:pt x="8" y="80"/>
                </a:lnTo>
                <a:lnTo>
                  <a:pt x="10" y="78"/>
                </a:lnTo>
                <a:lnTo>
                  <a:pt x="8" y="74"/>
                </a:lnTo>
                <a:lnTo>
                  <a:pt x="12" y="68"/>
                </a:lnTo>
                <a:lnTo>
                  <a:pt x="14" y="68"/>
                </a:lnTo>
                <a:lnTo>
                  <a:pt x="14" y="66"/>
                </a:lnTo>
                <a:lnTo>
                  <a:pt x="16" y="66"/>
                </a:lnTo>
                <a:lnTo>
                  <a:pt x="18" y="66"/>
                </a:lnTo>
                <a:lnTo>
                  <a:pt x="20" y="66"/>
                </a:lnTo>
                <a:lnTo>
                  <a:pt x="20" y="66"/>
                </a:lnTo>
                <a:lnTo>
                  <a:pt x="22" y="64"/>
                </a:lnTo>
                <a:lnTo>
                  <a:pt x="20" y="62"/>
                </a:lnTo>
                <a:lnTo>
                  <a:pt x="20" y="60"/>
                </a:lnTo>
                <a:lnTo>
                  <a:pt x="20" y="58"/>
                </a:lnTo>
                <a:lnTo>
                  <a:pt x="18" y="56"/>
                </a:lnTo>
                <a:lnTo>
                  <a:pt x="18" y="54"/>
                </a:lnTo>
                <a:lnTo>
                  <a:pt x="18" y="50"/>
                </a:lnTo>
                <a:lnTo>
                  <a:pt x="22" y="48"/>
                </a:lnTo>
                <a:lnTo>
                  <a:pt x="22" y="48"/>
                </a:lnTo>
                <a:lnTo>
                  <a:pt x="24" y="46"/>
                </a:lnTo>
                <a:lnTo>
                  <a:pt x="26" y="44"/>
                </a:lnTo>
                <a:lnTo>
                  <a:pt x="26" y="44"/>
                </a:lnTo>
                <a:lnTo>
                  <a:pt x="28" y="42"/>
                </a:lnTo>
                <a:lnTo>
                  <a:pt x="30" y="38"/>
                </a:lnTo>
                <a:lnTo>
                  <a:pt x="34" y="34"/>
                </a:lnTo>
                <a:lnTo>
                  <a:pt x="38" y="30"/>
                </a:lnTo>
                <a:lnTo>
                  <a:pt x="40" y="24"/>
                </a:lnTo>
                <a:lnTo>
                  <a:pt x="44" y="20"/>
                </a:lnTo>
                <a:lnTo>
                  <a:pt x="48" y="18"/>
                </a:lnTo>
                <a:lnTo>
                  <a:pt x="50" y="16"/>
                </a:lnTo>
                <a:lnTo>
                  <a:pt x="54" y="14"/>
                </a:lnTo>
                <a:lnTo>
                  <a:pt x="66" y="10"/>
                </a:lnTo>
                <a:lnTo>
                  <a:pt x="80" y="6"/>
                </a:lnTo>
                <a:lnTo>
                  <a:pt x="94" y="0"/>
                </a:lnTo>
                <a:lnTo>
                  <a:pt x="104" y="0"/>
                </a:lnTo>
                <a:lnTo>
                  <a:pt x="104" y="0"/>
                </a:lnTo>
                <a:lnTo>
                  <a:pt x="106" y="0"/>
                </a:lnTo>
                <a:lnTo>
                  <a:pt x="108" y="2"/>
                </a:lnTo>
                <a:lnTo>
                  <a:pt x="118" y="28"/>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68" name="Freeform 130"/>
          <p:cNvSpPr>
            <a:spLocks/>
          </p:cNvSpPr>
          <p:nvPr/>
        </p:nvSpPr>
        <p:spPr bwMode="gray">
          <a:xfrm>
            <a:off x="3343466" y="4926497"/>
            <a:ext cx="154436" cy="153550"/>
          </a:xfrm>
          <a:custGeom>
            <a:avLst/>
            <a:gdLst/>
            <a:ahLst/>
            <a:cxnLst>
              <a:cxn ang="0">
                <a:pos x="72" y="0"/>
              </a:cxn>
              <a:cxn ang="0">
                <a:pos x="72" y="4"/>
              </a:cxn>
              <a:cxn ang="0">
                <a:pos x="72" y="8"/>
              </a:cxn>
              <a:cxn ang="0">
                <a:pos x="72" y="8"/>
              </a:cxn>
              <a:cxn ang="0">
                <a:pos x="76" y="14"/>
              </a:cxn>
              <a:cxn ang="0">
                <a:pos x="80" y="18"/>
              </a:cxn>
              <a:cxn ang="0">
                <a:pos x="84" y="22"/>
              </a:cxn>
              <a:cxn ang="0">
                <a:pos x="88" y="22"/>
              </a:cxn>
              <a:cxn ang="0">
                <a:pos x="90" y="24"/>
              </a:cxn>
              <a:cxn ang="0">
                <a:pos x="90" y="24"/>
              </a:cxn>
              <a:cxn ang="0">
                <a:pos x="92" y="30"/>
              </a:cxn>
              <a:cxn ang="0">
                <a:pos x="92" y="34"/>
              </a:cxn>
              <a:cxn ang="0">
                <a:pos x="90" y="40"/>
              </a:cxn>
              <a:cxn ang="0">
                <a:pos x="86" y="44"/>
              </a:cxn>
              <a:cxn ang="0">
                <a:pos x="82" y="46"/>
              </a:cxn>
              <a:cxn ang="0">
                <a:pos x="78" y="50"/>
              </a:cxn>
              <a:cxn ang="0">
                <a:pos x="76" y="50"/>
              </a:cxn>
              <a:cxn ang="0">
                <a:pos x="74" y="50"/>
              </a:cxn>
              <a:cxn ang="0">
                <a:pos x="74" y="56"/>
              </a:cxn>
              <a:cxn ang="0">
                <a:pos x="72" y="58"/>
              </a:cxn>
              <a:cxn ang="0">
                <a:pos x="70" y="62"/>
              </a:cxn>
              <a:cxn ang="0">
                <a:pos x="66" y="64"/>
              </a:cxn>
              <a:cxn ang="0">
                <a:pos x="64" y="64"/>
              </a:cxn>
              <a:cxn ang="0">
                <a:pos x="64" y="66"/>
              </a:cxn>
              <a:cxn ang="0">
                <a:pos x="58" y="66"/>
              </a:cxn>
              <a:cxn ang="0">
                <a:pos x="54" y="68"/>
              </a:cxn>
              <a:cxn ang="0">
                <a:pos x="52" y="72"/>
              </a:cxn>
              <a:cxn ang="0">
                <a:pos x="50" y="74"/>
              </a:cxn>
              <a:cxn ang="0">
                <a:pos x="50" y="76"/>
              </a:cxn>
              <a:cxn ang="0">
                <a:pos x="50" y="78"/>
              </a:cxn>
              <a:cxn ang="0">
                <a:pos x="50" y="80"/>
              </a:cxn>
              <a:cxn ang="0">
                <a:pos x="48" y="82"/>
              </a:cxn>
              <a:cxn ang="0">
                <a:pos x="42" y="90"/>
              </a:cxn>
              <a:cxn ang="0">
                <a:pos x="30" y="98"/>
              </a:cxn>
              <a:cxn ang="0">
                <a:pos x="12" y="102"/>
              </a:cxn>
              <a:cxn ang="0">
                <a:pos x="2" y="76"/>
              </a:cxn>
              <a:cxn ang="0">
                <a:pos x="0" y="74"/>
              </a:cxn>
              <a:cxn ang="0">
                <a:pos x="0" y="74"/>
              </a:cxn>
              <a:cxn ang="0">
                <a:pos x="0" y="74"/>
              </a:cxn>
              <a:cxn ang="0">
                <a:pos x="2" y="72"/>
              </a:cxn>
              <a:cxn ang="0">
                <a:pos x="12" y="68"/>
              </a:cxn>
              <a:cxn ang="0">
                <a:pos x="26" y="62"/>
              </a:cxn>
              <a:cxn ang="0">
                <a:pos x="38" y="54"/>
              </a:cxn>
              <a:cxn ang="0">
                <a:pos x="46" y="42"/>
              </a:cxn>
              <a:cxn ang="0">
                <a:pos x="50" y="28"/>
              </a:cxn>
              <a:cxn ang="0">
                <a:pos x="50" y="26"/>
              </a:cxn>
              <a:cxn ang="0">
                <a:pos x="50" y="24"/>
              </a:cxn>
              <a:cxn ang="0">
                <a:pos x="48" y="20"/>
              </a:cxn>
              <a:cxn ang="0">
                <a:pos x="48" y="18"/>
              </a:cxn>
              <a:cxn ang="0">
                <a:pos x="48" y="16"/>
              </a:cxn>
              <a:cxn ang="0">
                <a:pos x="48" y="14"/>
              </a:cxn>
              <a:cxn ang="0">
                <a:pos x="48" y="12"/>
              </a:cxn>
              <a:cxn ang="0">
                <a:pos x="50" y="12"/>
              </a:cxn>
              <a:cxn ang="0">
                <a:pos x="52" y="12"/>
              </a:cxn>
              <a:cxn ang="0">
                <a:pos x="54" y="12"/>
              </a:cxn>
              <a:cxn ang="0">
                <a:pos x="58" y="10"/>
              </a:cxn>
              <a:cxn ang="0">
                <a:pos x="60" y="8"/>
              </a:cxn>
              <a:cxn ang="0">
                <a:pos x="60" y="8"/>
              </a:cxn>
              <a:cxn ang="0">
                <a:pos x="60" y="6"/>
              </a:cxn>
              <a:cxn ang="0">
                <a:pos x="62" y="4"/>
              </a:cxn>
              <a:cxn ang="0">
                <a:pos x="64" y="4"/>
              </a:cxn>
              <a:cxn ang="0">
                <a:pos x="64" y="4"/>
              </a:cxn>
              <a:cxn ang="0">
                <a:pos x="72" y="0"/>
              </a:cxn>
            </a:cxnLst>
            <a:rect l="0" t="0" r="r" b="b"/>
            <a:pathLst>
              <a:path w="92" h="102">
                <a:moveTo>
                  <a:pt x="72" y="0"/>
                </a:moveTo>
                <a:lnTo>
                  <a:pt x="72" y="4"/>
                </a:lnTo>
                <a:lnTo>
                  <a:pt x="72" y="8"/>
                </a:lnTo>
                <a:lnTo>
                  <a:pt x="72" y="8"/>
                </a:lnTo>
                <a:lnTo>
                  <a:pt x="76" y="14"/>
                </a:lnTo>
                <a:lnTo>
                  <a:pt x="80" y="18"/>
                </a:lnTo>
                <a:lnTo>
                  <a:pt x="84" y="22"/>
                </a:lnTo>
                <a:lnTo>
                  <a:pt x="88" y="22"/>
                </a:lnTo>
                <a:lnTo>
                  <a:pt x="90" y="24"/>
                </a:lnTo>
                <a:lnTo>
                  <a:pt x="90" y="24"/>
                </a:lnTo>
                <a:lnTo>
                  <a:pt x="92" y="30"/>
                </a:lnTo>
                <a:lnTo>
                  <a:pt x="92" y="34"/>
                </a:lnTo>
                <a:lnTo>
                  <a:pt x="90" y="40"/>
                </a:lnTo>
                <a:lnTo>
                  <a:pt x="86" y="44"/>
                </a:lnTo>
                <a:lnTo>
                  <a:pt x="82" y="46"/>
                </a:lnTo>
                <a:lnTo>
                  <a:pt x="78" y="50"/>
                </a:lnTo>
                <a:lnTo>
                  <a:pt x="76" y="50"/>
                </a:lnTo>
                <a:lnTo>
                  <a:pt x="74" y="50"/>
                </a:lnTo>
                <a:lnTo>
                  <a:pt x="74" y="56"/>
                </a:lnTo>
                <a:lnTo>
                  <a:pt x="72" y="58"/>
                </a:lnTo>
                <a:lnTo>
                  <a:pt x="70" y="62"/>
                </a:lnTo>
                <a:lnTo>
                  <a:pt x="66" y="64"/>
                </a:lnTo>
                <a:lnTo>
                  <a:pt x="64" y="64"/>
                </a:lnTo>
                <a:lnTo>
                  <a:pt x="64" y="66"/>
                </a:lnTo>
                <a:lnTo>
                  <a:pt x="58" y="66"/>
                </a:lnTo>
                <a:lnTo>
                  <a:pt x="54" y="68"/>
                </a:lnTo>
                <a:lnTo>
                  <a:pt x="52" y="72"/>
                </a:lnTo>
                <a:lnTo>
                  <a:pt x="50" y="74"/>
                </a:lnTo>
                <a:lnTo>
                  <a:pt x="50" y="76"/>
                </a:lnTo>
                <a:lnTo>
                  <a:pt x="50" y="78"/>
                </a:lnTo>
                <a:lnTo>
                  <a:pt x="50" y="80"/>
                </a:lnTo>
                <a:lnTo>
                  <a:pt x="48" y="82"/>
                </a:lnTo>
                <a:lnTo>
                  <a:pt x="42" y="90"/>
                </a:lnTo>
                <a:lnTo>
                  <a:pt x="30" y="98"/>
                </a:lnTo>
                <a:lnTo>
                  <a:pt x="12" y="102"/>
                </a:lnTo>
                <a:lnTo>
                  <a:pt x="2" y="76"/>
                </a:lnTo>
                <a:lnTo>
                  <a:pt x="0" y="74"/>
                </a:lnTo>
                <a:lnTo>
                  <a:pt x="0" y="74"/>
                </a:lnTo>
                <a:lnTo>
                  <a:pt x="0" y="74"/>
                </a:lnTo>
                <a:lnTo>
                  <a:pt x="2" y="72"/>
                </a:lnTo>
                <a:lnTo>
                  <a:pt x="12" y="68"/>
                </a:lnTo>
                <a:lnTo>
                  <a:pt x="26" y="62"/>
                </a:lnTo>
                <a:lnTo>
                  <a:pt x="38" y="54"/>
                </a:lnTo>
                <a:lnTo>
                  <a:pt x="46" y="42"/>
                </a:lnTo>
                <a:lnTo>
                  <a:pt x="50" y="28"/>
                </a:lnTo>
                <a:lnTo>
                  <a:pt x="50" y="26"/>
                </a:lnTo>
                <a:lnTo>
                  <a:pt x="50" y="24"/>
                </a:lnTo>
                <a:lnTo>
                  <a:pt x="48" y="20"/>
                </a:lnTo>
                <a:lnTo>
                  <a:pt x="48" y="18"/>
                </a:lnTo>
                <a:lnTo>
                  <a:pt x="48" y="16"/>
                </a:lnTo>
                <a:lnTo>
                  <a:pt x="48" y="14"/>
                </a:lnTo>
                <a:lnTo>
                  <a:pt x="48" y="12"/>
                </a:lnTo>
                <a:lnTo>
                  <a:pt x="50" y="12"/>
                </a:lnTo>
                <a:lnTo>
                  <a:pt x="52" y="12"/>
                </a:lnTo>
                <a:lnTo>
                  <a:pt x="54" y="12"/>
                </a:lnTo>
                <a:lnTo>
                  <a:pt x="58" y="10"/>
                </a:lnTo>
                <a:lnTo>
                  <a:pt x="60" y="8"/>
                </a:lnTo>
                <a:lnTo>
                  <a:pt x="60" y="8"/>
                </a:lnTo>
                <a:lnTo>
                  <a:pt x="60" y="6"/>
                </a:lnTo>
                <a:lnTo>
                  <a:pt x="62" y="4"/>
                </a:lnTo>
                <a:lnTo>
                  <a:pt x="64" y="4"/>
                </a:lnTo>
                <a:lnTo>
                  <a:pt x="64" y="4"/>
                </a:lnTo>
                <a:lnTo>
                  <a:pt x="72" y="0"/>
                </a:lnTo>
              </a:path>
            </a:pathLst>
          </a:custGeom>
          <a:solidFill>
            <a:srgbClr val="92D050"/>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69" name="Freeform 131"/>
          <p:cNvSpPr>
            <a:spLocks/>
          </p:cNvSpPr>
          <p:nvPr/>
        </p:nvSpPr>
        <p:spPr bwMode="gray">
          <a:xfrm>
            <a:off x="3048021" y="4613377"/>
            <a:ext cx="194725" cy="201722"/>
          </a:xfrm>
          <a:custGeom>
            <a:avLst/>
            <a:gdLst/>
            <a:ahLst/>
            <a:cxnLst>
              <a:cxn ang="0">
                <a:pos x="86" y="132"/>
              </a:cxn>
              <a:cxn ang="0">
                <a:pos x="80" y="130"/>
              </a:cxn>
              <a:cxn ang="0">
                <a:pos x="70" y="124"/>
              </a:cxn>
              <a:cxn ang="0">
                <a:pos x="50" y="114"/>
              </a:cxn>
              <a:cxn ang="0">
                <a:pos x="18" y="98"/>
              </a:cxn>
              <a:cxn ang="0">
                <a:pos x="16" y="92"/>
              </a:cxn>
              <a:cxn ang="0">
                <a:pos x="0" y="68"/>
              </a:cxn>
              <a:cxn ang="0">
                <a:pos x="26" y="44"/>
              </a:cxn>
              <a:cxn ang="0">
                <a:pos x="26" y="40"/>
              </a:cxn>
              <a:cxn ang="0">
                <a:pos x="26" y="36"/>
              </a:cxn>
              <a:cxn ang="0">
                <a:pos x="26" y="32"/>
              </a:cxn>
              <a:cxn ang="0">
                <a:pos x="28" y="30"/>
              </a:cxn>
              <a:cxn ang="0">
                <a:pos x="30" y="26"/>
              </a:cxn>
              <a:cxn ang="0">
                <a:pos x="34" y="22"/>
              </a:cxn>
              <a:cxn ang="0">
                <a:pos x="36" y="16"/>
              </a:cxn>
              <a:cxn ang="0">
                <a:pos x="38" y="10"/>
              </a:cxn>
              <a:cxn ang="0">
                <a:pos x="40" y="6"/>
              </a:cxn>
              <a:cxn ang="0">
                <a:pos x="46" y="4"/>
              </a:cxn>
              <a:cxn ang="0">
                <a:pos x="54" y="2"/>
              </a:cxn>
              <a:cxn ang="0">
                <a:pos x="70" y="0"/>
              </a:cxn>
              <a:cxn ang="0">
                <a:pos x="70" y="2"/>
              </a:cxn>
              <a:cxn ang="0">
                <a:pos x="74" y="4"/>
              </a:cxn>
              <a:cxn ang="0">
                <a:pos x="78" y="2"/>
              </a:cxn>
              <a:cxn ang="0">
                <a:pos x="82" y="4"/>
              </a:cxn>
              <a:cxn ang="0">
                <a:pos x="84" y="10"/>
              </a:cxn>
              <a:cxn ang="0">
                <a:pos x="82" y="12"/>
              </a:cxn>
              <a:cxn ang="0">
                <a:pos x="80" y="16"/>
              </a:cxn>
              <a:cxn ang="0">
                <a:pos x="84" y="18"/>
              </a:cxn>
              <a:cxn ang="0">
                <a:pos x="88" y="22"/>
              </a:cxn>
              <a:cxn ang="0">
                <a:pos x="90" y="26"/>
              </a:cxn>
              <a:cxn ang="0">
                <a:pos x="96" y="32"/>
              </a:cxn>
              <a:cxn ang="0">
                <a:pos x="98" y="38"/>
              </a:cxn>
              <a:cxn ang="0">
                <a:pos x="96" y="42"/>
              </a:cxn>
              <a:cxn ang="0">
                <a:pos x="92" y="52"/>
              </a:cxn>
              <a:cxn ang="0">
                <a:pos x="90" y="60"/>
              </a:cxn>
              <a:cxn ang="0">
                <a:pos x="92" y="64"/>
              </a:cxn>
              <a:cxn ang="0">
                <a:pos x="96" y="72"/>
              </a:cxn>
              <a:cxn ang="0">
                <a:pos x="100" y="82"/>
              </a:cxn>
              <a:cxn ang="0">
                <a:pos x="106" y="86"/>
              </a:cxn>
              <a:cxn ang="0">
                <a:pos x="106" y="90"/>
              </a:cxn>
              <a:cxn ang="0">
                <a:pos x="108" y="96"/>
              </a:cxn>
              <a:cxn ang="0">
                <a:pos x="108" y="98"/>
              </a:cxn>
              <a:cxn ang="0">
                <a:pos x="112" y="102"/>
              </a:cxn>
              <a:cxn ang="0">
                <a:pos x="114" y="106"/>
              </a:cxn>
              <a:cxn ang="0">
                <a:pos x="116" y="112"/>
              </a:cxn>
              <a:cxn ang="0">
                <a:pos x="114" y="124"/>
              </a:cxn>
              <a:cxn ang="0">
                <a:pos x="112" y="124"/>
              </a:cxn>
              <a:cxn ang="0">
                <a:pos x="108" y="128"/>
              </a:cxn>
            </a:cxnLst>
            <a:rect l="0" t="0" r="r" b="b"/>
            <a:pathLst>
              <a:path w="116" h="134">
                <a:moveTo>
                  <a:pt x="88" y="134"/>
                </a:moveTo>
                <a:lnTo>
                  <a:pt x="86" y="132"/>
                </a:lnTo>
                <a:lnTo>
                  <a:pt x="84" y="132"/>
                </a:lnTo>
                <a:lnTo>
                  <a:pt x="80" y="130"/>
                </a:lnTo>
                <a:lnTo>
                  <a:pt x="76" y="126"/>
                </a:lnTo>
                <a:lnTo>
                  <a:pt x="70" y="124"/>
                </a:lnTo>
                <a:lnTo>
                  <a:pt x="58" y="114"/>
                </a:lnTo>
                <a:lnTo>
                  <a:pt x="50" y="114"/>
                </a:lnTo>
                <a:lnTo>
                  <a:pt x="24" y="102"/>
                </a:lnTo>
                <a:lnTo>
                  <a:pt x="18" y="98"/>
                </a:lnTo>
                <a:lnTo>
                  <a:pt x="18" y="96"/>
                </a:lnTo>
                <a:lnTo>
                  <a:pt x="16" y="92"/>
                </a:lnTo>
                <a:lnTo>
                  <a:pt x="4" y="76"/>
                </a:lnTo>
                <a:lnTo>
                  <a:pt x="0" y="68"/>
                </a:lnTo>
                <a:lnTo>
                  <a:pt x="26" y="46"/>
                </a:lnTo>
                <a:lnTo>
                  <a:pt x="26" y="44"/>
                </a:lnTo>
                <a:lnTo>
                  <a:pt x="26" y="42"/>
                </a:lnTo>
                <a:lnTo>
                  <a:pt x="26" y="40"/>
                </a:lnTo>
                <a:lnTo>
                  <a:pt x="26" y="38"/>
                </a:lnTo>
                <a:lnTo>
                  <a:pt x="26" y="36"/>
                </a:lnTo>
                <a:lnTo>
                  <a:pt x="26" y="34"/>
                </a:lnTo>
                <a:lnTo>
                  <a:pt x="26" y="32"/>
                </a:lnTo>
                <a:lnTo>
                  <a:pt x="28" y="30"/>
                </a:lnTo>
                <a:lnTo>
                  <a:pt x="28" y="30"/>
                </a:lnTo>
                <a:lnTo>
                  <a:pt x="28" y="28"/>
                </a:lnTo>
                <a:lnTo>
                  <a:pt x="30" y="26"/>
                </a:lnTo>
                <a:lnTo>
                  <a:pt x="32" y="22"/>
                </a:lnTo>
                <a:lnTo>
                  <a:pt x="34" y="22"/>
                </a:lnTo>
                <a:lnTo>
                  <a:pt x="34" y="20"/>
                </a:lnTo>
                <a:lnTo>
                  <a:pt x="36" y="16"/>
                </a:lnTo>
                <a:lnTo>
                  <a:pt x="38" y="12"/>
                </a:lnTo>
                <a:lnTo>
                  <a:pt x="38" y="10"/>
                </a:lnTo>
                <a:lnTo>
                  <a:pt x="40" y="8"/>
                </a:lnTo>
                <a:lnTo>
                  <a:pt x="40" y="6"/>
                </a:lnTo>
                <a:lnTo>
                  <a:pt x="42" y="6"/>
                </a:lnTo>
                <a:lnTo>
                  <a:pt x="46" y="4"/>
                </a:lnTo>
                <a:lnTo>
                  <a:pt x="50" y="2"/>
                </a:lnTo>
                <a:lnTo>
                  <a:pt x="54" y="2"/>
                </a:lnTo>
                <a:lnTo>
                  <a:pt x="60" y="2"/>
                </a:lnTo>
                <a:lnTo>
                  <a:pt x="70" y="0"/>
                </a:lnTo>
                <a:lnTo>
                  <a:pt x="70" y="0"/>
                </a:lnTo>
                <a:lnTo>
                  <a:pt x="70" y="2"/>
                </a:lnTo>
                <a:lnTo>
                  <a:pt x="72" y="4"/>
                </a:lnTo>
                <a:lnTo>
                  <a:pt x="74" y="4"/>
                </a:lnTo>
                <a:lnTo>
                  <a:pt x="76" y="4"/>
                </a:lnTo>
                <a:lnTo>
                  <a:pt x="78" y="2"/>
                </a:lnTo>
                <a:lnTo>
                  <a:pt x="82" y="4"/>
                </a:lnTo>
                <a:lnTo>
                  <a:pt x="82" y="4"/>
                </a:lnTo>
                <a:lnTo>
                  <a:pt x="82" y="8"/>
                </a:lnTo>
                <a:lnTo>
                  <a:pt x="84" y="10"/>
                </a:lnTo>
                <a:lnTo>
                  <a:pt x="82" y="10"/>
                </a:lnTo>
                <a:lnTo>
                  <a:pt x="82" y="12"/>
                </a:lnTo>
                <a:lnTo>
                  <a:pt x="80" y="14"/>
                </a:lnTo>
                <a:lnTo>
                  <a:pt x="80" y="16"/>
                </a:lnTo>
                <a:lnTo>
                  <a:pt x="82" y="16"/>
                </a:lnTo>
                <a:lnTo>
                  <a:pt x="84" y="18"/>
                </a:lnTo>
                <a:lnTo>
                  <a:pt x="86" y="20"/>
                </a:lnTo>
                <a:lnTo>
                  <a:pt x="88" y="22"/>
                </a:lnTo>
                <a:lnTo>
                  <a:pt x="88" y="24"/>
                </a:lnTo>
                <a:lnTo>
                  <a:pt x="90" y="26"/>
                </a:lnTo>
                <a:lnTo>
                  <a:pt x="94" y="28"/>
                </a:lnTo>
                <a:lnTo>
                  <a:pt x="96" y="32"/>
                </a:lnTo>
                <a:lnTo>
                  <a:pt x="98" y="34"/>
                </a:lnTo>
                <a:lnTo>
                  <a:pt x="98" y="38"/>
                </a:lnTo>
                <a:lnTo>
                  <a:pt x="98" y="38"/>
                </a:lnTo>
                <a:lnTo>
                  <a:pt x="96" y="42"/>
                </a:lnTo>
                <a:lnTo>
                  <a:pt x="94" y="46"/>
                </a:lnTo>
                <a:lnTo>
                  <a:pt x="92" y="52"/>
                </a:lnTo>
                <a:lnTo>
                  <a:pt x="92" y="56"/>
                </a:lnTo>
                <a:lnTo>
                  <a:pt x="90" y="60"/>
                </a:lnTo>
                <a:lnTo>
                  <a:pt x="92" y="64"/>
                </a:lnTo>
                <a:lnTo>
                  <a:pt x="92" y="64"/>
                </a:lnTo>
                <a:lnTo>
                  <a:pt x="94" y="68"/>
                </a:lnTo>
                <a:lnTo>
                  <a:pt x="96" y="72"/>
                </a:lnTo>
                <a:lnTo>
                  <a:pt x="98" y="76"/>
                </a:lnTo>
                <a:lnTo>
                  <a:pt x="100" y="82"/>
                </a:lnTo>
                <a:lnTo>
                  <a:pt x="104" y="84"/>
                </a:lnTo>
                <a:lnTo>
                  <a:pt x="106" y="86"/>
                </a:lnTo>
                <a:lnTo>
                  <a:pt x="106" y="88"/>
                </a:lnTo>
                <a:lnTo>
                  <a:pt x="106" y="90"/>
                </a:lnTo>
                <a:lnTo>
                  <a:pt x="106" y="92"/>
                </a:lnTo>
                <a:lnTo>
                  <a:pt x="108" y="96"/>
                </a:lnTo>
                <a:lnTo>
                  <a:pt x="108" y="96"/>
                </a:lnTo>
                <a:lnTo>
                  <a:pt x="108" y="98"/>
                </a:lnTo>
                <a:lnTo>
                  <a:pt x="110" y="100"/>
                </a:lnTo>
                <a:lnTo>
                  <a:pt x="112" y="102"/>
                </a:lnTo>
                <a:lnTo>
                  <a:pt x="114" y="104"/>
                </a:lnTo>
                <a:lnTo>
                  <a:pt x="114" y="106"/>
                </a:lnTo>
                <a:lnTo>
                  <a:pt x="114" y="108"/>
                </a:lnTo>
                <a:lnTo>
                  <a:pt x="116" y="112"/>
                </a:lnTo>
                <a:lnTo>
                  <a:pt x="116" y="114"/>
                </a:lnTo>
                <a:lnTo>
                  <a:pt x="114" y="124"/>
                </a:lnTo>
                <a:lnTo>
                  <a:pt x="114" y="124"/>
                </a:lnTo>
                <a:lnTo>
                  <a:pt x="112" y="124"/>
                </a:lnTo>
                <a:lnTo>
                  <a:pt x="110" y="126"/>
                </a:lnTo>
                <a:lnTo>
                  <a:pt x="108" y="128"/>
                </a:lnTo>
                <a:lnTo>
                  <a:pt x="88" y="134"/>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70" name="Freeform 132"/>
          <p:cNvSpPr>
            <a:spLocks/>
          </p:cNvSpPr>
          <p:nvPr/>
        </p:nvSpPr>
        <p:spPr bwMode="gray">
          <a:xfrm>
            <a:off x="2974162" y="4715746"/>
            <a:ext cx="104077" cy="108386"/>
          </a:xfrm>
          <a:custGeom>
            <a:avLst/>
            <a:gdLst/>
            <a:ahLst/>
            <a:cxnLst>
              <a:cxn ang="0">
                <a:pos x="4" y="40"/>
              </a:cxn>
              <a:cxn ang="0">
                <a:pos x="4" y="8"/>
              </a:cxn>
              <a:cxn ang="0">
                <a:pos x="4" y="8"/>
              </a:cxn>
              <a:cxn ang="0">
                <a:pos x="6" y="10"/>
              </a:cxn>
              <a:cxn ang="0">
                <a:pos x="8" y="10"/>
              </a:cxn>
              <a:cxn ang="0">
                <a:pos x="8" y="10"/>
              </a:cxn>
              <a:cxn ang="0">
                <a:pos x="8" y="12"/>
              </a:cxn>
              <a:cxn ang="0">
                <a:pos x="10" y="14"/>
              </a:cxn>
              <a:cxn ang="0">
                <a:pos x="12" y="16"/>
              </a:cxn>
              <a:cxn ang="0">
                <a:pos x="16" y="16"/>
              </a:cxn>
              <a:cxn ang="0">
                <a:pos x="20" y="16"/>
              </a:cxn>
              <a:cxn ang="0">
                <a:pos x="26" y="14"/>
              </a:cxn>
              <a:cxn ang="0">
                <a:pos x="44" y="0"/>
              </a:cxn>
              <a:cxn ang="0">
                <a:pos x="44" y="0"/>
              </a:cxn>
              <a:cxn ang="0">
                <a:pos x="44" y="0"/>
              </a:cxn>
              <a:cxn ang="0">
                <a:pos x="46" y="4"/>
              </a:cxn>
              <a:cxn ang="0">
                <a:pos x="48" y="8"/>
              </a:cxn>
              <a:cxn ang="0">
                <a:pos x="48" y="8"/>
              </a:cxn>
              <a:cxn ang="0">
                <a:pos x="50" y="10"/>
              </a:cxn>
              <a:cxn ang="0">
                <a:pos x="54" y="14"/>
              </a:cxn>
              <a:cxn ang="0">
                <a:pos x="56" y="18"/>
              </a:cxn>
              <a:cxn ang="0">
                <a:pos x="58" y="22"/>
              </a:cxn>
              <a:cxn ang="0">
                <a:pos x="60" y="26"/>
              </a:cxn>
              <a:cxn ang="0">
                <a:pos x="62" y="28"/>
              </a:cxn>
              <a:cxn ang="0">
                <a:pos x="62" y="28"/>
              </a:cxn>
              <a:cxn ang="0">
                <a:pos x="62" y="30"/>
              </a:cxn>
              <a:cxn ang="0">
                <a:pos x="62" y="30"/>
              </a:cxn>
              <a:cxn ang="0">
                <a:pos x="60" y="32"/>
              </a:cxn>
              <a:cxn ang="0">
                <a:pos x="56" y="34"/>
              </a:cxn>
              <a:cxn ang="0">
                <a:pos x="48" y="34"/>
              </a:cxn>
              <a:cxn ang="0">
                <a:pos x="40" y="36"/>
              </a:cxn>
              <a:cxn ang="0">
                <a:pos x="34" y="38"/>
              </a:cxn>
              <a:cxn ang="0">
                <a:pos x="34" y="38"/>
              </a:cxn>
              <a:cxn ang="0">
                <a:pos x="36" y="42"/>
              </a:cxn>
              <a:cxn ang="0">
                <a:pos x="38" y="46"/>
              </a:cxn>
              <a:cxn ang="0">
                <a:pos x="40" y="50"/>
              </a:cxn>
              <a:cxn ang="0">
                <a:pos x="42" y="52"/>
              </a:cxn>
              <a:cxn ang="0">
                <a:pos x="42" y="56"/>
              </a:cxn>
              <a:cxn ang="0">
                <a:pos x="40" y="56"/>
              </a:cxn>
              <a:cxn ang="0">
                <a:pos x="38" y="58"/>
              </a:cxn>
              <a:cxn ang="0">
                <a:pos x="36" y="62"/>
              </a:cxn>
              <a:cxn ang="0">
                <a:pos x="32" y="66"/>
              </a:cxn>
              <a:cxn ang="0">
                <a:pos x="30" y="68"/>
              </a:cxn>
              <a:cxn ang="0">
                <a:pos x="28" y="68"/>
              </a:cxn>
              <a:cxn ang="0">
                <a:pos x="26" y="68"/>
              </a:cxn>
              <a:cxn ang="0">
                <a:pos x="26" y="70"/>
              </a:cxn>
              <a:cxn ang="0">
                <a:pos x="26" y="72"/>
              </a:cxn>
              <a:cxn ang="0">
                <a:pos x="24" y="72"/>
              </a:cxn>
              <a:cxn ang="0">
                <a:pos x="20" y="70"/>
              </a:cxn>
              <a:cxn ang="0">
                <a:pos x="14" y="70"/>
              </a:cxn>
              <a:cxn ang="0">
                <a:pos x="8" y="70"/>
              </a:cxn>
              <a:cxn ang="0">
                <a:pos x="2" y="70"/>
              </a:cxn>
              <a:cxn ang="0">
                <a:pos x="0" y="70"/>
              </a:cxn>
            </a:cxnLst>
            <a:rect l="0" t="0" r="r" b="b"/>
            <a:pathLst>
              <a:path w="62" h="72">
                <a:moveTo>
                  <a:pt x="4" y="40"/>
                </a:moveTo>
                <a:lnTo>
                  <a:pt x="4" y="8"/>
                </a:lnTo>
                <a:lnTo>
                  <a:pt x="4" y="8"/>
                </a:lnTo>
                <a:lnTo>
                  <a:pt x="6" y="10"/>
                </a:lnTo>
                <a:lnTo>
                  <a:pt x="8" y="10"/>
                </a:lnTo>
                <a:lnTo>
                  <a:pt x="8" y="10"/>
                </a:lnTo>
                <a:lnTo>
                  <a:pt x="8" y="12"/>
                </a:lnTo>
                <a:lnTo>
                  <a:pt x="10" y="14"/>
                </a:lnTo>
                <a:lnTo>
                  <a:pt x="12" y="16"/>
                </a:lnTo>
                <a:lnTo>
                  <a:pt x="16" y="16"/>
                </a:lnTo>
                <a:lnTo>
                  <a:pt x="20" y="16"/>
                </a:lnTo>
                <a:lnTo>
                  <a:pt x="26" y="14"/>
                </a:lnTo>
                <a:lnTo>
                  <a:pt x="44" y="0"/>
                </a:lnTo>
                <a:lnTo>
                  <a:pt x="44" y="0"/>
                </a:lnTo>
                <a:lnTo>
                  <a:pt x="44" y="0"/>
                </a:lnTo>
                <a:lnTo>
                  <a:pt x="46" y="4"/>
                </a:lnTo>
                <a:lnTo>
                  <a:pt x="48" y="8"/>
                </a:lnTo>
                <a:lnTo>
                  <a:pt x="48" y="8"/>
                </a:lnTo>
                <a:lnTo>
                  <a:pt x="50" y="10"/>
                </a:lnTo>
                <a:lnTo>
                  <a:pt x="54" y="14"/>
                </a:lnTo>
                <a:lnTo>
                  <a:pt x="56" y="18"/>
                </a:lnTo>
                <a:lnTo>
                  <a:pt x="58" y="22"/>
                </a:lnTo>
                <a:lnTo>
                  <a:pt x="60" y="26"/>
                </a:lnTo>
                <a:lnTo>
                  <a:pt x="62" y="28"/>
                </a:lnTo>
                <a:lnTo>
                  <a:pt x="62" y="28"/>
                </a:lnTo>
                <a:lnTo>
                  <a:pt x="62" y="30"/>
                </a:lnTo>
                <a:lnTo>
                  <a:pt x="62" y="30"/>
                </a:lnTo>
                <a:lnTo>
                  <a:pt x="60" y="32"/>
                </a:lnTo>
                <a:lnTo>
                  <a:pt x="56" y="34"/>
                </a:lnTo>
                <a:lnTo>
                  <a:pt x="48" y="34"/>
                </a:lnTo>
                <a:lnTo>
                  <a:pt x="40" y="36"/>
                </a:lnTo>
                <a:lnTo>
                  <a:pt x="34" y="38"/>
                </a:lnTo>
                <a:lnTo>
                  <a:pt x="34" y="38"/>
                </a:lnTo>
                <a:lnTo>
                  <a:pt x="36" y="42"/>
                </a:lnTo>
                <a:lnTo>
                  <a:pt x="38" y="46"/>
                </a:lnTo>
                <a:lnTo>
                  <a:pt x="40" y="50"/>
                </a:lnTo>
                <a:lnTo>
                  <a:pt x="42" y="52"/>
                </a:lnTo>
                <a:lnTo>
                  <a:pt x="42" y="56"/>
                </a:lnTo>
                <a:lnTo>
                  <a:pt x="40" y="56"/>
                </a:lnTo>
                <a:lnTo>
                  <a:pt x="38" y="58"/>
                </a:lnTo>
                <a:lnTo>
                  <a:pt x="36" y="62"/>
                </a:lnTo>
                <a:lnTo>
                  <a:pt x="32" y="66"/>
                </a:lnTo>
                <a:lnTo>
                  <a:pt x="30" y="68"/>
                </a:lnTo>
                <a:lnTo>
                  <a:pt x="28" y="68"/>
                </a:lnTo>
                <a:lnTo>
                  <a:pt x="26" y="68"/>
                </a:lnTo>
                <a:lnTo>
                  <a:pt x="26" y="70"/>
                </a:lnTo>
                <a:lnTo>
                  <a:pt x="26" y="72"/>
                </a:lnTo>
                <a:lnTo>
                  <a:pt x="24" y="72"/>
                </a:lnTo>
                <a:lnTo>
                  <a:pt x="20" y="70"/>
                </a:lnTo>
                <a:lnTo>
                  <a:pt x="14" y="70"/>
                </a:lnTo>
                <a:lnTo>
                  <a:pt x="8" y="70"/>
                </a:lnTo>
                <a:lnTo>
                  <a:pt x="2" y="70"/>
                </a:lnTo>
                <a:lnTo>
                  <a:pt x="0" y="70"/>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71" name="Freeform 133"/>
          <p:cNvSpPr>
            <a:spLocks/>
          </p:cNvSpPr>
          <p:nvPr/>
        </p:nvSpPr>
        <p:spPr bwMode="gray">
          <a:xfrm>
            <a:off x="2943946" y="4727786"/>
            <a:ext cx="36930" cy="93333"/>
          </a:xfrm>
          <a:custGeom>
            <a:avLst/>
            <a:gdLst/>
            <a:ahLst/>
            <a:cxnLst>
              <a:cxn ang="0">
                <a:pos x="22" y="0"/>
              </a:cxn>
              <a:cxn ang="0">
                <a:pos x="16" y="2"/>
              </a:cxn>
              <a:cxn ang="0">
                <a:pos x="16" y="2"/>
              </a:cxn>
              <a:cxn ang="0">
                <a:pos x="16" y="6"/>
              </a:cxn>
              <a:cxn ang="0">
                <a:pos x="16" y="8"/>
              </a:cxn>
              <a:cxn ang="0">
                <a:pos x="14" y="12"/>
              </a:cxn>
              <a:cxn ang="0">
                <a:pos x="14" y="14"/>
              </a:cxn>
              <a:cxn ang="0">
                <a:pos x="14" y="14"/>
              </a:cxn>
              <a:cxn ang="0">
                <a:pos x="14" y="16"/>
              </a:cxn>
              <a:cxn ang="0">
                <a:pos x="12" y="20"/>
              </a:cxn>
              <a:cxn ang="0">
                <a:pos x="8" y="24"/>
              </a:cxn>
              <a:cxn ang="0">
                <a:pos x="0" y="30"/>
              </a:cxn>
              <a:cxn ang="0">
                <a:pos x="0" y="30"/>
              </a:cxn>
              <a:cxn ang="0">
                <a:pos x="2" y="32"/>
              </a:cxn>
              <a:cxn ang="0">
                <a:pos x="4" y="38"/>
              </a:cxn>
              <a:cxn ang="0">
                <a:pos x="8" y="48"/>
              </a:cxn>
              <a:cxn ang="0">
                <a:pos x="18" y="62"/>
              </a:cxn>
              <a:cxn ang="0">
                <a:pos x="18" y="60"/>
              </a:cxn>
              <a:cxn ang="0">
                <a:pos x="18" y="56"/>
              </a:cxn>
              <a:cxn ang="0">
                <a:pos x="18" y="52"/>
              </a:cxn>
              <a:cxn ang="0">
                <a:pos x="18" y="44"/>
              </a:cxn>
              <a:cxn ang="0">
                <a:pos x="20" y="40"/>
              </a:cxn>
              <a:cxn ang="0">
                <a:pos x="20" y="34"/>
              </a:cxn>
              <a:cxn ang="0">
                <a:pos x="22" y="32"/>
              </a:cxn>
              <a:cxn ang="0">
                <a:pos x="22" y="26"/>
              </a:cxn>
              <a:cxn ang="0">
                <a:pos x="22" y="14"/>
              </a:cxn>
              <a:cxn ang="0">
                <a:pos x="22" y="0"/>
              </a:cxn>
            </a:cxnLst>
            <a:rect l="0" t="0" r="r" b="b"/>
            <a:pathLst>
              <a:path w="22" h="62">
                <a:moveTo>
                  <a:pt x="22" y="0"/>
                </a:moveTo>
                <a:lnTo>
                  <a:pt x="16" y="2"/>
                </a:lnTo>
                <a:lnTo>
                  <a:pt x="16" y="2"/>
                </a:lnTo>
                <a:lnTo>
                  <a:pt x="16" y="6"/>
                </a:lnTo>
                <a:lnTo>
                  <a:pt x="16" y="8"/>
                </a:lnTo>
                <a:lnTo>
                  <a:pt x="14" y="12"/>
                </a:lnTo>
                <a:lnTo>
                  <a:pt x="14" y="14"/>
                </a:lnTo>
                <a:lnTo>
                  <a:pt x="14" y="14"/>
                </a:lnTo>
                <a:lnTo>
                  <a:pt x="14" y="16"/>
                </a:lnTo>
                <a:lnTo>
                  <a:pt x="12" y="20"/>
                </a:lnTo>
                <a:lnTo>
                  <a:pt x="8" y="24"/>
                </a:lnTo>
                <a:lnTo>
                  <a:pt x="0" y="30"/>
                </a:lnTo>
                <a:lnTo>
                  <a:pt x="0" y="30"/>
                </a:lnTo>
                <a:lnTo>
                  <a:pt x="2" y="32"/>
                </a:lnTo>
                <a:lnTo>
                  <a:pt x="4" y="38"/>
                </a:lnTo>
                <a:lnTo>
                  <a:pt x="8" y="48"/>
                </a:lnTo>
                <a:lnTo>
                  <a:pt x="18" y="62"/>
                </a:lnTo>
                <a:lnTo>
                  <a:pt x="18" y="60"/>
                </a:lnTo>
                <a:lnTo>
                  <a:pt x="18" y="56"/>
                </a:lnTo>
                <a:lnTo>
                  <a:pt x="18" y="52"/>
                </a:lnTo>
                <a:lnTo>
                  <a:pt x="18" y="44"/>
                </a:lnTo>
                <a:lnTo>
                  <a:pt x="20" y="40"/>
                </a:lnTo>
                <a:lnTo>
                  <a:pt x="20" y="34"/>
                </a:lnTo>
                <a:lnTo>
                  <a:pt x="22" y="32"/>
                </a:lnTo>
                <a:lnTo>
                  <a:pt x="22" y="26"/>
                </a:lnTo>
                <a:lnTo>
                  <a:pt x="22" y="14"/>
                </a:lnTo>
                <a:lnTo>
                  <a:pt x="22" y="0"/>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72" name="Freeform 134"/>
          <p:cNvSpPr>
            <a:spLocks/>
          </p:cNvSpPr>
          <p:nvPr/>
        </p:nvSpPr>
        <p:spPr bwMode="gray">
          <a:xfrm>
            <a:off x="2980876" y="4625420"/>
            <a:ext cx="134292" cy="114411"/>
          </a:xfrm>
          <a:custGeom>
            <a:avLst/>
            <a:gdLst/>
            <a:ahLst/>
            <a:cxnLst>
              <a:cxn ang="0">
                <a:pos x="70" y="4"/>
              </a:cxn>
              <a:cxn ang="0">
                <a:pos x="64" y="6"/>
              </a:cxn>
              <a:cxn ang="0">
                <a:pos x="60" y="6"/>
              </a:cxn>
              <a:cxn ang="0">
                <a:pos x="56" y="10"/>
              </a:cxn>
              <a:cxn ang="0">
                <a:pos x="54" y="12"/>
              </a:cxn>
              <a:cxn ang="0">
                <a:pos x="44" y="16"/>
              </a:cxn>
              <a:cxn ang="0">
                <a:pos x="32" y="16"/>
              </a:cxn>
              <a:cxn ang="0">
                <a:pos x="24" y="14"/>
              </a:cxn>
              <a:cxn ang="0">
                <a:pos x="20" y="12"/>
              </a:cxn>
              <a:cxn ang="0">
                <a:pos x="16" y="14"/>
              </a:cxn>
              <a:cxn ang="0">
                <a:pos x="16" y="16"/>
              </a:cxn>
              <a:cxn ang="0">
                <a:pos x="10" y="24"/>
              </a:cxn>
              <a:cxn ang="0">
                <a:pos x="8" y="24"/>
              </a:cxn>
              <a:cxn ang="0">
                <a:pos x="6" y="24"/>
              </a:cxn>
              <a:cxn ang="0">
                <a:pos x="4" y="24"/>
              </a:cxn>
              <a:cxn ang="0">
                <a:pos x="6" y="26"/>
              </a:cxn>
              <a:cxn ang="0">
                <a:pos x="6" y="30"/>
              </a:cxn>
              <a:cxn ang="0">
                <a:pos x="4" y="34"/>
              </a:cxn>
              <a:cxn ang="0">
                <a:pos x="4" y="36"/>
              </a:cxn>
              <a:cxn ang="0">
                <a:pos x="2" y="42"/>
              </a:cxn>
              <a:cxn ang="0">
                <a:pos x="4" y="42"/>
              </a:cxn>
              <a:cxn ang="0">
                <a:pos x="8" y="42"/>
              </a:cxn>
              <a:cxn ang="0">
                <a:pos x="12" y="44"/>
              </a:cxn>
              <a:cxn ang="0">
                <a:pos x="8" y="50"/>
              </a:cxn>
              <a:cxn ang="0">
                <a:pos x="8" y="54"/>
              </a:cxn>
              <a:cxn ang="0">
                <a:pos x="6" y="58"/>
              </a:cxn>
              <a:cxn ang="0">
                <a:pos x="4" y="62"/>
              </a:cxn>
              <a:cxn ang="0">
                <a:pos x="4" y="62"/>
              </a:cxn>
              <a:cxn ang="0">
                <a:pos x="2" y="66"/>
              </a:cxn>
              <a:cxn ang="0">
                <a:pos x="0" y="68"/>
              </a:cxn>
              <a:cxn ang="0">
                <a:pos x="4" y="70"/>
              </a:cxn>
              <a:cxn ang="0">
                <a:pos x="4" y="72"/>
              </a:cxn>
              <a:cxn ang="0">
                <a:pos x="8" y="76"/>
              </a:cxn>
              <a:cxn ang="0">
                <a:pos x="16" y="76"/>
              </a:cxn>
              <a:cxn ang="0">
                <a:pos x="66" y="38"/>
              </a:cxn>
              <a:cxn ang="0">
                <a:pos x="66" y="34"/>
              </a:cxn>
              <a:cxn ang="0">
                <a:pos x="66" y="30"/>
              </a:cxn>
              <a:cxn ang="0">
                <a:pos x="66" y="26"/>
              </a:cxn>
              <a:cxn ang="0">
                <a:pos x="66" y="22"/>
              </a:cxn>
              <a:cxn ang="0">
                <a:pos x="70" y="20"/>
              </a:cxn>
              <a:cxn ang="0">
                <a:pos x="72" y="14"/>
              </a:cxn>
              <a:cxn ang="0">
                <a:pos x="74" y="12"/>
              </a:cxn>
              <a:cxn ang="0">
                <a:pos x="78" y="4"/>
              </a:cxn>
              <a:cxn ang="0">
                <a:pos x="80" y="0"/>
              </a:cxn>
            </a:cxnLst>
            <a:rect l="0" t="0" r="r" b="b"/>
            <a:pathLst>
              <a:path w="80" h="76">
                <a:moveTo>
                  <a:pt x="72" y="2"/>
                </a:moveTo>
                <a:lnTo>
                  <a:pt x="70" y="4"/>
                </a:lnTo>
                <a:lnTo>
                  <a:pt x="66" y="6"/>
                </a:lnTo>
                <a:lnTo>
                  <a:pt x="64" y="6"/>
                </a:lnTo>
                <a:lnTo>
                  <a:pt x="62" y="6"/>
                </a:lnTo>
                <a:lnTo>
                  <a:pt x="60" y="6"/>
                </a:lnTo>
                <a:lnTo>
                  <a:pt x="58" y="8"/>
                </a:lnTo>
                <a:lnTo>
                  <a:pt x="56" y="10"/>
                </a:lnTo>
                <a:lnTo>
                  <a:pt x="54" y="12"/>
                </a:lnTo>
                <a:lnTo>
                  <a:pt x="54" y="12"/>
                </a:lnTo>
                <a:lnTo>
                  <a:pt x="50" y="14"/>
                </a:lnTo>
                <a:lnTo>
                  <a:pt x="44" y="16"/>
                </a:lnTo>
                <a:lnTo>
                  <a:pt x="38" y="16"/>
                </a:lnTo>
                <a:lnTo>
                  <a:pt x="32" y="16"/>
                </a:lnTo>
                <a:lnTo>
                  <a:pt x="28" y="16"/>
                </a:lnTo>
                <a:lnTo>
                  <a:pt x="24" y="14"/>
                </a:lnTo>
                <a:lnTo>
                  <a:pt x="24" y="14"/>
                </a:lnTo>
                <a:lnTo>
                  <a:pt x="20" y="12"/>
                </a:lnTo>
                <a:lnTo>
                  <a:pt x="18" y="12"/>
                </a:lnTo>
                <a:lnTo>
                  <a:pt x="16" y="14"/>
                </a:lnTo>
                <a:lnTo>
                  <a:pt x="16" y="16"/>
                </a:lnTo>
                <a:lnTo>
                  <a:pt x="16" y="16"/>
                </a:lnTo>
                <a:lnTo>
                  <a:pt x="12" y="20"/>
                </a:lnTo>
                <a:lnTo>
                  <a:pt x="10" y="24"/>
                </a:lnTo>
                <a:lnTo>
                  <a:pt x="8" y="24"/>
                </a:lnTo>
                <a:lnTo>
                  <a:pt x="8" y="24"/>
                </a:lnTo>
                <a:lnTo>
                  <a:pt x="6" y="24"/>
                </a:lnTo>
                <a:lnTo>
                  <a:pt x="6" y="24"/>
                </a:lnTo>
                <a:lnTo>
                  <a:pt x="4" y="22"/>
                </a:lnTo>
                <a:lnTo>
                  <a:pt x="4" y="24"/>
                </a:lnTo>
                <a:lnTo>
                  <a:pt x="6" y="26"/>
                </a:lnTo>
                <a:lnTo>
                  <a:pt x="6" y="26"/>
                </a:lnTo>
                <a:lnTo>
                  <a:pt x="6" y="28"/>
                </a:lnTo>
                <a:lnTo>
                  <a:pt x="6" y="30"/>
                </a:lnTo>
                <a:lnTo>
                  <a:pt x="6" y="32"/>
                </a:lnTo>
                <a:lnTo>
                  <a:pt x="4" y="34"/>
                </a:lnTo>
                <a:lnTo>
                  <a:pt x="4" y="36"/>
                </a:lnTo>
                <a:lnTo>
                  <a:pt x="4" y="36"/>
                </a:lnTo>
                <a:lnTo>
                  <a:pt x="4" y="38"/>
                </a:lnTo>
                <a:lnTo>
                  <a:pt x="2" y="42"/>
                </a:lnTo>
                <a:lnTo>
                  <a:pt x="4" y="42"/>
                </a:lnTo>
                <a:lnTo>
                  <a:pt x="4" y="42"/>
                </a:lnTo>
                <a:lnTo>
                  <a:pt x="6" y="42"/>
                </a:lnTo>
                <a:lnTo>
                  <a:pt x="8" y="42"/>
                </a:lnTo>
                <a:lnTo>
                  <a:pt x="10" y="42"/>
                </a:lnTo>
                <a:lnTo>
                  <a:pt x="12" y="44"/>
                </a:lnTo>
                <a:lnTo>
                  <a:pt x="12" y="46"/>
                </a:lnTo>
                <a:lnTo>
                  <a:pt x="8" y="50"/>
                </a:lnTo>
                <a:lnTo>
                  <a:pt x="8" y="52"/>
                </a:lnTo>
                <a:lnTo>
                  <a:pt x="8" y="54"/>
                </a:lnTo>
                <a:lnTo>
                  <a:pt x="8" y="56"/>
                </a:lnTo>
                <a:lnTo>
                  <a:pt x="6" y="58"/>
                </a:lnTo>
                <a:lnTo>
                  <a:pt x="6" y="60"/>
                </a:lnTo>
                <a:lnTo>
                  <a:pt x="4" y="62"/>
                </a:lnTo>
                <a:lnTo>
                  <a:pt x="4" y="62"/>
                </a:lnTo>
                <a:lnTo>
                  <a:pt x="4" y="62"/>
                </a:lnTo>
                <a:lnTo>
                  <a:pt x="4" y="64"/>
                </a:lnTo>
                <a:lnTo>
                  <a:pt x="2" y="66"/>
                </a:lnTo>
                <a:lnTo>
                  <a:pt x="0" y="68"/>
                </a:lnTo>
                <a:lnTo>
                  <a:pt x="0" y="68"/>
                </a:lnTo>
                <a:lnTo>
                  <a:pt x="2" y="70"/>
                </a:lnTo>
                <a:lnTo>
                  <a:pt x="4" y="70"/>
                </a:lnTo>
                <a:lnTo>
                  <a:pt x="4" y="70"/>
                </a:lnTo>
                <a:lnTo>
                  <a:pt x="4" y="72"/>
                </a:lnTo>
                <a:lnTo>
                  <a:pt x="6" y="74"/>
                </a:lnTo>
                <a:lnTo>
                  <a:pt x="8" y="76"/>
                </a:lnTo>
                <a:lnTo>
                  <a:pt x="12" y="76"/>
                </a:lnTo>
                <a:lnTo>
                  <a:pt x="16" y="76"/>
                </a:lnTo>
                <a:lnTo>
                  <a:pt x="22" y="74"/>
                </a:lnTo>
                <a:lnTo>
                  <a:pt x="66" y="38"/>
                </a:lnTo>
                <a:lnTo>
                  <a:pt x="66" y="36"/>
                </a:lnTo>
                <a:lnTo>
                  <a:pt x="66" y="34"/>
                </a:lnTo>
                <a:lnTo>
                  <a:pt x="66" y="32"/>
                </a:lnTo>
                <a:lnTo>
                  <a:pt x="66" y="30"/>
                </a:lnTo>
                <a:lnTo>
                  <a:pt x="66" y="28"/>
                </a:lnTo>
                <a:lnTo>
                  <a:pt x="66" y="26"/>
                </a:lnTo>
                <a:lnTo>
                  <a:pt x="66" y="24"/>
                </a:lnTo>
                <a:lnTo>
                  <a:pt x="66" y="22"/>
                </a:lnTo>
                <a:lnTo>
                  <a:pt x="68" y="22"/>
                </a:lnTo>
                <a:lnTo>
                  <a:pt x="70" y="20"/>
                </a:lnTo>
                <a:lnTo>
                  <a:pt x="72" y="18"/>
                </a:lnTo>
                <a:lnTo>
                  <a:pt x="72" y="14"/>
                </a:lnTo>
                <a:lnTo>
                  <a:pt x="74" y="14"/>
                </a:lnTo>
                <a:lnTo>
                  <a:pt x="74" y="12"/>
                </a:lnTo>
                <a:lnTo>
                  <a:pt x="76" y="8"/>
                </a:lnTo>
                <a:lnTo>
                  <a:pt x="78" y="4"/>
                </a:lnTo>
                <a:lnTo>
                  <a:pt x="78" y="2"/>
                </a:lnTo>
                <a:lnTo>
                  <a:pt x="80" y="0"/>
                </a:lnTo>
                <a:lnTo>
                  <a:pt x="72" y="2"/>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73" name="Freeform 135"/>
          <p:cNvSpPr>
            <a:spLocks/>
          </p:cNvSpPr>
          <p:nvPr/>
        </p:nvSpPr>
        <p:spPr bwMode="gray">
          <a:xfrm>
            <a:off x="3155456" y="4556173"/>
            <a:ext cx="392806" cy="373334"/>
          </a:xfrm>
          <a:custGeom>
            <a:avLst/>
            <a:gdLst/>
            <a:ahLst/>
            <a:cxnLst>
              <a:cxn ang="0">
                <a:pos x="18" y="42"/>
              </a:cxn>
              <a:cxn ang="0">
                <a:pos x="20" y="48"/>
              </a:cxn>
              <a:cxn ang="0">
                <a:pos x="16" y="52"/>
              </a:cxn>
              <a:cxn ang="0">
                <a:pos x="20" y="56"/>
              </a:cxn>
              <a:cxn ang="0">
                <a:pos x="24" y="62"/>
              </a:cxn>
              <a:cxn ang="0">
                <a:pos x="32" y="70"/>
              </a:cxn>
              <a:cxn ang="0">
                <a:pos x="34" y="76"/>
              </a:cxn>
              <a:cxn ang="0">
                <a:pos x="28" y="90"/>
              </a:cxn>
              <a:cxn ang="0">
                <a:pos x="28" y="102"/>
              </a:cxn>
              <a:cxn ang="0">
                <a:pos x="32" y="110"/>
              </a:cxn>
              <a:cxn ang="0">
                <a:pos x="40" y="122"/>
              </a:cxn>
              <a:cxn ang="0">
                <a:pos x="42" y="128"/>
              </a:cxn>
              <a:cxn ang="0">
                <a:pos x="44" y="134"/>
              </a:cxn>
              <a:cxn ang="0">
                <a:pos x="48" y="140"/>
              </a:cxn>
              <a:cxn ang="0">
                <a:pos x="50" y="146"/>
              </a:cxn>
              <a:cxn ang="0">
                <a:pos x="50" y="162"/>
              </a:cxn>
              <a:cxn ang="0">
                <a:pos x="78" y="162"/>
              </a:cxn>
              <a:cxn ang="0">
                <a:pos x="88" y="174"/>
              </a:cxn>
              <a:cxn ang="0">
                <a:pos x="114" y="204"/>
              </a:cxn>
              <a:cxn ang="0">
                <a:pos x="128" y="208"/>
              </a:cxn>
              <a:cxn ang="0">
                <a:pos x="142" y="210"/>
              </a:cxn>
              <a:cxn ang="0">
                <a:pos x="152" y="210"/>
              </a:cxn>
              <a:cxn ang="0">
                <a:pos x="168" y="226"/>
              </a:cxn>
              <a:cxn ang="0">
                <a:pos x="178" y="232"/>
              </a:cxn>
              <a:cxn ang="0">
                <a:pos x="188" y="228"/>
              </a:cxn>
              <a:cxn ang="0">
                <a:pos x="198" y="232"/>
              </a:cxn>
              <a:cxn ang="0">
                <a:pos x="208" y="248"/>
              </a:cxn>
              <a:cxn ang="0">
                <a:pos x="222" y="236"/>
              </a:cxn>
              <a:cxn ang="0">
                <a:pos x="222" y="224"/>
              </a:cxn>
              <a:cxn ang="0">
                <a:pos x="224" y="214"/>
              </a:cxn>
              <a:cxn ang="0">
                <a:pos x="232" y="206"/>
              </a:cxn>
              <a:cxn ang="0">
                <a:pos x="232" y="198"/>
              </a:cxn>
              <a:cxn ang="0">
                <a:pos x="218" y="172"/>
              </a:cxn>
              <a:cxn ang="0">
                <a:pos x="216" y="104"/>
              </a:cxn>
              <a:cxn ang="0">
                <a:pos x="212" y="70"/>
              </a:cxn>
              <a:cxn ang="0">
                <a:pos x="184" y="52"/>
              </a:cxn>
              <a:cxn ang="0">
                <a:pos x="176" y="48"/>
              </a:cxn>
              <a:cxn ang="0">
                <a:pos x="160" y="44"/>
              </a:cxn>
              <a:cxn ang="0">
                <a:pos x="126" y="54"/>
              </a:cxn>
              <a:cxn ang="0">
                <a:pos x="122" y="56"/>
              </a:cxn>
              <a:cxn ang="0">
                <a:pos x="102" y="58"/>
              </a:cxn>
              <a:cxn ang="0">
                <a:pos x="98" y="60"/>
              </a:cxn>
              <a:cxn ang="0">
                <a:pos x="82" y="50"/>
              </a:cxn>
              <a:cxn ang="0">
                <a:pos x="62" y="12"/>
              </a:cxn>
              <a:cxn ang="0">
                <a:pos x="56" y="6"/>
              </a:cxn>
              <a:cxn ang="0">
                <a:pos x="38" y="16"/>
              </a:cxn>
              <a:cxn ang="0">
                <a:pos x="30" y="18"/>
              </a:cxn>
              <a:cxn ang="0">
                <a:pos x="0" y="10"/>
              </a:cxn>
              <a:cxn ang="0">
                <a:pos x="4" y="16"/>
              </a:cxn>
              <a:cxn ang="0">
                <a:pos x="8" y="26"/>
              </a:cxn>
              <a:cxn ang="0">
                <a:pos x="12" y="40"/>
              </a:cxn>
            </a:cxnLst>
            <a:rect l="0" t="0" r="r" b="b"/>
            <a:pathLst>
              <a:path w="234" h="248">
                <a:moveTo>
                  <a:pt x="14" y="42"/>
                </a:moveTo>
                <a:lnTo>
                  <a:pt x="16" y="42"/>
                </a:lnTo>
                <a:lnTo>
                  <a:pt x="18" y="42"/>
                </a:lnTo>
                <a:lnTo>
                  <a:pt x="18" y="42"/>
                </a:lnTo>
                <a:lnTo>
                  <a:pt x="18" y="46"/>
                </a:lnTo>
                <a:lnTo>
                  <a:pt x="20" y="48"/>
                </a:lnTo>
                <a:lnTo>
                  <a:pt x="18" y="48"/>
                </a:lnTo>
                <a:lnTo>
                  <a:pt x="18" y="50"/>
                </a:lnTo>
                <a:lnTo>
                  <a:pt x="16" y="52"/>
                </a:lnTo>
                <a:lnTo>
                  <a:pt x="16" y="54"/>
                </a:lnTo>
                <a:lnTo>
                  <a:pt x="18" y="54"/>
                </a:lnTo>
                <a:lnTo>
                  <a:pt x="20" y="56"/>
                </a:lnTo>
                <a:lnTo>
                  <a:pt x="22" y="58"/>
                </a:lnTo>
                <a:lnTo>
                  <a:pt x="24" y="60"/>
                </a:lnTo>
                <a:lnTo>
                  <a:pt x="24" y="62"/>
                </a:lnTo>
                <a:lnTo>
                  <a:pt x="26" y="64"/>
                </a:lnTo>
                <a:lnTo>
                  <a:pt x="30" y="66"/>
                </a:lnTo>
                <a:lnTo>
                  <a:pt x="32" y="70"/>
                </a:lnTo>
                <a:lnTo>
                  <a:pt x="34" y="72"/>
                </a:lnTo>
                <a:lnTo>
                  <a:pt x="34" y="76"/>
                </a:lnTo>
                <a:lnTo>
                  <a:pt x="34" y="76"/>
                </a:lnTo>
                <a:lnTo>
                  <a:pt x="32" y="80"/>
                </a:lnTo>
                <a:lnTo>
                  <a:pt x="30" y="84"/>
                </a:lnTo>
                <a:lnTo>
                  <a:pt x="28" y="90"/>
                </a:lnTo>
                <a:lnTo>
                  <a:pt x="28" y="94"/>
                </a:lnTo>
                <a:lnTo>
                  <a:pt x="26" y="98"/>
                </a:lnTo>
                <a:lnTo>
                  <a:pt x="28" y="102"/>
                </a:lnTo>
                <a:lnTo>
                  <a:pt x="28" y="102"/>
                </a:lnTo>
                <a:lnTo>
                  <a:pt x="30" y="106"/>
                </a:lnTo>
                <a:lnTo>
                  <a:pt x="32" y="110"/>
                </a:lnTo>
                <a:lnTo>
                  <a:pt x="34" y="114"/>
                </a:lnTo>
                <a:lnTo>
                  <a:pt x="36" y="120"/>
                </a:lnTo>
                <a:lnTo>
                  <a:pt x="40" y="122"/>
                </a:lnTo>
                <a:lnTo>
                  <a:pt x="42" y="124"/>
                </a:lnTo>
                <a:lnTo>
                  <a:pt x="42" y="126"/>
                </a:lnTo>
                <a:lnTo>
                  <a:pt x="42" y="128"/>
                </a:lnTo>
                <a:lnTo>
                  <a:pt x="42" y="130"/>
                </a:lnTo>
                <a:lnTo>
                  <a:pt x="44" y="134"/>
                </a:lnTo>
                <a:lnTo>
                  <a:pt x="44" y="134"/>
                </a:lnTo>
                <a:lnTo>
                  <a:pt x="44" y="136"/>
                </a:lnTo>
                <a:lnTo>
                  <a:pt x="46" y="138"/>
                </a:lnTo>
                <a:lnTo>
                  <a:pt x="48" y="140"/>
                </a:lnTo>
                <a:lnTo>
                  <a:pt x="50" y="142"/>
                </a:lnTo>
                <a:lnTo>
                  <a:pt x="50" y="144"/>
                </a:lnTo>
                <a:lnTo>
                  <a:pt x="50" y="146"/>
                </a:lnTo>
                <a:lnTo>
                  <a:pt x="52" y="150"/>
                </a:lnTo>
                <a:lnTo>
                  <a:pt x="52" y="152"/>
                </a:lnTo>
                <a:lnTo>
                  <a:pt x="50" y="162"/>
                </a:lnTo>
                <a:lnTo>
                  <a:pt x="64" y="164"/>
                </a:lnTo>
                <a:lnTo>
                  <a:pt x="78" y="162"/>
                </a:lnTo>
                <a:lnTo>
                  <a:pt x="78" y="162"/>
                </a:lnTo>
                <a:lnTo>
                  <a:pt x="80" y="164"/>
                </a:lnTo>
                <a:lnTo>
                  <a:pt x="84" y="168"/>
                </a:lnTo>
                <a:lnTo>
                  <a:pt x="88" y="174"/>
                </a:lnTo>
                <a:lnTo>
                  <a:pt x="94" y="182"/>
                </a:lnTo>
                <a:lnTo>
                  <a:pt x="114" y="202"/>
                </a:lnTo>
                <a:lnTo>
                  <a:pt x="114" y="204"/>
                </a:lnTo>
                <a:lnTo>
                  <a:pt x="118" y="204"/>
                </a:lnTo>
                <a:lnTo>
                  <a:pt x="122" y="206"/>
                </a:lnTo>
                <a:lnTo>
                  <a:pt x="128" y="208"/>
                </a:lnTo>
                <a:lnTo>
                  <a:pt x="132" y="208"/>
                </a:lnTo>
                <a:lnTo>
                  <a:pt x="136" y="210"/>
                </a:lnTo>
                <a:lnTo>
                  <a:pt x="142" y="210"/>
                </a:lnTo>
                <a:lnTo>
                  <a:pt x="148" y="210"/>
                </a:lnTo>
                <a:lnTo>
                  <a:pt x="150" y="210"/>
                </a:lnTo>
                <a:lnTo>
                  <a:pt x="152" y="210"/>
                </a:lnTo>
                <a:lnTo>
                  <a:pt x="160" y="206"/>
                </a:lnTo>
                <a:lnTo>
                  <a:pt x="166" y="214"/>
                </a:lnTo>
                <a:lnTo>
                  <a:pt x="168" y="226"/>
                </a:lnTo>
                <a:lnTo>
                  <a:pt x="176" y="234"/>
                </a:lnTo>
                <a:lnTo>
                  <a:pt x="176" y="232"/>
                </a:lnTo>
                <a:lnTo>
                  <a:pt x="178" y="232"/>
                </a:lnTo>
                <a:lnTo>
                  <a:pt x="180" y="230"/>
                </a:lnTo>
                <a:lnTo>
                  <a:pt x="184" y="230"/>
                </a:lnTo>
                <a:lnTo>
                  <a:pt x="188" y="228"/>
                </a:lnTo>
                <a:lnTo>
                  <a:pt x="190" y="228"/>
                </a:lnTo>
                <a:lnTo>
                  <a:pt x="194" y="230"/>
                </a:lnTo>
                <a:lnTo>
                  <a:pt x="198" y="232"/>
                </a:lnTo>
                <a:lnTo>
                  <a:pt x="200" y="234"/>
                </a:lnTo>
                <a:lnTo>
                  <a:pt x="200" y="240"/>
                </a:lnTo>
                <a:lnTo>
                  <a:pt x="208" y="248"/>
                </a:lnTo>
                <a:lnTo>
                  <a:pt x="224" y="240"/>
                </a:lnTo>
                <a:lnTo>
                  <a:pt x="224" y="238"/>
                </a:lnTo>
                <a:lnTo>
                  <a:pt x="222" y="236"/>
                </a:lnTo>
                <a:lnTo>
                  <a:pt x="222" y="230"/>
                </a:lnTo>
                <a:lnTo>
                  <a:pt x="222" y="226"/>
                </a:lnTo>
                <a:lnTo>
                  <a:pt x="222" y="224"/>
                </a:lnTo>
                <a:lnTo>
                  <a:pt x="222" y="222"/>
                </a:lnTo>
                <a:lnTo>
                  <a:pt x="222" y="218"/>
                </a:lnTo>
                <a:lnTo>
                  <a:pt x="224" y="214"/>
                </a:lnTo>
                <a:lnTo>
                  <a:pt x="228" y="210"/>
                </a:lnTo>
                <a:lnTo>
                  <a:pt x="232" y="208"/>
                </a:lnTo>
                <a:lnTo>
                  <a:pt x="232" y="206"/>
                </a:lnTo>
                <a:lnTo>
                  <a:pt x="232" y="204"/>
                </a:lnTo>
                <a:lnTo>
                  <a:pt x="234" y="202"/>
                </a:lnTo>
                <a:lnTo>
                  <a:pt x="232" y="198"/>
                </a:lnTo>
                <a:lnTo>
                  <a:pt x="232" y="196"/>
                </a:lnTo>
                <a:lnTo>
                  <a:pt x="230" y="194"/>
                </a:lnTo>
                <a:lnTo>
                  <a:pt x="218" y="172"/>
                </a:lnTo>
                <a:lnTo>
                  <a:pt x="206" y="152"/>
                </a:lnTo>
                <a:lnTo>
                  <a:pt x="206" y="120"/>
                </a:lnTo>
                <a:lnTo>
                  <a:pt x="216" y="104"/>
                </a:lnTo>
                <a:lnTo>
                  <a:pt x="218" y="80"/>
                </a:lnTo>
                <a:lnTo>
                  <a:pt x="216" y="76"/>
                </a:lnTo>
                <a:lnTo>
                  <a:pt x="212" y="70"/>
                </a:lnTo>
                <a:lnTo>
                  <a:pt x="206" y="62"/>
                </a:lnTo>
                <a:lnTo>
                  <a:pt x="196" y="54"/>
                </a:lnTo>
                <a:lnTo>
                  <a:pt x="184" y="52"/>
                </a:lnTo>
                <a:lnTo>
                  <a:pt x="182" y="50"/>
                </a:lnTo>
                <a:lnTo>
                  <a:pt x="180" y="50"/>
                </a:lnTo>
                <a:lnTo>
                  <a:pt x="176" y="48"/>
                </a:lnTo>
                <a:lnTo>
                  <a:pt x="172" y="48"/>
                </a:lnTo>
                <a:lnTo>
                  <a:pt x="170" y="46"/>
                </a:lnTo>
                <a:lnTo>
                  <a:pt x="160" y="44"/>
                </a:lnTo>
                <a:lnTo>
                  <a:pt x="144" y="44"/>
                </a:lnTo>
                <a:lnTo>
                  <a:pt x="126" y="54"/>
                </a:lnTo>
                <a:lnTo>
                  <a:pt x="126" y="54"/>
                </a:lnTo>
                <a:lnTo>
                  <a:pt x="126" y="54"/>
                </a:lnTo>
                <a:lnTo>
                  <a:pt x="124" y="56"/>
                </a:lnTo>
                <a:lnTo>
                  <a:pt x="122" y="56"/>
                </a:lnTo>
                <a:lnTo>
                  <a:pt x="118" y="58"/>
                </a:lnTo>
                <a:lnTo>
                  <a:pt x="112" y="58"/>
                </a:lnTo>
                <a:lnTo>
                  <a:pt x="102" y="58"/>
                </a:lnTo>
                <a:lnTo>
                  <a:pt x="102" y="58"/>
                </a:lnTo>
                <a:lnTo>
                  <a:pt x="100" y="60"/>
                </a:lnTo>
                <a:lnTo>
                  <a:pt x="98" y="60"/>
                </a:lnTo>
                <a:lnTo>
                  <a:pt x="96" y="58"/>
                </a:lnTo>
                <a:lnTo>
                  <a:pt x="90" y="56"/>
                </a:lnTo>
                <a:lnTo>
                  <a:pt x="82" y="50"/>
                </a:lnTo>
                <a:lnTo>
                  <a:pt x="76" y="40"/>
                </a:lnTo>
                <a:lnTo>
                  <a:pt x="72" y="26"/>
                </a:lnTo>
                <a:lnTo>
                  <a:pt x="62" y="12"/>
                </a:lnTo>
                <a:lnTo>
                  <a:pt x="62" y="12"/>
                </a:lnTo>
                <a:lnTo>
                  <a:pt x="60" y="10"/>
                </a:lnTo>
                <a:lnTo>
                  <a:pt x="56" y="6"/>
                </a:lnTo>
                <a:lnTo>
                  <a:pt x="54" y="4"/>
                </a:lnTo>
                <a:lnTo>
                  <a:pt x="52" y="0"/>
                </a:lnTo>
                <a:lnTo>
                  <a:pt x="38" y="16"/>
                </a:lnTo>
                <a:lnTo>
                  <a:pt x="36" y="16"/>
                </a:lnTo>
                <a:lnTo>
                  <a:pt x="34" y="18"/>
                </a:lnTo>
                <a:lnTo>
                  <a:pt x="30" y="18"/>
                </a:lnTo>
                <a:lnTo>
                  <a:pt x="26" y="18"/>
                </a:lnTo>
                <a:lnTo>
                  <a:pt x="22" y="14"/>
                </a:lnTo>
                <a:lnTo>
                  <a:pt x="0" y="10"/>
                </a:lnTo>
                <a:lnTo>
                  <a:pt x="0" y="12"/>
                </a:lnTo>
                <a:lnTo>
                  <a:pt x="2" y="14"/>
                </a:lnTo>
                <a:lnTo>
                  <a:pt x="4" y="16"/>
                </a:lnTo>
                <a:lnTo>
                  <a:pt x="4" y="20"/>
                </a:lnTo>
                <a:lnTo>
                  <a:pt x="6" y="24"/>
                </a:lnTo>
                <a:lnTo>
                  <a:pt x="8" y="26"/>
                </a:lnTo>
                <a:lnTo>
                  <a:pt x="12" y="38"/>
                </a:lnTo>
                <a:lnTo>
                  <a:pt x="12" y="38"/>
                </a:lnTo>
                <a:lnTo>
                  <a:pt x="12" y="40"/>
                </a:lnTo>
                <a:lnTo>
                  <a:pt x="10" y="42"/>
                </a:lnTo>
                <a:lnTo>
                  <a:pt x="14" y="42"/>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74" name="Freeform 136"/>
          <p:cNvSpPr>
            <a:spLocks/>
          </p:cNvSpPr>
          <p:nvPr/>
        </p:nvSpPr>
        <p:spPr bwMode="gray">
          <a:xfrm>
            <a:off x="2457134" y="5495534"/>
            <a:ext cx="47003" cy="33118"/>
          </a:xfrm>
          <a:custGeom>
            <a:avLst/>
            <a:gdLst/>
            <a:ahLst/>
            <a:cxnLst>
              <a:cxn ang="0">
                <a:pos x="2" y="10"/>
              </a:cxn>
              <a:cxn ang="0">
                <a:pos x="4" y="22"/>
              </a:cxn>
              <a:cxn ang="0">
                <a:pos x="28" y="4"/>
              </a:cxn>
              <a:cxn ang="0">
                <a:pos x="26" y="2"/>
              </a:cxn>
              <a:cxn ang="0">
                <a:pos x="26" y="2"/>
              </a:cxn>
              <a:cxn ang="0">
                <a:pos x="24" y="0"/>
              </a:cxn>
              <a:cxn ang="0">
                <a:pos x="22" y="0"/>
              </a:cxn>
              <a:cxn ang="0">
                <a:pos x="20" y="0"/>
              </a:cxn>
              <a:cxn ang="0">
                <a:pos x="14" y="2"/>
              </a:cxn>
              <a:cxn ang="0">
                <a:pos x="0" y="8"/>
              </a:cxn>
              <a:cxn ang="0">
                <a:pos x="2" y="10"/>
              </a:cxn>
            </a:cxnLst>
            <a:rect l="0" t="0" r="r" b="b"/>
            <a:pathLst>
              <a:path w="28" h="22">
                <a:moveTo>
                  <a:pt x="2" y="10"/>
                </a:moveTo>
                <a:lnTo>
                  <a:pt x="4" y="22"/>
                </a:lnTo>
                <a:lnTo>
                  <a:pt x="28" y="4"/>
                </a:lnTo>
                <a:lnTo>
                  <a:pt x="26" y="2"/>
                </a:lnTo>
                <a:lnTo>
                  <a:pt x="26" y="2"/>
                </a:lnTo>
                <a:lnTo>
                  <a:pt x="24" y="0"/>
                </a:lnTo>
                <a:lnTo>
                  <a:pt x="22" y="0"/>
                </a:lnTo>
                <a:lnTo>
                  <a:pt x="20" y="0"/>
                </a:lnTo>
                <a:lnTo>
                  <a:pt x="14" y="2"/>
                </a:lnTo>
                <a:lnTo>
                  <a:pt x="0" y="8"/>
                </a:lnTo>
                <a:lnTo>
                  <a:pt x="2" y="10"/>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75" name="Freeform 137"/>
          <p:cNvSpPr>
            <a:spLocks/>
          </p:cNvSpPr>
          <p:nvPr/>
        </p:nvSpPr>
        <p:spPr bwMode="gray">
          <a:xfrm>
            <a:off x="2027398" y="4628431"/>
            <a:ext cx="436451" cy="370325"/>
          </a:xfrm>
          <a:custGeom>
            <a:avLst/>
            <a:gdLst/>
            <a:ahLst/>
            <a:cxnLst>
              <a:cxn ang="0">
                <a:pos x="0" y="128"/>
              </a:cxn>
              <a:cxn ang="0">
                <a:pos x="20" y="114"/>
              </a:cxn>
              <a:cxn ang="0">
                <a:pos x="86" y="92"/>
              </a:cxn>
              <a:cxn ang="0">
                <a:pos x="88" y="76"/>
              </a:cxn>
              <a:cxn ang="0">
                <a:pos x="94" y="72"/>
              </a:cxn>
              <a:cxn ang="0">
                <a:pos x="102" y="72"/>
              </a:cxn>
              <a:cxn ang="0">
                <a:pos x="108" y="72"/>
              </a:cxn>
              <a:cxn ang="0">
                <a:pos x="102" y="64"/>
              </a:cxn>
              <a:cxn ang="0">
                <a:pos x="98" y="56"/>
              </a:cxn>
              <a:cxn ang="0">
                <a:pos x="98" y="46"/>
              </a:cxn>
              <a:cxn ang="0">
                <a:pos x="96" y="36"/>
              </a:cxn>
              <a:cxn ang="0">
                <a:pos x="90" y="30"/>
              </a:cxn>
              <a:cxn ang="0">
                <a:pos x="86" y="30"/>
              </a:cxn>
              <a:cxn ang="0">
                <a:pos x="92" y="26"/>
              </a:cxn>
              <a:cxn ang="0">
                <a:pos x="116" y="16"/>
              </a:cxn>
              <a:cxn ang="0">
                <a:pos x="126" y="14"/>
              </a:cxn>
              <a:cxn ang="0">
                <a:pos x="136" y="10"/>
              </a:cxn>
              <a:cxn ang="0">
                <a:pos x="142" y="8"/>
              </a:cxn>
              <a:cxn ang="0">
                <a:pos x="148" y="8"/>
              </a:cxn>
              <a:cxn ang="0">
                <a:pos x="170" y="4"/>
              </a:cxn>
              <a:cxn ang="0">
                <a:pos x="198" y="2"/>
              </a:cxn>
              <a:cxn ang="0">
                <a:pos x="202" y="0"/>
              </a:cxn>
              <a:cxn ang="0">
                <a:pos x="210" y="2"/>
              </a:cxn>
              <a:cxn ang="0">
                <a:pos x="216" y="4"/>
              </a:cxn>
              <a:cxn ang="0">
                <a:pos x="218" y="8"/>
              </a:cxn>
              <a:cxn ang="0">
                <a:pos x="216" y="14"/>
              </a:cxn>
              <a:cxn ang="0">
                <a:pos x="216" y="24"/>
              </a:cxn>
              <a:cxn ang="0">
                <a:pos x="214" y="28"/>
              </a:cxn>
              <a:cxn ang="0">
                <a:pos x="212" y="34"/>
              </a:cxn>
              <a:cxn ang="0">
                <a:pos x="210" y="36"/>
              </a:cxn>
              <a:cxn ang="0">
                <a:pos x="210" y="40"/>
              </a:cxn>
              <a:cxn ang="0">
                <a:pos x="212" y="46"/>
              </a:cxn>
              <a:cxn ang="0">
                <a:pos x="214" y="50"/>
              </a:cxn>
              <a:cxn ang="0">
                <a:pos x="214" y="54"/>
              </a:cxn>
              <a:cxn ang="0">
                <a:pos x="216" y="60"/>
              </a:cxn>
              <a:cxn ang="0">
                <a:pos x="218" y="60"/>
              </a:cxn>
              <a:cxn ang="0">
                <a:pos x="220" y="64"/>
              </a:cxn>
              <a:cxn ang="0">
                <a:pos x="224" y="88"/>
              </a:cxn>
              <a:cxn ang="0">
                <a:pos x="234" y="110"/>
              </a:cxn>
              <a:cxn ang="0">
                <a:pos x="234" y="110"/>
              </a:cxn>
              <a:cxn ang="0">
                <a:pos x="234" y="116"/>
              </a:cxn>
              <a:cxn ang="0">
                <a:pos x="236" y="126"/>
              </a:cxn>
              <a:cxn ang="0">
                <a:pos x="238" y="134"/>
              </a:cxn>
              <a:cxn ang="0">
                <a:pos x="238" y="138"/>
              </a:cxn>
              <a:cxn ang="0">
                <a:pos x="240" y="142"/>
              </a:cxn>
              <a:cxn ang="0">
                <a:pos x="244" y="146"/>
              </a:cxn>
              <a:cxn ang="0">
                <a:pos x="244" y="154"/>
              </a:cxn>
              <a:cxn ang="0">
                <a:pos x="242" y="166"/>
              </a:cxn>
              <a:cxn ang="0">
                <a:pos x="244" y="168"/>
              </a:cxn>
              <a:cxn ang="0">
                <a:pos x="246" y="174"/>
              </a:cxn>
              <a:cxn ang="0">
                <a:pos x="246" y="180"/>
              </a:cxn>
              <a:cxn ang="0">
                <a:pos x="250" y="186"/>
              </a:cxn>
              <a:cxn ang="0">
                <a:pos x="192" y="236"/>
              </a:cxn>
              <a:cxn ang="0">
                <a:pos x="148" y="230"/>
              </a:cxn>
              <a:cxn ang="0">
                <a:pos x="4" y="144"/>
              </a:cxn>
            </a:cxnLst>
            <a:rect l="0" t="0" r="r" b="b"/>
            <a:pathLst>
              <a:path w="260" h="246">
                <a:moveTo>
                  <a:pt x="4" y="144"/>
                </a:moveTo>
                <a:lnTo>
                  <a:pt x="0" y="128"/>
                </a:lnTo>
                <a:lnTo>
                  <a:pt x="12" y="122"/>
                </a:lnTo>
                <a:lnTo>
                  <a:pt x="20" y="114"/>
                </a:lnTo>
                <a:lnTo>
                  <a:pt x="34" y="110"/>
                </a:lnTo>
                <a:lnTo>
                  <a:pt x="86" y="92"/>
                </a:lnTo>
                <a:lnTo>
                  <a:pt x="88" y="80"/>
                </a:lnTo>
                <a:lnTo>
                  <a:pt x="88" y="76"/>
                </a:lnTo>
                <a:lnTo>
                  <a:pt x="92" y="74"/>
                </a:lnTo>
                <a:lnTo>
                  <a:pt x="94" y="72"/>
                </a:lnTo>
                <a:lnTo>
                  <a:pt x="98" y="72"/>
                </a:lnTo>
                <a:lnTo>
                  <a:pt x="102" y="72"/>
                </a:lnTo>
                <a:lnTo>
                  <a:pt x="106" y="72"/>
                </a:lnTo>
                <a:lnTo>
                  <a:pt x="108" y="72"/>
                </a:lnTo>
                <a:lnTo>
                  <a:pt x="110" y="72"/>
                </a:lnTo>
                <a:lnTo>
                  <a:pt x="102" y="64"/>
                </a:lnTo>
                <a:lnTo>
                  <a:pt x="100" y="60"/>
                </a:lnTo>
                <a:lnTo>
                  <a:pt x="98" y="56"/>
                </a:lnTo>
                <a:lnTo>
                  <a:pt x="98" y="52"/>
                </a:lnTo>
                <a:lnTo>
                  <a:pt x="98" y="46"/>
                </a:lnTo>
                <a:lnTo>
                  <a:pt x="98" y="40"/>
                </a:lnTo>
                <a:lnTo>
                  <a:pt x="96" y="36"/>
                </a:lnTo>
                <a:lnTo>
                  <a:pt x="94" y="32"/>
                </a:lnTo>
                <a:lnTo>
                  <a:pt x="90" y="30"/>
                </a:lnTo>
                <a:lnTo>
                  <a:pt x="88" y="30"/>
                </a:lnTo>
                <a:lnTo>
                  <a:pt x="86" y="30"/>
                </a:lnTo>
                <a:lnTo>
                  <a:pt x="88" y="28"/>
                </a:lnTo>
                <a:lnTo>
                  <a:pt x="92" y="26"/>
                </a:lnTo>
                <a:lnTo>
                  <a:pt x="94" y="24"/>
                </a:lnTo>
                <a:lnTo>
                  <a:pt x="116" y="16"/>
                </a:lnTo>
                <a:lnTo>
                  <a:pt x="120" y="14"/>
                </a:lnTo>
                <a:lnTo>
                  <a:pt x="126" y="14"/>
                </a:lnTo>
                <a:lnTo>
                  <a:pt x="130" y="12"/>
                </a:lnTo>
                <a:lnTo>
                  <a:pt x="136" y="10"/>
                </a:lnTo>
                <a:lnTo>
                  <a:pt x="140" y="10"/>
                </a:lnTo>
                <a:lnTo>
                  <a:pt x="142" y="8"/>
                </a:lnTo>
                <a:lnTo>
                  <a:pt x="144" y="8"/>
                </a:lnTo>
                <a:lnTo>
                  <a:pt x="148" y="8"/>
                </a:lnTo>
                <a:lnTo>
                  <a:pt x="158" y="4"/>
                </a:lnTo>
                <a:lnTo>
                  <a:pt x="170" y="4"/>
                </a:lnTo>
                <a:lnTo>
                  <a:pt x="176" y="4"/>
                </a:lnTo>
                <a:lnTo>
                  <a:pt x="198" y="2"/>
                </a:lnTo>
                <a:lnTo>
                  <a:pt x="198" y="2"/>
                </a:lnTo>
                <a:lnTo>
                  <a:pt x="202" y="0"/>
                </a:lnTo>
                <a:lnTo>
                  <a:pt x="206" y="0"/>
                </a:lnTo>
                <a:lnTo>
                  <a:pt x="210" y="2"/>
                </a:lnTo>
                <a:lnTo>
                  <a:pt x="214" y="2"/>
                </a:lnTo>
                <a:lnTo>
                  <a:pt x="216" y="4"/>
                </a:lnTo>
                <a:lnTo>
                  <a:pt x="220" y="8"/>
                </a:lnTo>
                <a:lnTo>
                  <a:pt x="218" y="8"/>
                </a:lnTo>
                <a:lnTo>
                  <a:pt x="218" y="10"/>
                </a:lnTo>
                <a:lnTo>
                  <a:pt x="216" y="14"/>
                </a:lnTo>
                <a:lnTo>
                  <a:pt x="216" y="18"/>
                </a:lnTo>
                <a:lnTo>
                  <a:pt x="216" y="24"/>
                </a:lnTo>
                <a:lnTo>
                  <a:pt x="214" y="24"/>
                </a:lnTo>
                <a:lnTo>
                  <a:pt x="214" y="28"/>
                </a:lnTo>
                <a:lnTo>
                  <a:pt x="214" y="30"/>
                </a:lnTo>
                <a:lnTo>
                  <a:pt x="212" y="34"/>
                </a:lnTo>
                <a:lnTo>
                  <a:pt x="210" y="34"/>
                </a:lnTo>
                <a:lnTo>
                  <a:pt x="210" y="36"/>
                </a:lnTo>
                <a:lnTo>
                  <a:pt x="210" y="38"/>
                </a:lnTo>
                <a:lnTo>
                  <a:pt x="210" y="40"/>
                </a:lnTo>
                <a:lnTo>
                  <a:pt x="212" y="44"/>
                </a:lnTo>
                <a:lnTo>
                  <a:pt x="212" y="46"/>
                </a:lnTo>
                <a:lnTo>
                  <a:pt x="212" y="48"/>
                </a:lnTo>
                <a:lnTo>
                  <a:pt x="214" y="50"/>
                </a:lnTo>
                <a:lnTo>
                  <a:pt x="214" y="52"/>
                </a:lnTo>
                <a:lnTo>
                  <a:pt x="214" y="54"/>
                </a:lnTo>
                <a:lnTo>
                  <a:pt x="214" y="56"/>
                </a:lnTo>
                <a:lnTo>
                  <a:pt x="216" y="60"/>
                </a:lnTo>
                <a:lnTo>
                  <a:pt x="218" y="60"/>
                </a:lnTo>
                <a:lnTo>
                  <a:pt x="218" y="60"/>
                </a:lnTo>
                <a:lnTo>
                  <a:pt x="220" y="62"/>
                </a:lnTo>
                <a:lnTo>
                  <a:pt x="220" y="64"/>
                </a:lnTo>
                <a:lnTo>
                  <a:pt x="222" y="74"/>
                </a:lnTo>
                <a:lnTo>
                  <a:pt x="224" y="88"/>
                </a:lnTo>
                <a:lnTo>
                  <a:pt x="228" y="102"/>
                </a:lnTo>
                <a:lnTo>
                  <a:pt x="234" y="110"/>
                </a:lnTo>
                <a:lnTo>
                  <a:pt x="234" y="110"/>
                </a:lnTo>
                <a:lnTo>
                  <a:pt x="234" y="110"/>
                </a:lnTo>
                <a:lnTo>
                  <a:pt x="234" y="112"/>
                </a:lnTo>
                <a:lnTo>
                  <a:pt x="234" y="116"/>
                </a:lnTo>
                <a:lnTo>
                  <a:pt x="234" y="120"/>
                </a:lnTo>
                <a:lnTo>
                  <a:pt x="236" y="126"/>
                </a:lnTo>
                <a:lnTo>
                  <a:pt x="236" y="130"/>
                </a:lnTo>
                <a:lnTo>
                  <a:pt x="238" y="134"/>
                </a:lnTo>
                <a:lnTo>
                  <a:pt x="238" y="138"/>
                </a:lnTo>
                <a:lnTo>
                  <a:pt x="238" y="138"/>
                </a:lnTo>
                <a:lnTo>
                  <a:pt x="238" y="140"/>
                </a:lnTo>
                <a:lnTo>
                  <a:pt x="240" y="142"/>
                </a:lnTo>
                <a:lnTo>
                  <a:pt x="244" y="144"/>
                </a:lnTo>
                <a:lnTo>
                  <a:pt x="244" y="146"/>
                </a:lnTo>
                <a:lnTo>
                  <a:pt x="244" y="150"/>
                </a:lnTo>
                <a:lnTo>
                  <a:pt x="244" y="154"/>
                </a:lnTo>
                <a:lnTo>
                  <a:pt x="246" y="158"/>
                </a:lnTo>
                <a:lnTo>
                  <a:pt x="242" y="166"/>
                </a:lnTo>
                <a:lnTo>
                  <a:pt x="242" y="166"/>
                </a:lnTo>
                <a:lnTo>
                  <a:pt x="244" y="168"/>
                </a:lnTo>
                <a:lnTo>
                  <a:pt x="246" y="170"/>
                </a:lnTo>
                <a:lnTo>
                  <a:pt x="246" y="174"/>
                </a:lnTo>
                <a:lnTo>
                  <a:pt x="246" y="176"/>
                </a:lnTo>
                <a:lnTo>
                  <a:pt x="246" y="180"/>
                </a:lnTo>
                <a:lnTo>
                  <a:pt x="248" y="184"/>
                </a:lnTo>
                <a:lnTo>
                  <a:pt x="250" y="186"/>
                </a:lnTo>
                <a:lnTo>
                  <a:pt x="260" y="200"/>
                </a:lnTo>
                <a:lnTo>
                  <a:pt x="192" y="236"/>
                </a:lnTo>
                <a:lnTo>
                  <a:pt x="152" y="246"/>
                </a:lnTo>
                <a:lnTo>
                  <a:pt x="148" y="230"/>
                </a:lnTo>
                <a:lnTo>
                  <a:pt x="120" y="230"/>
                </a:lnTo>
                <a:lnTo>
                  <a:pt x="4" y="144"/>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76" name="Freeform 138"/>
          <p:cNvSpPr>
            <a:spLocks/>
          </p:cNvSpPr>
          <p:nvPr/>
        </p:nvSpPr>
        <p:spPr bwMode="gray">
          <a:xfrm>
            <a:off x="1846103" y="4836174"/>
            <a:ext cx="188009" cy="147528"/>
          </a:xfrm>
          <a:custGeom>
            <a:avLst/>
            <a:gdLst/>
            <a:ahLst/>
            <a:cxnLst>
              <a:cxn ang="0">
                <a:pos x="0" y="90"/>
              </a:cxn>
              <a:cxn ang="0">
                <a:pos x="2" y="82"/>
              </a:cxn>
              <a:cxn ang="0">
                <a:pos x="6" y="74"/>
              </a:cxn>
              <a:cxn ang="0">
                <a:pos x="16" y="68"/>
              </a:cxn>
              <a:cxn ang="0">
                <a:pos x="28" y="64"/>
              </a:cxn>
              <a:cxn ang="0">
                <a:pos x="32" y="60"/>
              </a:cxn>
              <a:cxn ang="0">
                <a:pos x="32" y="56"/>
              </a:cxn>
              <a:cxn ang="0">
                <a:pos x="28" y="54"/>
              </a:cxn>
              <a:cxn ang="0">
                <a:pos x="24" y="42"/>
              </a:cxn>
              <a:cxn ang="0">
                <a:pos x="30" y="32"/>
              </a:cxn>
              <a:cxn ang="0">
                <a:pos x="40" y="26"/>
              </a:cxn>
              <a:cxn ang="0">
                <a:pos x="46" y="24"/>
              </a:cxn>
              <a:cxn ang="0">
                <a:pos x="50" y="16"/>
              </a:cxn>
              <a:cxn ang="0">
                <a:pos x="52" y="10"/>
              </a:cxn>
              <a:cxn ang="0">
                <a:pos x="56" y="4"/>
              </a:cxn>
              <a:cxn ang="0">
                <a:pos x="66" y="0"/>
              </a:cxn>
              <a:cxn ang="0">
                <a:pos x="112" y="20"/>
              </a:cxn>
              <a:cxn ang="0">
                <a:pos x="88" y="20"/>
              </a:cxn>
              <a:cxn ang="0">
                <a:pos x="86" y="18"/>
              </a:cxn>
              <a:cxn ang="0">
                <a:pos x="82" y="20"/>
              </a:cxn>
              <a:cxn ang="0">
                <a:pos x="82" y="26"/>
              </a:cxn>
              <a:cxn ang="0">
                <a:pos x="80" y="38"/>
              </a:cxn>
              <a:cxn ang="0">
                <a:pos x="80" y="50"/>
              </a:cxn>
              <a:cxn ang="0">
                <a:pos x="80" y="54"/>
              </a:cxn>
              <a:cxn ang="0">
                <a:pos x="80" y="56"/>
              </a:cxn>
              <a:cxn ang="0">
                <a:pos x="78" y="60"/>
              </a:cxn>
              <a:cxn ang="0">
                <a:pos x="76" y="60"/>
              </a:cxn>
              <a:cxn ang="0">
                <a:pos x="72" y="60"/>
              </a:cxn>
              <a:cxn ang="0">
                <a:pos x="66" y="60"/>
              </a:cxn>
              <a:cxn ang="0">
                <a:pos x="62" y="64"/>
              </a:cxn>
              <a:cxn ang="0">
                <a:pos x="60" y="74"/>
              </a:cxn>
              <a:cxn ang="0">
                <a:pos x="0" y="94"/>
              </a:cxn>
            </a:cxnLst>
            <a:rect l="0" t="0" r="r" b="b"/>
            <a:pathLst>
              <a:path w="112" h="98">
                <a:moveTo>
                  <a:pt x="0" y="94"/>
                </a:moveTo>
                <a:lnTo>
                  <a:pt x="0" y="90"/>
                </a:lnTo>
                <a:lnTo>
                  <a:pt x="0" y="86"/>
                </a:lnTo>
                <a:lnTo>
                  <a:pt x="2" y="82"/>
                </a:lnTo>
                <a:lnTo>
                  <a:pt x="4" y="78"/>
                </a:lnTo>
                <a:lnTo>
                  <a:pt x="6" y="74"/>
                </a:lnTo>
                <a:lnTo>
                  <a:pt x="10" y="70"/>
                </a:lnTo>
                <a:lnTo>
                  <a:pt x="16" y="68"/>
                </a:lnTo>
                <a:lnTo>
                  <a:pt x="22" y="66"/>
                </a:lnTo>
                <a:lnTo>
                  <a:pt x="28" y="64"/>
                </a:lnTo>
                <a:lnTo>
                  <a:pt x="32" y="62"/>
                </a:lnTo>
                <a:lnTo>
                  <a:pt x="32" y="60"/>
                </a:lnTo>
                <a:lnTo>
                  <a:pt x="32" y="58"/>
                </a:lnTo>
                <a:lnTo>
                  <a:pt x="32" y="56"/>
                </a:lnTo>
                <a:lnTo>
                  <a:pt x="30" y="54"/>
                </a:lnTo>
                <a:lnTo>
                  <a:pt x="28" y="54"/>
                </a:lnTo>
                <a:lnTo>
                  <a:pt x="28" y="54"/>
                </a:lnTo>
                <a:lnTo>
                  <a:pt x="24" y="42"/>
                </a:lnTo>
                <a:lnTo>
                  <a:pt x="28" y="36"/>
                </a:lnTo>
                <a:lnTo>
                  <a:pt x="30" y="32"/>
                </a:lnTo>
                <a:lnTo>
                  <a:pt x="36" y="28"/>
                </a:lnTo>
                <a:lnTo>
                  <a:pt x="40" y="26"/>
                </a:lnTo>
                <a:lnTo>
                  <a:pt x="44" y="24"/>
                </a:lnTo>
                <a:lnTo>
                  <a:pt x="46" y="24"/>
                </a:lnTo>
                <a:lnTo>
                  <a:pt x="48" y="24"/>
                </a:lnTo>
                <a:lnTo>
                  <a:pt x="50" y="16"/>
                </a:lnTo>
                <a:lnTo>
                  <a:pt x="52" y="12"/>
                </a:lnTo>
                <a:lnTo>
                  <a:pt x="52" y="10"/>
                </a:lnTo>
                <a:lnTo>
                  <a:pt x="54" y="10"/>
                </a:lnTo>
                <a:lnTo>
                  <a:pt x="56" y="4"/>
                </a:lnTo>
                <a:lnTo>
                  <a:pt x="60" y="0"/>
                </a:lnTo>
                <a:lnTo>
                  <a:pt x="66" y="0"/>
                </a:lnTo>
                <a:lnTo>
                  <a:pt x="112" y="6"/>
                </a:lnTo>
                <a:lnTo>
                  <a:pt x="112" y="20"/>
                </a:lnTo>
                <a:lnTo>
                  <a:pt x="88" y="20"/>
                </a:lnTo>
                <a:lnTo>
                  <a:pt x="88" y="20"/>
                </a:lnTo>
                <a:lnTo>
                  <a:pt x="88" y="20"/>
                </a:lnTo>
                <a:lnTo>
                  <a:pt x="86" y="18"/>
                </a:lnTo>
                <a:lnTo>
                  <a:pt x="84" y="18"/>
                </a:lnTo>
                <a:lnTo>
                  <a:pt x="82" y="20"/>
                </a:lnTo>
                <a:lnTo>
                  <a:pt x="82" y="22"/>
                </a:lnTo>
                <a:lnTo>
                  <a:pt x="82" y="26"/>
                </a:lnTo>
                <a:lnTo>
                  <a:pt x="82" y="30"/>
                </a:lnTo>
                <a:lnTo>
                  <a:pt x="80" y="38"/>
                </a:lnTo>
                <a:lnTo>
                  <a:pt x="80" y="44"/>
                </a:lnTo>
                <a:lnTo>
                  <a:pt x="80" y="50"/>
                </a:lnTo>
                <a:lnTo>
                  <a:pt x="80" y="54"/>
                </a:lnTo>
                <a:lnTo>
                  <a:pt x="80" y="54"/>
                </a:lnTo>
                <a:lnTo>
                  <a:pt x="80" y="56"/>
                </a:lnTo>
                <a:lnTo>
                  <a:pt x="80" y="56"/>
                </a:lnTo>
                <a:lnTo>
                  <a:pt x="80" y="58"/>
                </a:lnTo>
                <a:lnTo>
                  <a:pt x="78" y="60"/>
                </a:lnTo>
                <a:lnTo>
                  <a:pt x="78" y="60"/>
                </a:lnTo>
                <a:lnTo>
                  <a:pt x="76" y="60"/>
                </a:lnTo>
                <a:lnTo>
                  <a:pt x="74" y="60"/>
                </a:lnTo>
                <a:lnTo>
                  <a:pt x="72" y="60"/>
                </a:lnTo>
                <a:lnTo>
                  <a:pt x="70" y="60"/>
                </a:lnTo>
                <a:lnTo>
                  <a:pt x="66" y="60"/>
                </a:lnTo>
                <a:lnTo>
                  <a:pt x="64" y="62"/>
                </a:lnTo>
                <a:lnTo>
                  <a:pt x="62" y="64"/>
                </a:lnTo>
                <a:lnTo>
                  <a:pt x="60" y="68"/>
                </a:lnTo>
                <a:lnTo>
                  <a:pt x="60" y="74"/>
                </a:lnTo>
                <a:lnTo>
                  <a:pt x="58" y="98"/>
                </a:lnTo>
                <a:lnTo>
                  <a:pt x="0" y="94"/>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77" name="Freeform 139"/>
          <p:cNvSpPr>
            <a:spLocks/>
          </p:cNvSpPr>
          <p:nvPr/>
        </p:nvSpPr>
        <p:spPr bwMode="gray">
          <a:xfrm>
            <a:off x="1836032" y="4845207"/>
            <a:ext cx="265228" cy="273980"/>
          </a:xfrm>
          <a:custGeom>
            <a:avLst/>
            <a:gdLst/>
            <a:ahLst/>
            <a:cxnLst>
              <a:cxn ang="0">
                <a:pos x="4" y="158"/>
              </a:cxn>
              <a:cxn ang="0">
                <a:pos x="10" y="150"/>
              </a:cxn>
              <a:cxn ang="0">
                <a:pos x="14" y="146"/>
              </a:cxn>
              <a:cxn ang="0">
                <a:pos x="18" y="142"/>
              </a:cxn>
              <a:cxn ang="0">
                <a:pos x="18" y="132"/>
              </a:cxn>
              <a:cxn ang="0">
                <a:pos x="14" y="124"/>
              </a:cxn>
              <a:cxn ang="0">
                <a:pos x="12" y="120"/>
              </a:cxn>
              <a:cxn ang="0">
                <a:pos x="16" y="96"/>
              </a:cxn>
              <a:cxn ang="0">
                <a:pos x="14" y="88"/>
              </a:cxn>
              <a:cxn ang="0">
                <a:pos x="66" y="68"/>
              </a:cxn>
              <a:cxn ang="0">
                <a:pos x="68" y="58"/>
              </a:cxn>
              <a:cxn ang="0">
                <a:pos x="72" y="54"/>
              </a:cxn>
              <a:cxn ang="0">
                <a:pos x="78" y="54"/>
              </a:cxn>
              <a:cxn ang="0">
                <a:pos x="82" y="54"/>
              </a:cxn>
              <a:cxn ang="0">
                <a:pos x="84" y="54"/>
              </a:cxn>
              <a:cxn ang="0">
                <a:pos x="86" y="50"/>
              </a:cxn>
              <a:cxn ang="0">
                <a:pos x="86" y="48"/>
              </a:cxn>
              <a:cxn ang="0">
                <a:pos x="86" y="44"/>
              </a:cxn>
              <a:cxn ang="0">
                <a:pos x="86" y="32"/>
              </a:cxn>
              <a:cxn ang="0">
                <a:pos x="88" y="20"/>
              </a:cxn>
              <a:cxn ang="0">
                <a:pos x="88" y="14"/>
              </a:cxn>
              <a:cxn ang="0">
                <a:pos x="92" y="12"/>
              </a:cxn>
              <a:cxn ang="0">
                <a:pos x="94" y="14"/>
              </a:cxn>
              <a:cxn ang="0">
                <a:pos x="118" y="14"/>
              </a:cxn>
              <a:cxn ang="0">
                <a:pos x="118" y="0"/>
              </a:cxn>
              <a:cxn ang="0">
                <a:pos x="138" y="28"/>
              </a:cxn>
              <a:cxn ang="0">
                <a:pos x="138" y="28"/>
              </a:cxn>
              <a:cxn ang="0">
                <a:pos x="136" y="30"/>
              </a:cxn>
              <a:cxn ang="0">
                <a:pos x="142" y="142"/>
              </a:cxn>
              <a:cxn ang="0">
                <a:pos x="144" y="146"/>
              </a:cxn>
              <a:cxn ang="0">
                <a:pos x="146" y="152"/>
              </a:cxn>
              <a:cxn ang="0">
                <a:pos x="140" y="164"/>
              </a:cxn>
              <a:cxn ang="0">
                <a:pos x="88" y="158"/>
              </a:cxn>
              <a:cxn ang="0">
                <a:pos x="84" y="162"/>
              </a:cxn>
              <a:cxn ang="0">
                <a:pos x="82" y="162"/>
              </a:cxn>
              <a:cxn ang="0">
                <a:pos x="80" y="160"/>
              </a:cxn>
              <a:cxn ang="0">
                <a:pos x="76" y="162"/>
              </a:cxn>
              <a:cxn ang="0">
                <a:pos x="76" y="166"/>
              </a:cxn>
              <a:cxn ang="0">
                <a:pos x="76" y="170"/>
              </a:cxn>
              <a:cxn ang="0">
                <a:pos x="72" y="172"/>
              </a:cxn>
              <a:cxn ang="0">
                <a:pos x="70" y="176"/>
              </a:cxn>
              <a:cxn ang="0">
                <a:pos x="66" y="182"/>
              </a:cxn>
              <a:cxn ang="0">
                <a:pos x="62" y="182"/>
              </a:cxn>
              <a:cxn ang="0">
                <a:pos x="60" y="178"/>
              </a:cxn>
              <a:cxn ang="0">
                <a:pos x="54" y="178"/>
              </a:cxn>
              <a:cxn ang="0">
                <a:pos x="46" y="172"/>
              </a:cxn>
              <a:cxn ang="0">
                <a:pos x="42" y="166"/>
              </a:cxn>
              <a:cxn ang="0">
                <a:pos x="36" y="160"/>
              </a:cxn>
              <a:cxn ang="0">
                <a:pos x="26" y="156"/>
              </a:cxn>
              <a:cxn ang="0">
                <a:pos x="0" y="164"/>
              </a:cxn>
            </a:cxnLst>
            <a:rect l="0" t="0" r="r" b="b"/>
            <a:pathLst>
              <a:path w="158" h="182">
                <a:moveTo>
                  <a:pt x="0" y="164"/>
                </a:moveTo>
                <a:lnTo>
                  <a:pt x="4" y="158"/>
                </a:lnTo>
                <a:lnTo>
                  <a:pt x="6" y="154"/>
                </a:lnTo>
                <a:lnTo>
                  <a:pt x="10" y="150"/>
                </a:lnTo>
                <a:lnTo>
                  <a:pt x="12" y="148"/>
                </a:lnTo>
                <a:lnTo>
                  <a:pt x="14" y="146"/>
                </a:lnTo>
                <a:lnTo>
                  <a:pt x="16" y="146"/>
                </a:lnTo>
                <a:lnTo>
                  <a:pt x="18" y="142"/>
                </a:lnTo>
                <a:lnTo>
                  <a:pt x="18" y="138"/>
                </a:lnTo>
                <a:lnTo>
                  <a:pt x="18" y="132"/>
                </a:lnTo>
                <a:lnTo>
                  <a:pt x="16" y="128"/>
                </a:lnTo>
                <a:lnTo>
                  <a:pt x="14" y="124"/>
                </a:lnTo>
                <a:lnTo>
                  <a:pt x="12" y="122"/>
                </a:lnTo>
                <a:lnTo>
                  <a:pt x="12" y="120"/>
                </a:lnTo>
                <a:lnTo>
                  <a:pt x="6" y="110"/>
                </a:lnTo>
                <a:lnTo>
                  <a:pt x="16" y="96"/>
                </a:lnTo>
                <a:lnTo>
                  <a:pt x="6" y="88"/>
                </a:lnTo>
                <a:lnTo>
                  <a:pt x="14" y="88"/>
                </a:lnTo>
                <a:lnTo>
                  <a:pt x="64" y="92"/>
                </a:lnTo>
                <a:lnTo>
                  <a:pt x="66" y="68"/>
                </a:lnTo>
                <a:lnTo>
                  <a:pt x="66" y="62"/>
                </a:lnTo>
                <a:lnTo>
                  <a:pt x="68" y="58"/>
                </a:lnTo>
                <a:lnTo>
                  <a:pt x="70" y="56"/>
                </a:lnTo>
                <a:lnTo>
                  <a:pt x="72" y="54"/>
                </a:lnTo>
                <a:lnTo>
                  <a:pt x="76" y="54"/>
                </a:lnTo>
                <a:lnTo>
                  <a:pt x="78" y="54"/>
                </a:lnTo>
                <a:lnTo>
                  <a:pt x="80" y="54"/>
                </a:lnTo>
                <a:lnTo>
                  <a:pt x="82" y="54"/>
                </a:lnTo>
                <a:lnTo>
                  <a:pt x="84" y="54"/>
                </a:lnTo>
                <a:lnTo>
                  <a:pt x="84" y="54"/>
                </a:lnTo>
                <a:lnTo>
                  <a:pt x="86" y="52"/>
                </a:lnTo>
                <a:lnTo>
                  <a:pt x="86" y="50"/>
                </a:lnTo>
                <a:lnTo>
                  <a:pt x="86" y="50"/>
                </a:lnTo>
                <a:lnTo>
                  <a:pt x="86" y="48"/>
                </a:lnTo>
                <a:lnTo>
                  <a:pt x="86" y="48"/>
                </a:lnTo>
                <a:lnTo>
                  <a:pt x="86" y="44"/>
                </a:lnTo>
                <a:lnTo>
                  <a:pt x="86" y="38"/>
                </a:lnTo>
                <a:lnTo>
                  <a:pt x="86" y="32"/>
                </a:lnTo>
                <a:lnTo>
                  <a:pt x="88" y="24"/>
                </a:lnTo>
                <a:lnTo>
                  <a:pt x="88" y="20"/>
                </a:lnTo>
                <a:lnTo>
                  <a:pt x="88" y="16"/>
                </a:lnTo>
                <a:lnTo>
                  <a:pt x="88" y="14"/>
                </a:lnTo>
                <a:lnTo>
                  <a:pt x="90" y="12"/>
                </a:lnTo>
                <a:lnTo>
                  <a:pt x="92" y="12"/>
                </a:lnTo>
                <a:lnTo>
                  <a:pt x="94" y="14"/>
                </a:lnTo>
                <a:lnTo>
                  <a:pt x="94" y="14"/>
                </a:lnTo>
                <a:lnTo>
                  <a:pt x="94" y="14"/>
                </a:lnTo>
                <a:lnTo>
                  <a:pt x="118" y="14"/>
                </a:lnTo>
                <a:lnTo>
                  <a:pt x="118" y="4"/>
                </a:lnTo>
                <a:lnTo>
                  <a:pt x="118" y="0"/>
                </a:lnTo>
                <a:lnTo>
                  <a:pt x="158" y="28"/>
                </a:lnTo>
                <a:lnTo>
                  <a:pt x="138" y="28"/>
                </a:lnTo>
                <a:lnTo>
                  <a:pt x="138" y="28"/>
                </a:lnTo>
                <a:lnTo>
                  <a:pt x="138" y="28"/>
                </a:lnTo>
                <a:lnTo>
                  <a:pt x="136" y="28"/>
                </a:lnTo>
                <a:lnTo>
                  <a:pt x="136" y="30"/>
                </a:lnTo>
                <a:lnTo>
                  <a:pt x="136" y="32"/>
                </a:lnTo>
                <a:lnTo>
                  <a:pt x="142" y="142"/>
                </a:lnTo>
                <a:lnTo>
                  <a:pt x="142" y="142"/>
                </a:lnTo>
                <a:lnTo>
                  <a:pt x="144" y="146"/>
                </a:lnTo>
                <a:lnTo>
                  <a:pt x="144" y="148"/>
                </a:lnTo>
                <a:lnTo>
                  <a:pt x="146" y="152"/>
                </a:lnTo>
                <a:lnTo>
                  <a:pt x="146" y="156"/>
                </a:lnTo>
                <a:lnTo>
                  <a:pt x="140" y="164"/>
                </a:lnTo>
                <a:lnTo>
                  <a:pt x="88" y="158"/>
                </a:lnTo>
                <a:lnTo>
                  <a:pt x="88" y="158"/>
                </a:lnTo>
                <a:lnTo>
                  <a:pt x="86" y="160"/>
                </a:lnTo>
                <a:lnTo>
                  <a:pt x="84" y="162"/>
                </a:lnTo>
                <a:lnTo>
                  <a:pt x="82" y="162"/>
                </a:lnTo>
                <a:lnTo>
                  <a:pt x="82" y="162"/>
                </a:lnTo>
                <a:lnTo>
                  <a:pt x="80" y="160"/>
                </a:lnTo>
                <a:lnTo>
                  <a:pt x="80" y="160"/>
                </a:lnTo>
                <a:lnTo>
                  <a:pt x="78" y="160"/>
                </a:lnTo>
                <a:lnTo>
                  <a:pt x="76" y="162"/>
                </a:lnTo>
                <a:lnTo>
                  <a:pt x="76" y="162"/>
                </a:lnTo>
                <a:lnTo>
                  <a:pt x="76" y="166"/>
                </a:lnTo>
                <a:lnTo>
                  <a:pt x="76" y="168"/>
                </a:lnTo>
                <a:lnTo>
                  <a:pt x="76" y="170"/>
                </a:lnTo>
                <a:lnTo>
                  <a:pt x="74" y="172"/>
                </a:lnTo>
                <a:lnTo>
                  <a:pt x="72" y="172"/>
                </a:lnTo>
                <a:lnTo>
                  <a:pt x="72" y="174"/>
                </a:lnTo>
                <a:lnTo>
                  <a:pt x="70" y="176"/>
                </a:lnTo>
                <a:lnTo>
                  <a:pt x="68" y="178"/>
                </a:lnTo>
                <a:lnTo>
                  <a:pt x="66" y="182"/>
                </a:lnTo>
                <a:lnTo>
                  <a:pt x="64" y="182"/>
                </a:lnTo>
                <a:lnTo>
                  <a:pt x="62" y="182"/>
                </a:lnTo>
                <a:lnTo>
                  <a:pt x="62" y="180"/>
                </a:lnTo>
                <a:lnTo>
                  <a:pt x="60" y="178"/>
                </a:lnTo>
                <a:lnTo>
                  <a:pt x="56" y="178"/>
                </a:lnTo>
                <a:lnTo>
                  <a:pt x="54" y="178"/>
                </a:lnTo>
                <a:lnTo>
                  <a:pt x="50" y="176"/>
                </a:lnTo>
                <a:lnTo>
                  <a:pt x="46" y="172"/>
                </a:lnTo>
                <a:lnTo>
                  <a:pt x="44" y="166"/>
                </a:lnTo>
                <a:lnTo>
                  <a:pt x="42" y="166"/>
                </a:lnTo>
                <a:lnTo>
                  <a:pt x="40" y="162"/>
                </a:lnTo>
                <a:lnTo>
                  <a:pt x="36" y="160"/>
                </a:lnTo>
                <a:lnTo>
                  <a:pt x="32" y="158"/>
                </a:lnTo>
                <a:lnTo>
                  <a:pt x="26" y="156"/>
                </a:lnTo>
                <a:lnTo>
                  <a:pt x="20" y="156"/>
                </a:lnTo>
                <a:lnTo>
                  <a:pt x="0" y="164"/>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78" name="Freeform 140"/>
          <p:cNvSpPr>
            <a:spLocks/>
          </p:cNvSpPr>
          <p:nvPr/>
        </p:nvSpPr>
        <p:spPr bwMode="gray">
          <a:xfrm>
            <a:off x="1859534" y="5143274"/>
            <a:ext cx="67147" cy="42151"/>
          </a:xfrm>
          <a:custGeom>
            <a:avLst/>
            <a:gdLst/>
            <a:ahLst/>
            <a:cxnLst>
              <a:cxn ang="0">
                <a:pos x="24" y="0"/>
              </a:cxn>
              <a:cxn ang="0">
                <a:pos x="24" y="0"/>
              </a:cxn>
              <a:cxn ang="0">
                <a:pos x="22" y="0"/>
              </a:cxn>
              <a:cxn ang="0">
                <a:pos x="20" y="0"/>
              </a:cxn>
              <a:cxn ang="0">
                <a:pos x="18" y="2"/>
              </a:cxn>
              <a:cxn ang="0">
                <a:pos x="14" y="2"/>
              </a:cxn>
              <a:cxn ang="0">
                <a:pos x="8" y="4"/>
              </a:cxn>
              <a:cxn ang="0">
                <a:pos x="0" y="8"/>
              </a:cxn>
              <a:cxn ang="0">
                <a:pos x="0" y="8"/>
              </a:cxn>
              <a:cxn ang="0">
                <a:pos x="2" y="12"/>
              </a:cxn>
              <a:cxn ang="0">
                <a:pos x="6" y="16"/>
              </a:cxn>
              <a:cxn ang="0">
                <a:pos x="10" y="22"/>
              </a:cxn>
              <a:cxn ang="0">
                <a:pos x="16" y="28"/>
              </a:cxn>
              <a:cxn ang="0">
                <a:pos x="18" y="28"/>
              </a:cxn>
              <a:cxn ang="0">
                <a:pos x="20" y="26"/>
              </a:cxn>
              <a:cxn ang="0">
                <a:pos x="24" y="26"/>
              </a:cxn>
              <a:cxn ang="0">
                <a:pos x="28" y="24"/>
              </a:cxn>
              <a:cxn ang="0">
                <a:pos x="32" y="22"/>
              </a:cxn>
              <a:cxn ang="0">
                <a:pos x="36" y="22"/>
              </a:cxn>
              <a:cxn ang="0">
                <a:pos x="38" y="20"/>
              </a:cxn>
              <a:cxn ang="0">
                <a:pos x="38" y="16"/>
              </a:cxn>
              <a:cxn ang="0">
                <a:pos x="40" y="16"/>
              </a:cxn>
              <a:cxn ang="0">
                <a:pos x="38" y="8"/>
              </a:cxn>
              <a:cxn ang="0">
                <a:pos x="38" y="2"/>
              </a:cxn>
              <a:cxn ang="0">
                <a:pos x="24" y="0"/>
              </a:cxn>
            </a:cxnLst>
            <a:rect l="0" t="0" r="r" b="b"/>
            <a:pathLst>
              <a:path w="40" h="28">
                <a:moveTo>
                  <a:pt x="24" y="0"/>
                </a:moveTo>
                <a:lnTo>
                  <a:pt x="24" y="0"/>
                </a:lnTo>
                <a:lnTo>
                  <a:pt x="22" y="0"/>
                </a:lnTo>
                <a:lnTo>
                  <a:pt x="20" y="0"/>
                </a:lnTo>
                <a:lnTo>
                  <a:pt x="18" y="2"/>
                </a:lnTo>
                <a:lnTo>
                  <a:pt x="14" y="2"/>
                </a:lnTo>
                <a:lnTo>
                  <a:pt x="8" y="4"/>
                </a:lnTo>
                <a:lnTo>
                  <a:pt x="0" y="8"/>
                </a:lnTo>
                <a:lnTo>
                  <a:pt x="0" y="8"/>
                </a:lnTo>
                <a:lnTo>
                  <a:pt x="2" y="12"/>
                </a:lnTo>
                <a:lnTo>
                  <a:pt x="6" y="16"/>
                </a:lnTo>
                <a:lnTo>
                  <a:pt x="10" y="22"/>
                </a:lnTo>
                <a:lnTo>
                  <a:pt x="16" y="28"/>
                </a:lnTo>
                <a:lnTo>
                  <a:pt x="18" y="28"/>
                </a:lnTo>
                <a:lnTo>
                  <a:pt x="20" y="26"/>
                </a:lnTo>
                <a:lnTo>
                  <a:pt x="24" y="26"/>
                </a:lnTo>
                <a:lnTo>
                  <a:pt x="28" y="24"/>
                </a:lnTo>
                <a:lnTo>
                  <a:pt x="32" y="22"/>
                </a:lnTo>
                <a:lnTo>
                  <a:pt x="36" y="22"/>
                </a:lnTo>
                <a:lnTo>
                  <a:pt x="38" y="20"/>
                </a:lnTo>
                <a:lnTo>
                  <a:pt x="38" y="16"/>
                </a:lnTo>
                <a:lnTo>
                  <a:pt x="40" y="16"/>
                </a:lnTo>
                <a:lnTo>
                  <a:pt x="38" y="8"/>
                </a:lnTo>
                <a:lnTo>
                  <a:pt x="38" y="2"/>
                </a:lnTo>
                <a:lnTo>
                  <a:pt x="24" y="0"/>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79" name="Freeform 141"/>
          <p:cNvSpPr>
            <a:spLocks/>
          </p:cNvSpPr>
          <p:nvPr/>
        </p:nvSpPr>
        <p:spPr bwMode="gray">
          <a:xfrm>
            <a:off x="1836031" y="5080047"/>
            <a:ext cx="110791" cy="75269"/>
          </a:xfrm>
          <a:custGeom>
            <a:avLst/>
            <a:gdLst/>
            <a:ahLst/>
            <a:cxnLst>
              <a:cxn ang="0">
                <a:pos x="2" y="30"/>
              </a:cxn>
              <a:cxn ang="0">
                <a:pos x="2" y="22"/>
              </a:cxn>
              <a:cxn ang="0">
                <a:pos x="0" y="16"/>
              </a:cxn>
              <a:cxn ang="0">
                <a:pos x="0" y="10"/>
              </a:cxn>
              <a:cxn ang="0">
                <a:pos x="0" y="6"/>
              </a:cxn>
              <a:cxn ang="0">
                <a:pos x="2" y="6"/>
              </a:cxn>
              <a:cxn ang="0">
                <a:pos x="2" y="6"/>
              </a:cxn>
              <a:cxn ang="0">
                <a:pos x="2" y="6"/>
              </a:cxn>
              <a:cxn ang="0">
                <a:pos x="20" y="0"/>
              </a:cxn>
              <a:cxn ang="0">
                <a:pos x="26" y="0"/>
              </a:cxn>
              <a:cxn ang="0">
                <a:pos x="32" y="2"/>
              </a:cxn>
              <a:cxn ang="0">
                <a:pos x="38" y="4"/>
              </a:cxn>
              <a:cxn ang="0">
                <a:pos x="40" y="8"/>
              </a:cxn>
              <a:cxn ang="0">
                <a:pos x="42" y="10"/>
              </a:cxn>
              <a:cxn ang="0">
                <a:pos x="44" y="10"/>
              </a:cxn>
              <a:cxn ang="0">
                <a:pos x="46" y="14"/>
              </a:cxn>
              <a:cxn ang="0">
                <a:pos x="48" y="18"/>
              </a:cxn>
              <a:cxn ang="0">
                <a:pos x="50" y="20"/>
              </a:cxn>
              <a:cxn ang="0">
                <a:pos x="50" y="20"/>
              </a:cxn>
              <a:cxn ang="0">
                <a:pos x="50" y="20"/>
              </a:cxn>
              <a:cxn ang="0">
                <a:pos x="56" y="22"/>
              </a:cxn>
              <a:cxn ang="0">
                <a:pos x="60" y="24"/>
              </a:cxn>
              <a:cxn ang="0">
                <a:pos x="62" y="26"/>
              </a:cxn>
              <a:cxn ang="0">
                <a:pos x="64" y="26"/>
              </a:cxn>
              <a:cxn ang="0">
                <a:pos x="64" y="26"/>
              </a:cxn>
              <a:cxn ang="0">
                <a:pos x="64" y="30"/>
              </a:cxn>
              <a:cxn ang="0">
                <a:pos x="64" y="32"/>
              </a:cxn>
              <a:cxn ang="0">
                <a:pos x="64" y="36"/>
              </a:cxn>
              <a:cxn ang="0">
                <a:pos x="66" y="42"/>
              </a:cxn>
              <a:cxn ang="0">
                <a:pos x="66" y="44"/>
              </a:cxn>
              <a:cxn ang="0">
                <a:pos x="66" y="44"/>
              </a:cxn>
              <a:cxn ang="0">
                <a:pos x="58" y="44"/>
              </a:cxn>
              <a:cxn ang="0">
                <a:pos x="50" y="44"/>
              </a:cxn>
              <a:cxn ang="0">
                <a:pos x="44" y="44"/>
              </a:cxn>
              <a:cxn ang="0">
                <a:pos x="40" y="44"/>
              </a:cxn>
              <a:cxn ang="0">
                <a:pos x="38" y="42"/>
              </a:cxn>
              <a:cxn ang="0">
                <a:pos x="34" y="42"/>
              </a:cxn>
              <a:cxn ang="0">
                <a:pos x="30" y="44"/>
              </a:cxn>
              <a:cxn ang="0">
                <a:pos x="26" y="44"/>
              </a:cxn>
              <a:cxn ang="0">
                <a:pos x="22" y="46"/>
              </a:cxn>
              <a:cxn ang="0">
                <a:pos x="18" y="48"/>
              </a:cxn>
              <a:cxn ang="0">
                <a:pos x="16" y="48"/>
              </a:cxn>
              <a:cxn ang="0">
                <a:pos x="14" y="50"/>
              </a:cxn>
              <a:cxn ang="0">
                <a:pos x="12" y="46"/>
              </a:cxn>
              <a:cxn ang="0">
                <a:pos x="10" y="44"/>
              </a:cxn>
              <a:cxn ang="0">
                <a:pos x="8" y="42"/>
              </a:cxn>
              <a:cxn ang="0">
                <a:pos x="6" y="40"/>
              </a:cxn>
              <a:cxn ang="0">
                <a:pos x="4" y="36"/>
              </a:cxn>
              <a:cxn ang="0">
                <a:pos x="2" y="30"/>
              </a:cxn>
            </a:cxnLst>
            <a:rect l="0" t="0" r="r" b="b"/>
            <a:pathLst>
              <a:path w="66" h="50">
                <a:moveTo>
                  <a:pt x="2" y="30"/>
                </a:moveTo>
                <a:lnTo>
                  <a:pt x="2" y="22"/>
                </a:lnTo>
                <a:lnTo>
                  <a:pt x="0" y="16"/>
                </a:lnTo>
                <a:lnTo>
                  <a:pt x="0" y="10"/>
                </a:lnTo>
                <a:lnTo>
                  <a:pt x="0" y="6"/>
                </a:lnTo>
                <a:lnTo>
                  <a:pt x="2" y="6"/>
                </a:lnTo>
                <a:lnTo>
                  <a:pt x="2" y="6"/>
                </a:lnTo>
                <a:lnTo>
                  <a:pt x="2" y="6"/>
                </a:lnTo>
                <a:lnTo>
                  <a:pt x="20" y="0"/>
                </a:lnTo>
                <a:lnTo>
                  <a:pt x="26" y="0"/>
                </a:lnTo>
                <a:lnTo>
                  <a:pt x="32" y="2"/>
                </a:lnTo>
                <a:lnTo>
                  <a:pt x="38" y="4"/>
                </a:lnTo>
                <a:lnTo>
                  <a:pt x="40" y="8"/>
                </a:lnTo>
                <a:lnTo>
                  <a:pt x="42" y="10"/>
                </a:lnTo>
                <a:lnTo>
                  <a:pt x="44" y="10"/>
                </a:lnTo>
                <a:lnTo>
                  <a:pt x="46" y="14"/>
                </a:lnTo>
                <a:lnTo>
                  <a:pt x="48" y="18"/>
                </a:lnTo>
                <a:lnTo>
                  <a:pt x="50" y="20"/>
                </a:lnTo>
                <a:lnTo>
                  <a:pt x="50" y="20"/>
                </a:lnTo>
                <a:lnTo>
                  <a:pt x="50" y="20"/>
                </a:lnTo>
                <a:lnTo>
                  <a:pt x="56" y="22"/>
                </a:lnTo>
                <a:lnTo>
                  <a:pt x="60" y="24"/>
                </a:lnTo>
                <a:lnTo>
                  <a:pt x="62" y="26"/>
                </a:lnTo>
                <a:lnTo>
                  <a:pt x="64" y="26"/>
                </a:lnTo>
                <a:lnTo>
                  <a:pt x="64" y="26"/>
                </a:lnTo>
                <a:lnTo>
                  <a:pt x="64" y="30"/>
                </a:lnTo>
                <a:lnTo>
                  <a:pt x="64" y="32"/>
                </a:lnTo>
                <a:lnTo>
                  <a:pt x="64" y="36"/>
                </a:lnTo>
                <a:lnTo>
                  <a:pt x="66" y="42"/>
                </a:lnTo>
                <a:lnTo>
                  <a:pt x="66" y="44"/>
                </a:lnTo>
                <a:lnTo>
                  <a:pt x="66" y="44"/>
                </a:lnTo>
                <a:lnTo>
                  <a:pt x="58" y="44"/>
                </a:lnTo>
                <a:lnTo>
                  <a:pt x="50" y="44"/>
                </a:lnTo>
                <a:lnTo>
                  <a:pt x="44" y="44"/>
                </a:lnTo>
                <a:lnTo>
                  <a:pt x="40" y="44"/>
                </a:lnTo>
                <a:lnTo>
                  <a:pt x="38" y="42"/>
                </a:lnTo>
                <a:lnTo>
                  <a:pt x="34" y="42"/>
                </a:lnTo>
                <a:lnTo>
                  <a:pt x="30" y="44"/>
                </a:lnTo>
                <a:lnTo>
                  <a:pt x="26" y="44"/>
                </a:lnTo>
                <a:lnTo>
                  <a:pt x="22" y="46"/>
                </a:lnTo>
                <a:lnTo>
                  <a:pt x="18" y="48"/>
                </a:lnTo>
                <a:lnTo>
                  <a:pt x="16" y="48"/>
                </a:lnTo>
                <a:lnTo>
                  <a:pt x="14" y="50"/>
                </a:lnTo>
                <a:lnTo>
                  <a:pt x="12" y="46"/>
                </a:lnTo>
                <a:lnTo>
                  <a:pt x="10" y="44"/>
                </a:lnTo>
                <a:lnTo>
                  <a:pt x="8" y="42"/>
                </a:lnTo>
                <a:lnTo>
                  <a:pt x="6" y="40"/>
                </a:lnTo>
                <a:lnTo>
                  <a:pt x="4" y="36"/>
                </a:lnTo>
                <a:lnTo>
                  <a:pt x="2" y="30"/>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80" name="Freeform 142"/>
          <p:cNvSpPr>
            <a:spLocks/>
          </p:cNvSpPr>
          <p:nvPr/>
        </p:nvSpPr>
        <p:spPr bwMode="gray">
          <a:xfrm>
            <a:off x="1842747" y="5110154"/>
            <a:ext cx="70503" cy="15054"/>
          </a:xfrm>
          <a:custGeom>
            <a:avLst/>
            <a:gdLst/>
            <a:ahLst/>
            <a:cxnLst>
              <a:cxn ang="0">
                <a:pos x="0" y="0"/>
              </a:cxn>
              <a:cxn ang="0">
                <a:pos x="0" y="8"/>
              </a:cxn>
              <a:cxn ang="0">
                <a:pos x="2" y="8"/>
              </a:cxn>
              <a:cxn ang="0">
                <a:pos x="6" y="6"/>
              </a:cxn>
              <a:cxn ang="0">
                <a:pos x="10" y="6"/>
              </a:cxn>
              <a:cxn ang="0">
                <a:pos x="16" y="8"/>
              </a:cxn>
              <a:cxn ang="0">
                <a:pos x="22" y="10"/>
              </a:cxn>
              <a:cxn ang="0">
                <a:pos x="28" y="10"/>
              </a:cxn>
              <a:cxn ang="0">
                <a:pos x="30" y="8"/>
              </a:cxn>
              <a:cxn ang="0">
                <a:pos x="32" y="8"/>
              </a:cxn>
              <a:cxn ang="0">
                <a:pos x="34" y="6"/>
              </a:cxn>
              <a:cxn ang="0">
                <a:pos x="36" y="6"/>
              </a:cxn>
              <a:cxn ang="0">
                <a:pos x="38" y="6"/>
              </a:cxn>
              <a:cxn ang="0">
                <a:pos x="38" y="6"/>
              </a:cxn>
              <a:cxn ang="0">
                <a:pos x="40" y="6"/>
              </a:cxn>
              <a:cxn ang="0">
                <a:pos x="42" y="6"/>
              </a:cxn>
              <a:cxn ang="0">
                <a:pos x="42" y="4"/>
              </a:cxn>
              <a:cxn ang="0">
                <a:pos x="40" y="4"/>
              </a:cxn>
              <a:cxn ang="0">
                <a:pos x="36" y="2"/>
              </a:cxn>
              <a:cxn ang="0">
                <a:pos x="32" y="0"/>
              </a:cxn>
              <a:cxn ang="0">
                <a:pos x="28" y="0"/>
              </a:cxn>
              <a:cxn ang="0">
                <a:pos x="24" y="2"/>
              </a:cxn>
              <a:cxn ang="0">
                <a:pos x="22" y="2"/>
              </a:cxn>
              <a:cxn ang="0">
                <a:pos x="18" y="2"/>
              </a:cxn>
              <a:cxn ang="0">
                <a:pos x="16" y="2"/>
              </a:cxn>
              <a:cxn ang="0">
                <a:pos x="12" y="2"/>
              </a:cxn>
              <a:cxn ang="0">
                <a:pos x="10" y="0"/>
              </a:cxn>
              <a:cxn ang="0">
                <a:pos x="8" y="0"/>
              </a:cxn>
              <a:cxn ang="0">
                <a:pos x="6" y="0"/>
              </a:cxn>
              <a:cxn ang="0">
                <a:pos x="2" y="0"/>
              </a:cxn>
              <a:cxn ang="0">
                <a:pos x="0" y="0"/>
              </a:cxn>
              <a:cxn ang="0">
                <a:pos x="0" y="0"/>
              </a:cxn>
            </a:cxnLst>
            <a:rect l="0" t="0" r="r" b="b"/>
            <a:pathLst>
              <a:path w="42" h="10">
                <a:moveTo>
                  <a:pt x="0" y="0"/>
                </a:moveTo>
                <a:lnTo>
                  <a:pt x="0" y="8"/>
                </a:lnTo>
                <a:lnTo>
                  <a:pt x="2" y="8"/>
                </a:lnTo>
                <a:lnTo>
                  <a:pt x="6" y="6"/>
                </a:lnTo>
                <a:lnTo>
                  <a:pt x="10" y="6"/>
                </a:lnTo>
                <a:lnTo>
                  <a:pt x="16" y="8"/>
                </a:lnTo>
                <a:lnTo>
                  <a:pt x="22" y="10"/>
                </a:lnTo>
                <a:lnTo>
                  <a:pt x="28" y="10"/>
                </a:lnTo>
                <a:lnTo>
                  <a:pt x="30" y="8"/>
                </a:lnTo>
                <a:lnTo>
                  <a:pt x="32" y="8"/>
                </a:lnTo>
                <a:lnTo>
                  <a:pt x="34" y="6"/>
                </a:lnTo>
                <a:lnTo>
                  <a:pt x="36" y="6"/>
                </a:lnTo>
                <a:lnTo>
                  <a:pt x="38" y="6"/>
                </a:lnTo>
                <a:lnTo>
                  <a:pt x="38" y="6"/>
                </a:lnTo>
                <a:lnTo>
                  <a:pt x="40" y="6"/>
                </a:lnTo>
                <a:lnTo>
                  <a:pt x="42" y="6"/>
                </a:lnTo>
                <a:lnTo>
                  <a:pt x="42" y="4"/>
                </a:lnTo>
                <a:lnTo>
                  <a:pt x="40" y="4"/>
                </a:lnTo>
                <a:lnTo>
                  <a:pt x="36" y="2"/>
                </a:lnTo>
                <a:lnTo>
                  <a:pt x="32" y="0"/>
                </a:lnTo>
                <a:lnTo>
                  <a:pt x="28" y="0"/>
                </a:lnTo>
                <a:lnTo>
                  <a:pt x="24" y="2"/>
                </a:lnTo>
                <a:lnTo>
                  <a:pt x="22" y="2"/>
                </a:lnTo>
                <a:lnTo>
                  <a:pt x="18" y="2"/>
                </a:lnTo>
                <a:lnTo>
                  <a:pt x="16" y="2"/>
                </a:lnTo>
                <a:lnTo>
                  <a:pt x="12" y="2"/>
                </a:lnTo>
                <a:lnTo>
                  <a:pt x="10" y="0"/>
                </a:lnTo>
                <a:lnTo>
                  <a:pt x="8" y="0"/>
                </a:lnTo>
                <a:lnTo>
                  <a:pt x="6" y="0"/>
                </a:lnTo>
                <a:lnTo>
                  <a:pt x="2" y="0"/>
                </a:lnTo>
                <a:lnTo>
                  <a:pt x="0" y="0"/>
                </a:lnTo>
                <a:lnTo>
                  <a:pt x="0" y="0"/>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81" name="Freeform 143"/>
          <p:cNvSpPr>
            <a:spLocks/>
          </p:cNvSpPr>
          <p:nvPr/>
        </p:nvSpPr>
        <p:spPr bwMode="gray">
          <a:xfrm>
            <a:off x="1970325" y="5236608"/>
            <a:ext cx="141007" cy="84300"/>
          </a:xfrm>
          <a:custGeom>
            <a:avLst/>
            <a:gdLst/>
            <a:ahLst/>
            <a:cxnLst>
              <a:cxn ang="0">
                <a:pos x="24" y="44"/>
              </a:cxn>
              <a:cxn ang="0">
                <a:pos x="22" y="38"/>
              </a:cxn>
              <a:cxn ang="0">
                <a:pos x="0" y="20"/>
              </a:cxn>
              <a:cxn ang="0">
                <a:pos x="0" y="20"/>
              </a:cxn>
              <a:cxn ang="0">
                <a:pos x="4" y="18"/>
              </a:cxn>
              <a:cxn ang="0">
                <a:pos x="6" y="16"/>
              </a:cxn>
              <a:cxn ang="0">
                <a:pos x="12" y="12"/>
              </a:cxn>
              <a:cxn ang="0">
                <a:pos x="14" y="8"/>
              </a:cxn>
              <a:cxn ang="0">
                <a:pos x="16" y="0"/>
              </a:cxn>
              <a:cxn ang="0">
                <a:pos x="28" y="0"/>
              </a:cxn>
              <a:cxn ang="0">
                <a:pos x="28" y="0"/>
              </a:cxn>
              <a:cxn ang="0">
                <a:pos x="30" y="2"/>
              </a:cxn>
              <a:cxn ang="0">
                <a:pos x="34" y="4"/>
              </a:cxn>
              <a:cxn ang="0">
                <a:pos x="38" y="6"/>
              </a:cxn>
              <a:cxn ang="0">
                <a:pos x="40" y="8"/>
              </a:cxn>
              <a:cxn ang="0">
                <a:pos x="44" y="10"/>
              </a:cxn>
              <a:cxn ang="0">
                <a:pos x="46" y="10"/>
              </a:cxn>
              <a:cxn ang="0">
                <a:pos x="46" y="8"/>
              </a:cxn>
              <a:cxn ang="0">
                <a:pos x="48" y="8"/>
              </a:cxn>
              <a:cxn ang="0">
                <a:pos x="50" y="6"/>
              </a:cxn>
              <a:cxn ang="0">
                <a:pos x="52" y="4"/>
              </a:cxn>
              <a:cxn ang="0">
                <a:pos x="56" y="4"/>
              </a:cxn>
              <a:cxn ang="0">
                <a:pos x="58" y="4"/>
              </a:cxn>
              <a:cxn ang="0">
                <a:pos x="62" y="6"/>
              </a:cxn>
              <a:cxn ang="0">
                <a:pos x="64" y="10"/>
              </a:cxn>
              <a:cxn ang="0">
                <a:pos x="64" y="10"/>
              </a:cxn>
              <a:cxn ang="0">
                <a:pos x="64" y="12"/>
              </a:cxn>
              <a:cxn ang="0">
                <a:pos x="64" y="16"/>
              </a:cxn>
              <a:cxn ang="0">
                <a:pos x="64" y="18"/>
              </a:cxn>
              <a:cxn ang="0">
                <a:pos x="66" y="22"/>
              </a:cxn>
              <a:cxn ang="0">
                <a:pos x="70" y="24"/>
              </a:cxn>
              <a:cxn ang="0">
                <a:pos x="72" y="24"/>
              </a:cxn>
              <a:cxn ang="0">
                <a:pos x="74" y="24"/>
              </a:cxn>
              <a:cxn ang="0">
                <a:pos x="76" y="24"/>
              </a:cxn>
              <a:cxn ang="0">
                <a:pos x="78" y="24"/>
              </a:cxn>
              <a:cxn ang="0">
                <a:pos x="80" y="26"/>
              </a:cxn>
              <a:cxn ang="0">
                <a:pos x="82" y="30"/>
              </a:cxn>
              <a:cxn ang="0">
                <a:pos x="84" y="36"/>
              </a:cxn>
              <a:cxn ang="0">
                <a:pos x="82" y="40"/>
              </a:cxn>
              <a:cxn ang="0">
                <a:pos x="82" y="42"/>
              </a:cxn>
              <a:cxn ang="0">
                <a:pos x="80" y="44"/>
              </a:cxn>
              <a:cxn ang="0">
                <a:pos x="80" y="46"/>
              </a:cxn>
              <a:cxn ang="0">
                <a:pos x="48" y="56"/>
              </a:cxn>
              <a:cxn ang="0">
                <a:pos x="48" y="56"/>
              </a:cxn>
              <a:cxn ang="0">
                <a:pos x="46" y="56"/>
              </a:cxn>
              <a:cxn ang="0">
                <a:pos x="44" y="56"/>
              </a:cxn>
              <a:cxn ang="0">
                <a:pos x="38" y="54"/>
              </a:cxn>
              <a:cxn ang="0">
                <a:pos x="32" y="52"/>
              </a:cxn>
              <a:cxn ang="0">
                <a:pos x="32" y="52"/>
              </a:cxn>
              <a:cxn ang="0">
                <a:pos x="28" y="50"/>
              </a:cxn>
              <a:cxn ang="0">
                <a:pos x="26" y="48"/>
              </a:cxn>
              <a:cxn ang="0">
                <a:pos x="24" y="44"/>
              </a:cxn>
            </a:cxnLst>
            <a:rect l="0" t="0" r="r" b="b"/>
            <a:pathLst>
              <a:path w="84" h="56">
                <a:moveTo>
                  <a:pt x="24" y="44"/>
                </a:moveTo>
                <a:lnTo>
                  <a:pt x="22" y="38"/>
                </a:lnTo>
                <a:lnTo>
                  <a:pt x="0" y="20"/>
                </a:lnTo>
                <a:lnTo>
                  <a:pt x="0" y="20"/>
                </a:lnTo>
                <a:lnTo>
                  <a:pt x="4" y="18"/>
                </a:lnTo>
                <a:lnTo>
                  <a:pt x="6" y="16"/>
                </a:lnTo>
                <a:lnTo>
                  <a:pt x="12" y="12"/>
                </a:lnTo>
                <a:lnTo>
                  <a:pt x="14" y="8"/>
                </a:lnTo>
                <a:lnTo>
                  <a:pt x="16" y="0"/>
                </a:lnTo>
                <a:lnTo>
                  <a:pt x="28" y="0"/>
                </a:lnTo>
                <a:lnTo>
                  <a:pt x="28" y="0"/>
                </a:lnTo>
                <a:lnTo>
                  <a:pt x="30" y="2"/>
                </a:lnTo>
                <a:lnTo>
                  <a:pt x="34" y="4"/>
                </a:lnTo>
                <a:lnTo>
                  <a:pt x="38" y="6"/>
                </a:lnTo>
                <a:lnTo>
                  <a:pt x="40" y="8"/>
                </a:lnTo>
                <a:lnTo>
                  <a:pt x="44" y="10"/>
                </a:lnTo>
                <a:lnTo>
                  <a:pt x="46" y="10"/>
                </a:lnTo>
                <a:lnTo>
                  <a:pt x="46" y="8"/>
                </a:lnTo>
                <a:lnTo>
                  <a:pt x="48" y="8"/>
                </a:lnTo>
                <a:lnTo>
                  <a:pt x="50" y="6"/>
                </a:lnTo>
                <a:lnTo>
                  <a:pt x="52" y="4"/>
                </a:lnTo>
                <a:lnTo>
                  <a:pt x="56" y="4"/>
                </a:lnTo>
                <a:lnTo>
                  <a:pt x="58" y="4"/>
                </a:lnTo>
                <a:lnTo>
                  <a:pt x="62" y="6"/>
                </a:lnTo>
                <a:lnTo>
                  <a:pt x="64" y="10"/>
                </a:lnTo>
                <a:lnTo>
                  <a:pt x="64" y="10"/>
                </a:lnTo>
                <a:lnTo>
                  <a:pt x="64" y="12"/>
                </a:lnTo>
                <a:lnTo>
                  <a:pt x="64" y="16"/>
                </a:lnTo>
                <a:lnTo>
                  <a:pt x="64" y="18"/>
                </a:lnTo>
                <a:lnTo>
                  <a:pt x="66" y="22"/>
                </a:lnTo>
                <a:lnTo>
                  <a:pt x="70" y="24"/>
                </a:lnTo>
                <a:lnTo>
                  <a:pt x="72" y="24"/>
                </a:lnTo>
                <a:lnTo>
                  <a:pt x="74" y="24"/>
                </a:lnTo>
                <a:lnTo>
                  <a:pt x="76" y="24"/>
                </a:lnTo>
                <a:lnTo>
                  <a:pt x="78" y="24"/>
                </a:lnTo>
                <a:lnTo>
                  <a:pt x="80" y="26"/>
                </a:lnTo>
                <a:lnTo>
                  <a:pt x="82" y="30"/>
                </a:lnTo>
                <a:lnTo>
                  <a:pt x="84" y="36"/>
                </a:lnTo>
                <a:lnTo>
                  <a:pt x="82" y="40"/>
                </a:lnTo>
                <a:lnTo>
                  <a:pt x="82" y="42"/>
                </a:lnTo>
                <a:lnTo>
                  <a:pt x="80" y="44"/>
                </a:lnTo>
                <a:lnTo>
                  <a:pt x="80" y="46"/>
                </a:lnTo>
                <a:lnTo>
                  <a:pt x="48" y="56"/>
                </a:lnTo>
                <a:lnTo>
                  <a:pt x="48" y="56"/>
                </a:lnTo>
                <a:lnTo>
                  <a:pt x="46" y="56"/>
                </a:lnTo>
                <a:lnTo>
                  <a:pt x="44" y="56"/>
                </a:lnTo>
                <a:lnTo>
                  <a:pt x="38" y="54"/>
                </a:lnTo>
                <a:lnTo>
                  <a:pt x="32" y="52"/>
                </a:lnTo>
                <a:lnTo>
                  <a:pt x="32" y="52"/>
                </a:lnTo>
                <a:lnTo>
                  <a:pt x="28" y="50"/>
                </a:lnTo>
                <a:lnTo>
                  <a:pt x="26" y="48"/>
                </a:lnTo>
                <a:lnTo>
                  <a:pt x="24" y="44"/>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82" name="Freeform 144"/>
          <p:cNvSpPr>
            <a:spLocks/>
          </p:cNvSpPr>
          <p:nvPr/>
        </p:nvSpPr>
        <p:spPr bwMode="gray">
          <a:xfrm>
            <a:off x="1940108" y="5200478"/>
            <a:ext cx="60432" cy="66237"/>
          </a:xfrm>
          <a:custGeom>
            <a:avLst/>
            <a:gdLst/>
            <a:ahLst/>
            <a:cxnLst>
              <a:cxn ang="0">
                <a:pos x="0" y="18"/>
              </a:cxn>
              <a:cxn ang="0">
                <a:pos x="0" y="16"/>
              </a:cxn>
              <a:cxn ang="0">
                <a:pos x="0" y="14"/>
              </a:cxn>
              <a:cxn ang="0">
                <a:pos x="0" y="12"/>
              </a:cxn>
              <a:cxn ang="0">
                <a:pos x="2" y="8"/>
              </a:cxn>
              <a:cxn ang="0">
                <a:pos x="4" y="6"/>
              </a:cxn>
              <a:cxn ang="0">
                <a:pos x="8" y="2"/>
              </a:cxn>
              <a:cxn ang="0">
                <a:pos x="14" y="0"/>
              </a:cxn>
              <a:cxn ang="0">
                <a:pos x="18" y="0"/>
              </a:cxn>
              <a:cxn ang="0">
                <a:pos x="20" y="0"/>
              </a:cxn>
              <a:cxn ang="0">
                <a:pos x="24" y="0"/>
              </a:cxn>
              <a:cxn ang="0">
                <a:pos x="26" y="2"/>
              </a:cxn>
              <a:cxn ang="0">
                <a:pos x="28" y="2"/>
              </a:cxn>
              <a:cxn ang="0">
                <a:pos x="30" y="4"/>
              </a:cxn>
              <a:cxn ang="0">
                <a:pos x="32" y="4"/>
              </a:cxn>
              <a:cxn ang="0">
                <a:pos x="34" y="8"/>
              </a:cxn>
              <a:cxn ang="0">
                <a:pos x="36" y="12"/>
              </a:cxn>
              <a:cxn ang="0">
                <a:pos x="36" y="20"/>
              </a:cxn>
              <a:cxn ang="0">
                <a:pos x="34" y="28"/>
              </a:cxn>
              <a:cxn ang="0">
                <a:pos x="30" y="34"/>
              </a:cxn>
              <a:cxn ang="0">
                <a:pos x="30" y="34"/>
              </a:cxn>
              <a:cxn ang="0">
                <a:pos x="28" y="38"/>
              </a:cxn>
              <a:cxn ang="0">
                <a:pos x="24" y="40"/>
              </a:cxn>
              <a:cxn ang="0">
                <a:pos x="20" y="44"/>
              </a:cxn>
              <a:cxn ang="0">
                <a:pos x="18" y="44"/>
              </a:cxn>
              <a:cxn ang="0">
                <a:pos x="16" y="44"/>
              </a:cxn>
              <a:cxn ang="0">
                <a:pos x="14" y="42"/>
              </a:cxn>
              <a:cxn ang="0">
                <a:pos x="10" y="40"/>
              </a:cxn>
              <a:cxn ang="0">
                <a:pos x="8" y="38"/>
              </a:cxn>
              <a:cxn ang="0">
                <a:pos x="0" y="18"/>
              </a:cxn>
            </a:cxnLst>
            <a:rect l="0" t="0" r="r" b="b"/>
            <a:pathLst>
              <a:path w="36" h="44">
                <a:moveTo>
                  <a:pt x="0" y="18"/>
                </a:moveTo>
                <a:lnTo>
                  <a:pt x="0" y="16"/>
                </a:lnTo>
                <a:lnTo>
                  <a:pt x="0" y="14"/>
                </a:lnTo>
                <a:lnTo>
                  <a:pt x="0" y="12"/>
                </a:lnTo>
                <a:lnTo>
                  <a:pt x="2" y="8"/>
                </a:lnTo>
                <a:lnTo>
                  <a:pt x="4" y="6"/>
                </a:lnTo>
                <a:lnTo>
                  <a:pt x="8" y="2"/>
                </a:lnTo>
                <a:lnTo>
                  <a:pt x="14" y="0"/>
                </a:lnTo>
                <a:lnTo>
                  <a:pt x="18" y="0"/>
                </a:lnTo>
                <a:lnTo>
                  <a:pt x="20" y="0"/>
                </a:lnTo>
                <a:lnTo>
                  <a:pt x="24" y="0"/>
                </a:lnTo>
                <a:lnTo>
                  <a:pt x="26" y="2"/>
                </a:lnTo>
                <a:lnTo>
                  <a:pt x="28" y="2"/>
                </a:lnTo>
                <a:lnTo>
                  <a:pt x="30" y="4"/>
                </a:lnTo>
                <a:lnTo>
                  <a:pt x="32" y="4"/>
                </a:lnTo>
                <a:lnTo>
                  <a:pt x="34" y="8"/>
                </a:lnTo>
                <a:lnTo>
                  <a:pt x="36" y="12"/>
                </a:lnTo>
                <a:lnTo>
                  <a:pt x="36" y="20"/>
                </a:lnTo>
                <a:lnTo>
                  <a:pt x="34" y="28"/>
                </a:lnTo>
                <a:lnTo>
                  <a:pt x="30" y="34"/>
                </a:lnTo>
                <a:lnTo>
                  <a:pt x="30" y="34"/>
                </a:lnTo>
                <a:lnTo>
                  <a:pt x="28" y="38"/>
                </a:lnTo>
                <a:lnTo>
                  <a:pt x="24" y="40"/>
                </a:lnTo>
                <a:lnTo>
                  <a:pt x="20" y="44"/>
                </a:lnTo>
                <a:lnTo>
                  <a:pt x="18" y="44"/>
                </a:lnTo>
                <a:lnTo>
                  <a:pt x="16" y="44"/>
                </a:lnTo>
                <a:lnTo>
                  <a:pt x="14" y="42"/>
                </a:lnTo>
                <a:lnTo>
                  <a:pt x="10" y="40"/>
                </a:lnTo>
                <a:lnTo>
                  <a:pt x="8" y="38"/>
                </a:lnTo>
                <a:lnTo>
                  <a:pt x="0" y="18"/>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83" name="Freeform 145"/>
          <p:cNvSpPr>
            <a:spLocks/>
          </p:cNvSpPr>
          <p:nvPr/>
        </p:nvSpPr>
        <p:spPr bwMode="gray">
          <a:xfrm>
            <a:off x="1886392" y="5146285"/>
            <a:ext cx="167865" cy="105377"/>
          </a:xfrm>
          <a:custGeom>
            <a:avLst/>
            <a:gdLst/>
            <a:ahLst/>
            <a:cxnLst>
              <a:cxn ang="0">
                <a:pos x="0" y="26"/>
              </a:cxn>
              <a:cxn ang="0">
                <a:pos x="18" y="20"/>
              </a:cxn>
              <a:cxn ang="0">
                <a:pos x="22" y="16"/>
              </a:cxn>
              <a:cxn ang="0">
                <a:pos x="24" y="8"/>
              </a:cxn>
              <a:cxn ang="0">
                <a:pos x="22" y="0"/>
              </a:cxn>
              <a:cxn ang="0">
                <a:pos x="24" y="0"/>
              </a:cxn>
              <a:cxn ang="0">
                <a:pos x="30" y="0"/>
              </a:cxn>
              <a:cxn ang="0">
                <a:pos x="36" y="2"/>
              </a:cxn>
              <a:cxn ang="0">
                <a:pos x="38" y="4"/>
              </a:cxn>
              <a:cxn ang="0">
                <a:pos x="40" y="6"/>
              </a:cxn>
              <a:cxn ang="0">
                <a:pos x="44" y="6"/>
              </a:cxn>
              <a:cxn ang="0">
                <a:pos x="52" y="10"/>
              </a:cxn>
              <a:cxn ang="0">
                <a:pos x="62" y="10"/>
              </a:cxn>
              <a:cxn ang="0">
                <a:pos x="64" y="8"/>
              </a:cxn>
              <a:cxn ang="0">
                <a:pos x="64" y="6"/>
              </a:cxn>
              <a:cxn ang="0">
                <a:pos x="66" y="4"/>
              </a:cxn>
              <a:cxn ang="0">
                <a:pos x="70" y="2"/>
              </a:cxn>
              <a:cxn ang="0">
                <a:pos x="76" y="4"/>
              </a:cxn>
              <a:cxn ang="0">
                <a:pos x="78" y="8"/>
              </a:cxn>
              <a:cxn ang="0">
                <a:pos x="80" y="14"/>
              </a:cxn>
              <a:cxn ang="0">
                <a:pos x="84" y="22"/>
              </a:cxn>
              <a:cxn ang="0">
                <a:pos x="88" y="28"/>
              </a:cxn>
              <a:cxn ang="0">
                <a:pos x="90" y="36"/>
              </a:cxn>
              <a:cxn ang="0">
                <a:pos x="96" y="50"/>
              </a:cxn>
              <a:cxn ang="0">
                <a:pos x="100" y="64"/>
              </a:cxn>
              <a:cxn ang="0">
                <a:pos x="96" y="70"/>
              </a:cxn>
              <a:cxn ang="0">
                <a:pos x="88" y="66"/>
              </a:cxn>
              <a:cxn ang="0">
                <a:pos x="78" y="60"/>
              </a:cxn>
              <a:cxn ang="0">
                <a:pos x="78" y="60"/>
              </a:cxn>
              <a:cxn ang="0">
                <a:pos x="72" y="60"/>
              </a:cxn>
              <a:cxn ang="0">
                <a:pos x="68" y="60"/>
              </a:cxn>
              <a:cxn ang="0">
                <a:pos x="68" y="54"/>
              </a:cxn>
              <a:cxn ang="0">
                <a:pos x="68" y="46"/>
              </a:cxn>
              <a:cxn ang="0">
                <a:pos x="62" y="40"/>
              </a:cxn>
              <a:cxn ang="0">
                <a:pos x="50" y="36"/>
              </a:cxn>
              <a:cxn ang="0">
                <a:pos x="48" y="36"/>
              </a:cxn>
              <a:cxn ang="0">
                <a:pos x="40" y="40"/>
              </a:cxn>
              <a:cxn ang="0">
                <a:pos x="32" y="46"/>
              </a:cxn>
              <a:cxn ang="0">
                <a:pos x="18" y="40"/>
              </a:cxn>
            </a:cxnLst>
            <a:rect l="0" t="0" r="r" b="b"/>
            <a:pathLst>
              <a:path w="100" h="70">
                <a:moveTo>
                  <a:pt x="18" y="40"/>
                </a:moveTo>
                <a:lnTo>
                  <a:pt x="0" y="26"/>
                </a:lnTo>
                <a:lnTo>
                  <a:pt x="18" y="20"/>
                </a:lnTo>
                <a:lnTo>
                  <a:pt x="18" y="20"/>
                </a:lnTo>
                <a:lnTo>
                  <a:pt x="20" y="18"/>
                </a:lnTo>
                <a:lnTo>
                  <a:pt x="22" y="16"/>
                </a:lnTo>
                <a:lnTo>
                  <a:pt x="24" y="12"/>
                </a:lnTo>
                <a:lnTo>
                  <a:pt x="24" y="8"/>
                </a:lnTo>
                <a:lnTo>
                  <a:pt x="22" y="4"/>
                </a:lnTo>
                <a:lnTo>
                  <a:pt x="22" y="0"/>
                </a:lnTo>
                <a:lnTo>
                  <a:pt x="22" y="0"/>
                </a:lnTo>
                <a:lnTo>
                  <a:pt x="24" y="0"/>
                </a:lnTo>
                <a:lnTo>
                  <a:pt x="26" y="0"/>
                </a:lnTo>
                <a:lnTo>
                  <a:pt x="30" y="0"/>
                </a:lnTo>
                <a:lnTo>
                  <a:pt x="34" y="0"/>
                </a:lnTo>
                <a:lnTo>
                  <a:pt x="36" y="2"/>
                </a:lnTo>
                <a:lnTo>
                  <a:pt x="36" y="2"/>
                </a:lnTo>
                <a:lnTo>
                  <a:pt x="38" y="4"/>
                </a:lnTo>
                <a:lnTo>
                  <a:pt x="38" y="6"/>
                </a:lnTo>
                <a:lnTo>
                  <a:pt x="40" y="6"/>
                </a:lnTo>
                <a:lnTo>
                  <a:pt x="44" y="6"/>
                </a:lnTo>
                <a:lnTo>
                  <a:pt x="44" y="6"/>
                </a:lnTo>
                <a:lnTo>
                  <a:pt x="46" y="8"/>
                </a:lnTo>
                <a:lnTo>
                  <a:pt x="52" y="10"/>
                </a:lnTo>
                <a:lnTo>
                  <a:pt x="58" y="10"/>
                </a:lnTo>
                <a:lnTo>
                  <a:pt x="62" y="10"/>
                </a:lnTo>
                <a:lnTo>
                  <a:pt x="64" y="8"/>
                </a:lnTo>
                <a:lnTo>
                  <a:pt x="64" y="8"/>
                </a:lnTo>
                <a:lnTo>
                  <a:pt x="66" y="6"/>
                </a:lnTo>
                <a:lnTo>
                  <a:pt x="64" y="6"/>
                </a:lnTo>
                <a:lnTo>
                  <a:pt x="64" y="4"/>
                </a:lnTo>
                <a:lnTo>
                  <a:pt x="66" y="4"/>
                </a:lnTo>
                <a:lnTo>
                  <a:pt x="66" y="4"/>
                </a:lnTo>
                <a:lnTo>
                  <a:pt x="70" y="2"/>
                </a:lnTo>
                <a:lnTo>
                  <a:pt x="72" y="2"/>
                </a:lnTo>
                <a:lnTo>
                  <a:pt x="76" y="4"/>
                </a:lnTo>
                <a:lnTo>
                  <a:pt x="78" y="6"/>
                </a:lnTo>
                <a:lnTo>
                  <a:pt x="78" y="8"/>
                </a:lnTo>
                <a:lnTo>
                  <a:pt x="78" y="10"/>
                </a:lnTo>
                <a:lnTo>
                  <a:pt x="80" y="14"/>
                </a:lnTo>
                <a:lnTo>
                  <a:pt x="82" y="18"/>
                </a:lnTo>
                <a:lnTo>
                  <a:pt x="84" y="22"/>
                </a:lnTo>
                <a:lnTo>
                  <a:pt x="88" y="26"/>
                </a:lnTo>
                <a:lnTo>
                  <a:pt x="88" y="28"/>
                </a:lnTo>
                <a:lnTo>
                  <a:pt x="88" y="30"/>
                </a:lnTo>
                <a:lnTo>
                  <a:pt x="90" y="36"/>
                </a:lnTo>
                <a:lnTo>
                  <a:pt x="92" y="40"/>
                </a:lnTo>
                <a:lnTo>
                  <a:pt x="96" y="50"/>
                </a:lnTo>
                <a:lnTo>
                  <a:pt x="98" y="58"/>
                </a:lnTo>
                <a:lnTo>
                  <a:pt x="100" y="64"/>
                </a:lnTo>
                <a:lnTo>
                  <a:pt x="98" y="68"/>
                </a:lnTo>
                <a:lnTo>
                  <a:pt x="96" y="70"/>
                </a:lnTo>
                <a:lnTo>
                  <a:pt x="92" y="70"/>
                </a:lnTo>
                <a:lnTo>
                  <a:pt x="88" y="66"/>
                </a:lnTo>
                <a:lnTo>
                  <a:pt x="82" y="64"/>
                </a:lnTo>
                <a:lnTo>
                  <a:pt x="78" y="60"/>
                </a:lnTo>
                <a:lnTo>
                  <a:pt x="78" y="60"/>
                </a:lnTo>
                <a:lnTo>
                  <a:pt x="78" y="60"/>
                </a:lnTo>
                <a:lnTo>
                  <a:pt x="76" y="60"/>
                </a:lnTo>
                <a:lnTo>
                  <a:pt x="72" y="60"/>
                </a:lnTo>
                <a:lnTo>
                  <a:pt x="66" y="60"/>
                </a:lnTo>
                <a:lnTo>
                  <a:pt x="68" y="60"/>
                </a:lnTo>
                <a:lnTo>
                  <a:pt x="68" y="56"/>
                </a:lnTo>
                <a:lnTo>
                  <a:pt x="68" y="54"/>
                </a:lnTo>
                <a:lnTo>
                  <a:pt x="68" y="50"/>
                </a:lnTo>
                <a:lnTo>
                  <a:pt x="68" y="46"/>
                </a:lnTo>
                <a:lnTo>
                  <a:pt x="66" y="42"/>
                </a:lnTo>
                <a:lnTo>
                  <a:pt x="62" y="40"/>
                </a:lnTo>
                <a:lnTo>
                  <a:pt x="58" y="38"/>
                </a:lnTo>
                <a:lnTo>
                  <a:pt x="50" y="36"/>
                </a:lnTo>
                <a:lnTo>
                  <a:pt x="50" y="36"/>
                </a:lnTo>
                <a:lnTo>
                  <a:pt x="48" y="36"/>
                </a:lnTo>
                <a:lnTo>
                  <a:pt x="44" y="38"/>
                </a:lnTo>
                <a:lnTo>
                  <a:pt x="40" y="40"/>
                </a:lnTo>
                <a:lnTo>
                  <a:pt x="36" y="42"/>
                </a:lnTo>
                <a:lnTo>
                  <a:pt x="32" y="46"/>
                </a:lnTo>
                <a:lnTo>
                  <a:pt x="32" y="52"/>
                </a:lnTo>
                <a:lnTo>
                  <a:pt x="18" y="40"/>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84" name="Freeform 146"/>
          <p:cNvSpPr>
            <a:spLocks/>
          </p:cNvSpPr>
          <p:nvPr/>
        </p:nvSpPr>
        <p:spPr bwMode="gray">
          <a:xfrm>
            <a:off x="2034114" y="5176391"/>
            <a:ext cx="141007" cy="132474"/>
          </a:xfrm>
          <a:custGeom>
            <a:avLst/>
            <a:gdLst/>
            <a:ahLst/>
            <a:cxnLst>
              <a:cxn ang="0">
                <a:pos x="42" y="84"/>
              </a:cxn>
              <a:cxn ang="0">
                <a:pos x="44" y="78"/>
              </a:cxn>
              <a:cxn ang="0">
                <a:pos x="44" y="68"/>
              </a:cxn>
              <a:cxn ang="0">
                <a:pos x="42" y="66"/>
              </a:cxn>
              <a:cxn ang="0">
                <a:pos x="36" y="64"/>
              </a:cxn>
              <a:cxn ang="0">
                <a:pos x="32" y="64"/>
              </a:cxn>
              <a:cxn ang="0">
                <a:pos x="28" y="62"/>
              </a:cxn>
              <a:cxn ang="0">
                <a:pos x="26" y="54"/>
              </a:cxn>
              <a:cxn ang="0">
                <a:pos x="26" y="48"/>
              </a:cxn>
              <a:cxn ang="0">
                <a:pos x="24" y="46"/>
              </a:cxn>
              <a:cxn ang="0">
                <a:pos x="18" y="42"/>
              </a:cxn>
              <a:cxn ang="0">
                <a:pos x="10" y="48"/>
              </a:cxn>
              <a:cxn ang="0">
                <a:pos x="10" y="44"/>
              </a:cxn>
              <a:cxn ang="0">
                <a:pos x="10" y="36"/>
              </a:cxn>
              <a:cxn ang="0">
                <a:pos x="8" y="32"/>
              </a:cxn>
              <a:cxn ang="0">
                <a:pos x="4" y="24"/>
              </a:cxn>
              <a:cxn ang="0">
                <a:pos x="2" y="14"/>
              </a:cxn>
              <a:cxn ang="0">
                <a:pos x="0" y="6"/>
              </a:cxn>
              <a:cxn ang="0">
                <a:pos x="6" y="8"/>
              </a:cxn>
              <a:cxn ang="0">
                <a:pos x="16" y="6"/>
              </a:cxn>
              <a:cxn ang="0">
                <a:pos x="22" y="4"/>
              </a:cxn>
              <a:cxn ang="0">
                <a:pos x="24" y="0"/>
              </a:cxn>
              <a:cxn ang="0">
                <a:pos x="30" y="2"/>
              </a:cxn>
              <a:cxn ang="0">
                <a:pos x="32" y="4"/>
              </a:cxn>
              <a:cxn ang="0">
                <a:pos x="36" y="4"/>
              </a:cxn>
              <a:cxn ang="0">
                <a:pos x="38" y="2"/>
              </a:cxn>
              <a:cxn ang="0">
                <a:pos x="42" y="0"/>
              </a:cxn>
              <a:cxn ang="0">
                <a:pos x="50" y="0"/>
              </a:cxn>
              <a:cxn ang="0">
                <a:pos x="58" y="2"/>
              </a:cxn>
              <a:cxn ang="0">
                <a:pos x="64" y="0"/>
              </a:cxn>
              <a:cxn ang="0">
                <a:pos x="72" y="0"/>
              </a:cxn>
              <a:cxn ang="0">
                <a:pos x="76" y="4"/>
              </a:cxn>
              <a:cxn ang="0">
                <a:pos x="78" y="12"/>
              </a:cxn>
              <a:cxn ang="0">
                <a:pos x="82" y="32"/>
              </a:cxn>
              <a:cxn ang="0">
                <a:pos x="80" y="46"/>
              </a:cxn>
              <a:cxn ang="0">
                <a:pos x="76" y="68"/>
              </a:cxn>
              <a:cxn ang="0">
                <a:pos x="84" y="88"/>
              </a:cxn>
              <a:cxn ang="0">
                <a:pos x="42" y="86"/>
              </a:cxn>
            </a:cxnLst>
            <a:rect l="0" t="0" r="r" b="b"/>
            <a:pathLst>
              <a:path w="84" h="88">
                <a:moveTo>
                  <a:pt x="42" y="86"/>
                </a:moveTo>
                <a:lnTo>
                  <a:pt x="42" y="84"/>
                </a:lnTo>
                <a:lnTo>
                  <a:pt x="44" y="82"/>
                </a:lnTo>
                <a:lnTo>
                  <a:pt x="44" y="78"/>
                </a:lnTo>
                <a:lnTo>
                  <a:pt x="46" y="74"/>
                </a:lnTo>
                <a:lnTo>
                  <a:pt x="44" y="68"/>
                </a:lnTo>
                <a:lnTo>
                  <a:pt x="44" y="68"/>
                </a:lnTo>
                <a:lnTo>
                  <a:pt x="42" y="66"/>
                </a:lnTo>
                <a:lnTo>
                  <a:pt x="40" y="64"/>
                </a:lnTo>
                <a:lnTo>
                  <a:pt x="36" y="64"/>
                </a:lnTo>
                <a:lnTo>
                  <a:pt x="32" y="64"/>
                </a:lnTo>
                <a:lnTo>
                  <a:pt x="32" y="64"/>
                </a:lnTo>
                <a:lnTo>
                  <a:pt x="30" y="64"/>
                </a:lnTo>
                <a:lnTo>
                  <a:pt x="28" y="62"/>
                </a:lnTo>
                <a:lnTo>
                  <a:pt x="26" y="58"/>
                </a:lnTo>
                <a:lnTo>
                  <a:pt x="26" y="54"/>
                </a:lnTo>
                <a:lnTo>
                  <a:pt x="26" y="50"/>
                </a:lnTo>
                <a:lnTo>
                  <a:pt x="26" y="48"/>
                </a:lnTo>
                <a:lnTo>
                  <a:pt x="24" y="46"/>
                </a:lnTo>
                <a:lnTo>
                  <a:pt x="24" y="46"/>
                </a:lnTo>
                <a:lnTo>
                  <a:pt x="22" y="44"/>
                </a:lnTo>
                <a:lnTo>
                  <a:pt x="18" y="42"/>
                </a:lnTo>
                <a:lnTo>
                  <a:pt x="14" y="44"/>
                </a:lnTo>
                <a:lnTo>
                  <a:pt x="10" y="48"/>
                </a:lnTo>
                <a:lnTo>
                  <a:pt x="10" y="46"/>
                </a:lnTo>
                <a:lnTo>
                  <a:pt x="10" y="44"/>
                </a:lnTo>
                <a:lnTo>
                  <a:pt x="10" y="40"/>
                </a:lnTo>
                <a:lnTo>
                  <a:pt x="10" y="36"/>
                </a:lnTo>
                <a:lnTo>
                  <a:pt x="10" y="36"/>
                </a:lnTo>
                <a:lnTo>
                  <a:pt x="8" y="32"/>
                </a:lnTo>
                <a:lnTo>
                  <a:pt x="6" y="28"/>
                </a:lnTo>
                <a:lnTo>
                  <a:pt x="4" y="24"/>
                </a:lnTo>
                <a:lnTo>
                  <a:pt x="2" y="20"/>
                </a:lnTo>
                <a:lnTo>
                  <a:pt x="2" y="14"/>
                </a:lnTo>
                <a:lnTo>
                  <a:pt x="0" y="10"/>
                </a:lnTo>
                <a:lnTo>
                  <a:pt x="0" y="6"/>
                </a:lnTo>
                <a:lnTo>
                  <a:pt x="2" y="6"/>
                </a:lnTo>
                <a:lnTo>
                  <a:pt x="6" y="8"/>
                </a:lnTo>
                <a:lnTo>
                  <a:pt x="10" y="8"/>
                </a:lnTo>
                <a:lnTo>
                  <a:pt x="16" y="6"/>
                </a:lnTo>
                <a:lnTo>
                  <a:pt x="20" y="4"/>
                </a:lnTo>
                <a:lnTo>
                  <a:pt x="22" y="4"/>
                </a:lnTo>
                <a:lnTo>
                  <a:pt x="22" y="2"/>
                </a:lnTo>
                <a:lnTo>
                  <a:pt x="24" y="0"/>
                </a:lnTo>
                <a:lnTo>
                  <a:pt x="28" y="0"/>
                </a:lnTo>
                <a:lnTo>
                  <a:pt x="30" y="2"/>
                </a:lnTo>
                <a:lnTo>
                  <a:pt x="30" y="4"/>
                </a:lnTo>
                <a:lnTo>
                  <a:pt x="32" y="4"/>
                </a:lnTo>
                <a:lnTo>
                  <a:pt x="34" y="6"/>
                </a:lnTo>
                <a:lnTo>
                  <a:pt x="36" y="4"/>
                </a:lnTo>
                <a:lnTo>
                  <a:pt x="38" y="2"/>
                </a:lnTo>
                <a:lnTo>
                  <a:pt x="38" y="2"/>
                </a:lnTo>
                <a:lnTo>
                  <a:pt x="40" y="2"/>
                </a:lnTo>
                <a:lnTo>
                  <a:pt x="42" y="0"/>
                </a:lnTo>
                <a:lnTo>
                  <a:pt x="46" y="0"/>
                </a:lnTo>
                <a:lnTo>
                  <a:pt x="50" y="0"/>
                </a:lnTo>
                <a:lnTo>
                  <a:pt x="56" y="2"/>
                </a:lnTo>
                <a:lnTo>
                  <a:pt x="58" y="2"/>
                </a:lnTo>
                <a:lnTo>
                  <a:pt x="62" y="2"/>
                </a:lnTo>
                <a:lnTo>
                  <a:pt x="64" y="0"/>
                </a:lnTo>
                <a:lnTo>
                  <a:pt x="68" y="0"/>
                </a:lnTo>
                <a:lnTo>
                  <a:pt x="72" y="0"/>
                </a:lnTo>
                <a:lnTo>
                  <a:pt x="74" y="2"/>
                </a:lnTo>
                <a:lnTo>
                  <a:pt x="76" y="4"/>
                </a:lnTo>
                <a:lnTo>
                  <a:pt x="76" y="8"/>
                </a:lnTo>
                <a:lnTo>
                  <a:pt x="78" y="12"/>
                </a:lnTo>
                <a:lnTo>
                  <a:pt x="80" y="20"/>
                </a:lnTo>
                <a:lnTo>
                  <a:pt x="82" y="32"/>
                </a:lnTo>
                <a:lnTo>
                  <a:pt x="80" y="42"/>
                </a:lnTo>
                <a:lnTo>
                  <a:pt x="80" y="46"/>
                </a:lnTo>
                <a:lnTo>
                  <a:pt x="78" y="56"/>
                </a:lnTo>
                <a:lnTo>
                  <a:pt x="76" y="68"/>
                </a:lnTo>
                <a:lnTo>
                  <a:pt x="78" y="76"/>
                </a:lnTo>
                <a:lnTo>
                  <a:pt x="84" y="88"/>
                </a:lnTo>
                <a:lnTo>
                  <a:pt x="66" y="82"/>
                </a:lnTo>
                <a:lnTo>
                  <a:pt x="42" y="86"/>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85" name="Freeform 147"/>
          <p:cNvSpPr>
            <a:spLocks/>
          </p:cNvSpPr>
          <p:nvPr/>
        </p:nvSpPr>
        <p:spPr bwMode="gray">
          <a:xfrm>
            <a:off x="2097903" y="5122197"/>
            <a:ext cx="124221" cy="57205"/>
          </a:xfrm>
          <a:custGeom>
            <a:avLst/>
            <a:gdLst/>
            <a:ahLst/>
            <a:cxnLst>
              <a:cxn ang="0">
                <a:pos x="28" y="8"/>
              </a:cxn>
              <a:cxn ang="0">
                <a:pos x="28" y="8"/>
              </a:cxn>
              <a:cxn ang="0">
                <a:pos x="24" y="8"/>
              </a:cxn>
              <a:cxn ang="0">
                <a:pos x="20" y="8"/>
              </a:cxn>
              <a:cxn ang="0">
                <a:pos x="16" y="10"/>
              </a:cxn>
              <a:cxn ang="0">
                <a:pos x="12" y="12"/>
              </a:cxn>
              <a:cxn ang="0">
                <a:pos x="8" y="16"/>
              </a:cxn>
              <a:cxn ang="0">
                <a:pos x="4" y="22"/>
              </a:cxn>
              <a:cxn ang="0">
                <a:pos x="0" y="38"/>
              </a:cxn>
              <a:cxn ang="0">
                <a:pos x="0" y="38"/>
              </a:cxn>
              <a:cxn ang="0">
                <a:pos x="2" y="38"/>
              </a:cxn>
              <a:cxn ang="0">
                <a:pos x="6" y="36"/>
              </a:cxn>
              <a:cxn ang="0">
                <a:pos x="10" y="36"/>
              </a:cxn>
              <a:cxn ang="0">
                <a:pos x="16" y="38"/>
              </a:cxn>
              <a:cxn ang="0">
                <a:pos x="16" y="38"/>
              </a:cxn>
              <a:cxn ang="0">
                <a:pos x="18" y="38"/>
              </a:cxn>
              <a:cxn ang="0">
                <a:pos x="22" y="38"/>
              </a:cxn>
              <a:cxn ang="0">
                <a:pos x="28" y="36"/>
              </a:cxn>
              <a:cxn ang="0">
                <a:pos x="28" y="36"/>
              </a:cxn>
              <a:cxn ang="0">
                <a:pos x="30" y="36"/>
              </a:cxn>
              <a:cxn ang="0">
                <a:pos x="32" y="36"/>
              </a:cxn>
              <a:cxn ang="0">
                <a:pos x="36" y="36"/>
              </a:cxn>
              <a:cxn ang="0">
                <a:pos x="36" y="36"/>
              </a:cxn>
              <a:cxn ang="0">
                <a:pos x="36" y="34"/>
              </a:cxn>
              <a:cxn ang="0">
                <a:pos x="36" y="32"/>
              </a:cxn>
              <a:cxn ang="0">
                <a:pos x="38" y="30"/>
              </a:cxn>
              <a:cxn ang="0">
                <a:pos x="40" y="28"/>
              </a:cxn>
              <a:cxn ang="0">
                <a:pos x="40" y="26"/>
              </a:cxn>
              <a:cxn ang="0">
                <a:pos x="42" y="24"/>
              </a:cxn>
              <a:cxn ang="0">
                <a:pos x="44" y="22"/>
              </a:cxn>
              <a:cxn ang="0">
                <a:pos x="46" y="22"/>
              </a:cxn>
              <a:cxn ang="0">
                <a:pos x="50" y="20"/>
              </a:cxn>
              <a:cxn ang="0">
                <a:pos x="60" y="20"/>
              </a:cxn>
              <a:cxn ang="0">
                <a:pos x="62" y="20"/>
              </a:cxn>
              <a:cxn ang="0">
                <a:pos x="64" y="22"/>
              </a:cxn>
              <a:cxn ang="0">
                <a:pos x="68" y="22"/>
              </a:cxn>
              <a:cxn ang="0">
                <a:pos x="70" y="22"/>
              </a:cxn>
              <a:cxn ang="0">
                <a:pos x="72" y="22"/>
              </a:cxn>
              <a:cxn ang="0">
                <a:pos x="74" y="20"/>
              </a:cxn>
              <a:cxn ang="0">
                <a:pos x="74" y="20"/>
              </a:cxn>
              <a:cxn ang="0">
                <a:pos x="74" y="18"/>
              </a:cxn>
              <a:cxn ang="0">
                <a:pos x="72" y="16"/>
              </a:cxn>
              <a:cxn ang="0">
                <a:pos x="70" y="16"/>
              </a:cxn>
              <a:cxn ang="0">
                <a:pos x="66" y="14"/>
              </a:cxn>
              <a:cxn ang="0">
                <a:pos x="64" y="12"/>
              </a:cxn>
              <a:cxn ang="0">
                <a:pos x="62" y="8"/>
              </a:cxn>
              <a:cxn ang="0">
                <a:pos x="60" y="4"/>
              </a:cxn>
              <a:cxn ang="0">
                <a:pos x="60" y="2"/>
              </a:cxn>
              <a:cxn ang="0">
                <a:pos x="58" y="0"/>
              </a:cxn>
              <a:cxn ang="0">
                <a:pos x="58" y="0"/>
              </a:cxn>
              <a:cxn ang="0">
                <a:pos x="56" y="0"/>
              </a:cxn>
              <a:cxn ang="0">
                <a:pos x="54" y="2"/>
              </a:cxn>
              <a:cxn ang="0">
                <a:pos x="50" y="2"/>
              </a:cxn>
              <a:cxn ang="0">
                <a:pos x="46" y="4"/>
              </a:cxn>
              <a:cxn ang="0">
                <a:pos x="40" y="6"/>
              </a:cxn>
              <a:cxn ang="0">
                <a:pos x="36" y="8"/>
              </a:cxn>
              <a:cxn ang="0">
                <a:pos x="28" y="8"/>
              </a:cxn>
            </a:cxnLst>
            <a:rect l="0" t="0" r="r" b="b"/>
            <a:pathLst>
              <a:path w="74" h="38">
                <a:moveTo>
                  <a:pt x="28" y="8"/>
                </a:moveTo>
                <a:lnTo>
                  <a:pt x="28" y="8"/>
                </a:lnTo>
                <a:lnTo>
                  <a:pt x="24" y="8"/>
                </a:lnTo>
                <a:lnTo>
                  <a:pt x="20" y="8"/>
                </a:lnTo>
                <a:lnTo>
                  <a:pt x="16" y="10"/>
                </a:lnTo>
                <a:lnTo>
                  <a:pt x="12" y="12"/>
                </a:lnTo>
                <a:lnTo>
                  <a:pt x="8" y="16"/>
                </a:lnTo>
                <a:lnTo>
                  <a:pt x="4" y="22"/>
                </a:lnTo>
                <a:lnTo>
                  <a:pt x="0" y="38"/>
                </a:lnTo>
                <a:lnTo>
                  <a:pt x="0" y="38"/>
                </a:lnTo>
                <a:lnTo>
                  <a:pt x="2" y="38"/>
                </a:lnTo>
                <a:lnTo>
                  <a:pt x="6" y="36"/>
                </a:lnTo>
                <a:lnTo>
                  <a:pt x="10" y="36"/>
                </a:lnTo>
                <a:lnTo>
                  <a:pt x="16" y="38"/>
                </a:lnTo>
                <a:lnTo>
                  <a:pt x="16" y="38"/>
                </a:lnTo>
                <a:lnTo>
                  <a:pt x="18" y="38"/>
                </a:lnTo>
                <a:lnTo>
                  <a:pt x="22" y="38"/>
                </a:lnTo>
                <a:lnTo>
                  <a:pt x="28" y="36"/>
                </a:lnTo>
                <a:lnTo>
                  <a:pt x="28" y="36"/>
                </a:lnTo>
                <a:lnTo>
                  <a:pt x="30" y="36"/>
                </a:lnTo>
                <a:lnTo>
                  <a:pt x="32" y="36"/>
                </a:lnTo>
                <a:lnTo>
                  <a:pt x="36" y="36"/>
                </a:lnTo>
                <a:lnTo>
                  <a:pt x="36" y="36"/>
                </a:lnTo>
                <a:lnTo>
                  <a:pt x="36" y="34"/>
                </a:lnTo>
                <a:lnTo>
                  <a:pt x="36" y="32"/>
                </a:lnTo>
                <a:lnTo>
                  <a:pt x="38" y="30"/>
                </a:lnTo>
                <a:lnTo>
                  <a:pt x="40" y="28"/>
                </a:lnTo>
                <a:lnTo>
                  <a:pt x="40" y="26"/>
                </a:lnTo>
                <a:lnTo>
                  <a:pt x="42" y="24"/>
                </a:lnTo>
                <a:lnTo>
                  <a:pt x="44" y="22"/>
                </a:lnTo>
                <a:lnTo>
                  <a:pt x="46" y="22"/>
                </a:lnTo>
                <a:lnTo>
                  <a:pt x="50" y="20"/>
                </a:lnTo>
                <a:lnTo>
                  <a:pt x="60" y="20"/>
                </a:lnTo>
                <a:lnTo>
                  <a:pt x="62" y="20"/>
                </a:lnTo>
                <a:lnTo>
                  <a:pt x="64" y="22"/>
                </a:lnTo>
                <a:lnTo>
                  <a:pt x="68" y="22"/>
                </a:lnTo>
                <a:lnTo>
                  <a:pt x="70" y="22"/>
                </a:lnTo>
                <a:lnTo>
                  <a:pt x="72" y="22"/>
                </a:lnTo>
                <a:lnTo>
                  <a:pt x="74" y="20"/>
                </a:lnTo>
                <a:lnTo>
                  <a:pt x="74" y="20"/>
                </a:lnTo>
                <a:lnTo>
                  <a:pt x="74" y="18"/>
                </a:lnTo>
                <a:lnTo>
                  <a:pt x="72" y="16"/>
                </a:lnTo>
                <a:lnTo>
                  <a:pt x="70" y="16"/>
                </a:lnTo>
                <a:lnTo>
                  <a:pt x="66" y="14"/>
                </a:lnTo>
                <a:lnTo>
                  <a:pt x="64" y="12"/>
                </a:lnTo>
                <a:lnTo>
                  <a:pt x="62" y="8"/>
                </a:lnTo>
                <a:lnTo>
                  <a:pt x="60" y="4"/>
                </a:lnTo>
                <a:lnTo>
                  <a:pt x="60" y="2"/>
                </a:lnTo>
                <a:lnTo>
                  <a:pt x="58" y="0"/>
                </a:lnTo>
                <a:lnTo>
                  <a:pt x="58" y="0"/>
                </a:lnTo>
                <a:lnTo>
                  <a:pt x="56" y="0"/>
                </a:lnTo>
                <a:lnTo>
                  <a:pt x="54" y="2"/>
                </a:lnTo>
                <a:lnTo>
                  <a:pt x="50" y="2"/>
                </a:lnTo>
                <a:lnTo>
                  <a:pt x="46" y="4"/>
                </a:lnTo>
                <a:lnTo>
                  <a:pt x="40" y="6"/>
                </a:lnTo>
                <a:lnTo>
                  <a:pt x="36" y="8"/>
                </a:lnTo>
                <a:lnTo>
                  <a:pt x="28" y="8"/>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86" name="Freeform 148"/>
          <p:cNvSpPr>
            <a:spLocks/>
          </p:cNvSpPr>
          <p:nvPr/>
        </p:nvSpPr>
        <p:spPr bwMode="gray">
          <a:xfrm>
            <a:off x="2158335" y="5152306"/>
            <a:ext cx="53717" cy="159571"/>
          </a:xfrm>
          <a:custGeom>
            <a:avLst/>
            <a:gdLst/>
            <a:ahLst/>
            <a:cxnLst>
              <a:cxn ang="0">
                <a:pos x="14" y="0"/>
              </a:cxn>
              <a:cxn ang="0">
                <a:pos x="14" y="0"/>
              </a:cxn>
              <a:cxn ang="0">
                <a:pos x="12" y="0"/>
              </a:cxn>
              <a:cxn ang="0">
                <a:pos x="8" y="2"/>
              </a:cxn>
              <a:cxn ang="0">
                <a:pos x="6" y="4"/>
              </a:cxn>
              <a:cxn ang="0">
                <a:pos x="4" y="6"/>
              </a:cxn>
              <a:cxn ang="0">
                <a:pos x="4" y="8"/>
              </a:cxn>
              <a:cxn ang="0">
                <a:pos x="4" y="10"/>
              </a:cxn>
              <a:cxn ang="0">
                <a:pos x="2" y="12"/>
              </a:cxn>
              <a:cxn ang="0">
                <a:pos x="0" y="12"/>
              </a:cxn>
              <a:cxn ang="0">
                <a:pos x="0" y="14"/>
              </a:cxn>
              <a:cxn ang="0">
                <a:pos x="2" y="18"/>
              </a:cxn>
              <a:cxn ang="0">
                <a:pos x="2" y="24"/>
              </a:cxn>
              <a:cxn ang="0">
                <a:pos x="4" y="28"/>
              </a:cxn>
              <a:cxn ang="0">
                <a:pos x="6" y="32"/>
              </a:cxn>
              <a:cxn ang="0">
                <a:pos x="6" y="36"/>
              </a:cxn>
              <a:cxn ang="0">
                <a:pos x="6" y="40"/>
              </a:cxn>
              <a:cxn ang="0">
                <a:pos x="6" y="44"/>
              </a:cxn>
              <a:cxn ang="0">
                <a:pos x="8" y="50"/>
              </a:cxn>
              <a:cxn ang="0">
                <a:pos x="6" y="58"/>
              </a:cxn>
              <a:cxn ang="0">
                <a:pos x="6" y="58"/>
              </a:cxn>
              <a:cxn ang="0">
                <a:pos x="6" y="62"/>
              </a:cxn>
              <a:cxn ang="0">
                <a:pos x="4" y="68"/>
              </a:cxn>
              <a:cxn ang="0">
                <a:pos x="4" y="74"/>
              </a:cxn>
              <a:cxn ang="0">
                <a:pos x="2" y="80"/>
              </a:cxn>
              <a:cxn ang="0">
                <a:pos x="2" y="88"/>
              </a:cxn>
              <a:cxn ang="0">
                <a:pos x="10" y="104"/>
              </a:cxn>
              <a:cxn ang="0">
                <a:pos x="28" y="106"/>
              </a:cxn>
              <a:cxn ang="0">
                <a:pos x="28" y="102"/>
              </a:cxn>
              <a:cxn ang="0">
                <a:pos x="30" y="88"/>
              </a:cxn>
              <a:cxn ang="0">
                <a:pos x="32" y="74"/>
              </a:cxn>
              <a:cxn ang="0">
                <a:pos x="32" y="62"/>
              </a:cxn>
              <a:cxn ang="0">
                <a:pos x="32" y="50"/>
              </a:cxn>
              <a:cxn ang="0">
                <a:pos x="30" y="40"/>
              </a:cxn>
              <a:cxn ang="0">
                <a:pos x="30" y="36"/>
              </a:cxn>
              <a:cxn ang="0">
                <a:pos x="24" y="8"/>
              </a:cxn>
              <a:cxn ang="0">
                <a:pos x="20" y="2"/>
              </a:cxn>
              <a:cxn ang="0">
                <a:pos x="14" y="0"/>
              </a:cxn>
            </a:cxnLst>
            <a:rect l="0" t="0" r="r" b="b"/>
            <a:pathLst>
              <a:path w="32" h="106">
                <a:moveTo>
                  <a:pt x="14" y="0"/>
                </a:moveTo>
                <a:lnTo>
                  <a:pt x="14" y="0"/>
                </a:lnTo>
                <a:lnTo>
                  <a:pt x="12" y="0"/>
                </a:lnTo>
                <a:lnTo>
                  <a:pt x="8" y="2"/>
                </a:lnTo>
                <a:lnTo>
                  <a:pt x="6" y="4"/>
                </a:lnTo>
                <a:lnTo>
                  <a:pt x="4" y="6"/>
                </a:lnTo>
                <a:lnTo>
                  <a:pt x="4" y="8"/>
                </a:lnTo>
                <a:lnTo>
                  <a:pt x="4" y="10"/>
                </a:lnTo>
                <a:lnTo>
                  <a:pt x="2" y="12"/>
                </a:lnTo>
                <a:lnTo>
                  <a:pt x="0" y="12"/>
                </a:lnTo>
                <a:lnTo>
                  <a:pt x="0" y="14"/>
                </a:lnTo>
                <a:lnTo>
                  <a:pt x="2" y="18"/>
                </a:lnTo>
                <a:lnTo>
                  <a:pt x="2" y="24"/>
                </a:lnTo>
                <a:lnTo>
                  <a:pt x="4" y="28"/>
                </a:lnTo>
                <a:lnTo>
                  <a:pt x="6" y="32"/>
                </a:lnTo>
                <a:lnTo>
                  <a:pt x="6" y="36"/>
                </a:lnTo>
                <a:lnTo>
                  <a:pt x="6" y="40"/>
                </a:lnTo>
                <a:lnTo>
                  <a:pt x="6" y="44"/>
                </a:lnTo>
                <a:lnTo>
                  <a:pt x="8" y="50"/>
                </a:lnTo>
                <a:lnTo>
                  <a:pt x="6" y="58"/>
                </a:lnTo>
                <a:lnTo>
                  <a:pt x="6" y="58"/>
                </a:lnTo>
                <a:lnTo>
                  <a:pt x="6" y="62"/>
                </a:lnTo>
                <a:lnTo>
                  <a:pt x="4" y="68"/>
                </a:lnTo>
                <a:lnTo>
                  <a:pt x="4" y="74"/>
                </a:lnTo>
                <a:lnTo>
                  <a:pt x="2" y="80"/>
                </a:lnTo>
                <a:lnTo>
                  <a:pt x="2" y="88"/>
                </a:lnTo>
                <a:lnTo>
                  <a:pt x="10" y="104"/>
                </a:lnTo>
                <a:lnTo>
                  <a:pt x="28" y="106"/>
                </a:lnTo>
                <a:lnTo>
                  <a:pt x="28" y="102"/>
                </a:lnTo>
                <a:lnTo>
                  <a:pt x="30" y="88"/>
                </a:lnTo>
                <a:lnTo>
                  <a:pt x="32" y="74"/>
                </a:lnTo>
                <a:lnTo>
                  <a:pt x="32" y="62"/>
                </a:lnTo>
                <a:lnTo>
                  <a:pt x="32" y="50"/>
                </a:lnTo>
                <a:lnTo>
                  <a:pt x="30" y="40"/>
                </a:lnTo>
                <a:lnTo>
                  <a:pt x="30" y="36"/>
                </a:lnTo>
                <a:lnTo>
                  <a:pt x="24" y="8"/>
                </a:lnTo>
                <a:lnTo>
                  <a:pt x="20" y="2"/>
                </a:lnTo>
                <a:lnTo>
                  <a:pt x="14" y="0"/>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87" name="Freeform 149"/>
          <p:cNvSpPr>
            <a:spLocks/>
          </p:cNvSpPr>
          <p:nvPr/>
        </p:nvSpPr>
        <p:spPr bwMode="gray">
          <a:xfrm>
            <a:off x="2191906" y="5152306"/>
            <a:ext cx="43645" cy="159571"/>
          </a:xfrm>
          <a:custGeom>
            <a:avLst/>
            <a:gdLst/>
            <a:ahLst/>
            <a:cxnLst>
              <a:cxn ang="0">
                <a:pos x="0" y="2"/>
              </a:cxn>
              <a:cxn ang="0">
                <a:pos x="0" y="2"/>
              </a:cxn>
              <a:cxn ang="0">
                <a:pos x="4" y="0"/>
              </a:cxn>
              <a:cxn ang="0">
                <a:pos x="8" y="2"/>
              </a:cxn>
              <a:cxn ang="0">
                <a:pos x="14" y="2"/>
              </a:cxn>
              <a:cxn ang="0">
                <a:pos x="14" y="4"/>
              </a:cxn>
              <a:cxn ang="0">
                <a:pos x="14" y="6"/>
              </a:cxn>
              <a:cxn ang="0">
                <a:pos x="14" y="8"/>
              </a:cxn>
              <a:cxn ang="0">
                <a:pos x="14" y="10"/>
              </a:cxn>
              <a:cxn ang="0">
                <a:pos x="16" y="12"/>
              </a:cxn>
              <a:cxn ang="0">
                <a:pos x="18" y="14"/>
              </a:cxn>
              <a:cxn ang="0">
                <a:pos x="18" y="14"/>
              </a:cxn>
              <a:cxn ang="0">
                <a:pos x="20" y="18"/>
              </a:cxn>
              <a:cxn ang="0">
                <a:pos x="24" y="22"/>
              </a:cxn>
              <a:cxn ang="0">
                <a:pos x="24" y="28"/>
              </a:cxn>
              <a:cxn ang="0">
                <a:pos x="26" y="36"/>
              </a:cxn>
              <a:cxn ang="0">
                <a:pos x="26" y="42"/>
              </a:cxn>
              <a:cxn ang="0">
                <a:pos x="26" y="56"/>
              </a:cxn>
              <a:cxn ang="0">
                <a:pos x="26" y="74"/>
              </a:cxn>
              <a:cxn ang="0">
                <a:pos x="26" y="90"/>
              </a:cxn>
              <a:cxn ang="0">
                <a:pos x="26" y="96"/>
              </a:cxn>
              <a:cxn ang="0">
                <a:pos x="24" y="96"/>
              </a:cxn>
              <a:cxn ang="0">
                <a:pos x="20" y="98"/>
              </a:cxn>
              <a:cxn ang="0">
                <a:pos x="18" y="100"/>
              </a:cxn>
              <a:cxn ang="0">
                <a:pos x="14" y="102"/>
              </a:cxn>
              <a:cxn ang="0">
                <a:pos x="8" y="106"/>
              </a:cxn>
              <a:cxn ang="0">
                <a:pos x="8" y="102"/>
              </a:cxn>
              <a:cxn ang="0">
                <a:pos x="10" y="88"/>
              </a:cxn>
              <a:cxn ang="0">
                <a:pos x="12" y="74"/>
              </a:cxn>
              <a:cxn ang="0">
                <a:pos x="12" y="60"/>
              </a:cxn>
              <a:cxn ang="0">
                <a:pos x="10" y="48"/>
              </a:cxn>
              <a:cxn ang="0">
                <a:pos x="10" y="40"/>
              </a:cxn>
              <a:cxn ang="0">
                <a:pos x="10" y="34"/>
              </a:cxn>
              <a:cxn ang="0">
                <a:pos x="8" y="28"/>
              </a:cxn>
              <a:cxn ang="0">
                <a:pos x="6" y="10"/>
              </a:cxn>
              <a:cxn ang="0">
                <a:pos x="4" y="10"/>
              </a:cxn>
              <a:cxn ang="0">
                <a:pos x="4" y="8"/>
              </a:cxn>
              <a:cxn ang="0">
                <a:pos x="2" y="4"/>
              </a:cxn>
              <a:cxn ang="0">
                <a:pos x="2" y="2"/>
              </a:cxn>
              <a:cxn ang="0">
                <a:pos x="0" y="2"/>
              </a:cxn>
            </a:cxnLst>
            <a:rect l="0" t="0" r="r" b="b"/>
            <a:pathLst>
              <a:path w="26" h="106">
                <a:moveTo>
                  <a:pt x="0" y="2"/>
                </a:moveTo>
                <a:lnTo>
                  <a:pt x="0" y="2"/>
                </a:lnTo>
                <a:lnTo>
                  <a:pt x="4" y="0"/>
                </a:lnTo>
                <a:lnTo>
                  <a:pt x="8" y="2"/>
                </a:lnTo>
                <a:lnTo>
                  <a:pt x="14" y="2"/>
                </a:lnTo>
                <a:lnTo>
                  <a:pt x="14" y="4"/>
                </a:lnTo>
                <a:lnTo>
                  <a:pt x="14" y="6"/>
                </a:lnTo>
                <a:lnTo>
                  <a:pt x="14" y="8"/>
                </a:lnTo>
                <a:lnTo>
                  <a:pt x="14" y="10"/>
                </a:lnTo>
                <a:lnTo>
                  <a:pt x="16" y="12"/>
                </a:lnTo>
                <a:lnTo>
                  <a:pt x="18" y="14"/>
                </a:lnTo>
                <a:lnTo>
                  <a:pt x="18" y="14"/>
                </a:lnTo>
                <a:lnTo>
                  <a:pt x="20" y="18"/>
                </a:lnTo>
                <a:lnTo>
                  <a:pt x="24" y="22"/>
                </a:lnTo>
                <a:lnTo>
                  <a:pt x="24" y="28"/>
                </a:lnTo>
                <a:lnTo>
                  <a:pt x="26" y="36"/>
                </a:lnTo>
                <a:lnTo>
                  <a:pt x="26" y="42"/>
                </a:lnTo>
                <a:lnTo>
                  <a:pt x="26" y="56"/>
                </a:lnTo>
                <a:lnTo>
                  <a:pt x="26" y="74"/>
                </a:lnTo>
                <a:lnTo>
                  <a:pt x="26" y="90"/>
                </a:lnTo>
                <a:lnTo>
                  <a:pt x="26" y="96"/>
                </a:lnTo>
                <a:lnTo>
                  <a:pt x="24" y="96"/>
                </a:lnTo>
                <a:lnTo>
                  <a:pt x="20" y="98"/>
                </a:lnTo>
                <a:lnTo>
                  <a:pt x="18" y="100"/>
                </a:lnTo>
                <a:lnTo>
                  <a:pt x="14" y="102"/>
                </a:lnTo>
                <a:lnTo>
                  <a:pt x="8" y="106"/>
                </a:lnTo>
                <a:lnTo>
                  <a:pt x="8" y="102"/>
                </a:lnTo>
                <a:lnTo>
                  <a:pt x="10" y="88"/>
                </a:lnTo>
                <a:lnTo>
                  <a:pt x="12" y="74"/>
                </a:lnTo>
                <a:lnTo>
                  <a:pt x="12" y="60"/>
                </a:lnTo>
                <a:lnTo>
                  <a:pt x="10" y="48"/>
                </a:lnTo>
                <a:lnTo>
                  <a:pt x="10" y="40"/>
                </a:lnTo>
                <a:lnTo>
                  <a:pt x="10" y="34"/>
                </a:lnTo>
                <a:lnTo>
                  <a:pt x="8" y="28"/>
                </a:lnTo>
                <a:lnTo>
                  <a:pt x="6" y="10"/>
                </a:lnTo>
                <a:lnTo>
                  <a:pt x="4" y="10"/>
                </a:lnTo>
                <a:lnTo>
                  <a:pt x="4" y="8"/>
                </a:lnTo>
                <a:lnTo>
                  <a:pt x="2" y="4"/>
                </a:lnTo>
                <a:lnTo>
                  <a:pt x="2" y="2"/>
                </a:lnTo>
                <a:lnTo>
                  <a:pt x="0" y="2"/>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88" name="Freeform 150"/>
          <p:cNvSpPr>
            <a:spLocks/>
          </p:cNvSpPr>
          <p:nvPr/>
        </p:nvSpPr>
        <p:spPr bwMode="gray">
          <a:xfrm>
            <a:off x="2212050" y="5143273"/>
            <a:ext cx="70503" cy="153550"/>
          </a:xfrm>
          <a:custGeom>
            <a:avLst/>
            <a:gdLst/>
            <a:ahLst/>
            <a:cxnLst>
              <a:cxn ang="0">
                <a:pos x="14" y="102"/>
              </a:cxn>
              <a:cxn ang="0">
                <a:pos x="14" y="96"/>
              </a:cxn>
              <a:cxn ang="0">
                <a:pos x="14" y="82"/>
              </a:cxn>
              <a:cxn ang="0">
                <a:pos x="14" y="64"/>
              </a:cxn>
              <a:cxn ang="0">
                <a:pos x="14" y="46"/>
              </a:cxn>
              <a:cxn ang="0">
                <a:pos x="14" y="36"/>
              </a:cxn>
              <a:cxn ang="0">
                <a:pos x="12" y="30"/>
              </a:cxn>
              <a:cxn ang="0">
                <a:pos x="8" y="24"/>
              </a:cxn>
              <a:cxn ang="0">
                <a:pos x="6" y="20"/>
              </a:cxn>
              <a:cxn ang="0">
                <a:pos x="2" y="18"/>
              </a:cxn>
              <a:cxn ang="0">
                <a:pos x="0" y="12"/>
              </a:cxn>
              <a:cxn ang="0">
                <a:pos x="2" y="8"/>
              </a:cxn>
              <a:cxn ang="0">
                <a:pos x="14" y="8"/>
              </a:cxn>
              <a:cxn ang="0">
                <a:pos x="16" y="0"/>
              </a:cxn>
              <a:cxn ang="0">
                <a:pos x="28" y="10"/>
              </a:cxn>
              <a:cxn ang="0">
                <a:pos x="30" y="12"/>
              </a:cxn>
              <a:cxn ang="0">
                <a:pos x="34" y="16"/>
              </a:cxn>
              <a:cxn ang="0">
                <a:pos x="40" y="22"/>
              </a:cxn>
              <a:cxn ang="0">
                <a:pos x="42" y="34"/>
              </a:cxn>
              <a:cxn ang="0">
                <a:pos x="38" y="48"/>
              </a:cxn>
              <a:cxn ang="0">
                <a:pos x="38" y="52"/>
              </a:cxn>
              <a:cxn ang="0">
                <a:pos x="36" y="64"/>
              </a:cxn>
              <a:cxn ang="0">
                <a:pos x="36" y="82"/>
              </a:cxn>
              <a:cxn ang="0">
                <a:pos x="34" y="98"/>
              </a:cxn>
              <a:cxn ang="0">
                <a:pos x="14" y="102"/>
              </a:cxn>
            </a:cxnLst>
            <a:rect l="0" t="0" r="r" b="b"/>
            <a:pathLst>
              <a:path w="42" h="102">
                <a:moveTo>
                  <a:pt x="14" y="102"/>
                </a:moveTo>
                <a:lnTo>
                  <a:pt x="14" y="96"/>
                </a:lnTo>
                <a:lnTo>
                  <a:pt x="14" y="82"/>
                </a:lnTo>
                <a:lnTo>
                  <a:pt x="14" y="64"/>
                </a:lnTo>
                <a:lnTo>
                  <a:pt x="14" y="46"/>
                </a:lnTo>
                <a:lnTo>
                  <a:pt x="14" y="36"/>
                </a:lnTo>
                <a:lnTo>
                  <a:pt x="12" y="30"/>
                </a:lnTo>
                <a:lnTo>
                  <a:pt x="8" y="24"/>
                </a:lnTo>
                <a:lnTo>
                  <a:pt x="6" y="20"/>
                </a:lnTo>
                <a:lnTo>
                  <a:pt x="2" y="18"/>
                </a:lnTo>
                <a:lnTo>
                  <a:pt x="0" y="12"/>
                </a:lnTo>
                <a:lnTo>
                  <a:pt x="2" y="8"/>
                </a:lnTo>
                <a:lnTo>
                  <a:pt x="14" y="8"/>
                </a:lnTo>
                <a:lnTo>
                  <a:pt x="16" y="0"/>
                </a:lnTo>
                <a:lnTo>
                  <a:pt x="28" y="10"/>
                </a:lnTo>
                <a:lnTo>
                  <a:pt x="30" y="12"/>
                </a:lnTo>
                <a:lnTo>
                  <a:pt x="34" y="16"/>
                </a:lnTo>
                <a:lnTo>
                  <a:pt x="40" y="22"/>
                </a:lnTo>
                <a:lnTo>
                  <a:pt x="42" y="34"/>
                </a:lnTo>
                <a:lnTo>
                  <a:pt x="38" y="48"/>
                </a:lnTo>
                <a:lnTo>
                  <a:pt x="38" y="52"/>
                </a:lnTo>
                <a:lnTo>
                  <a:pt x="36" y="64"/>
                </a:lnTo>
                <a:lnTo>
                  <a:pt x="36" y="82"/>
                </a:lnTo>
                <a:lnTo>
                  <a:pt x="34" y="98"/>
                </a:lnTo>
                <a:lnTo>
                  <a:pt x="14" y="102"/>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89" name="Freeform 151"/>
          <p:cNvSpPr>
            <a:spLocks/>
          </p:cNvSpPr>
          <p:nvPr/>
        </p:nvSpPr>
        <p:spPr bwMode="gray">
          <a:xfrm>
            <a:off x="1946823" y="4655529"/>
            <a:ext cx="265228" cy="189679"/>
          </a:xfrm>
          <a:custGeom>
            <a:avLst/>
            <a:gdLst/>
            <a:ahLst/>
            <a:cxnLst>
              <a:cxn ang="0">
                <a:pos x="0" y="120"/>
              </a:cxn>
              <a:cxn ang="0">
                <a:pos x="2" y="118"/>
              </a:cxn>
              <a:cxn ang="0">
                <a:pos x="2" y="116"/>
              </a:cxn>
              <a:cxn ang="0">
                <a:pos x="14" y="112"/>
              </a:cxn>
              <a:cxn ang="0">
                <a:pos x="22" y="106"/>
              </a:cxn>
              <a:cxn ang="0">
                <a:pos x="30" y="98"/>
              </a:cxn>
              <a:cxn ang="0">
                <a:pos x="38" y="90"/>
              </a:cxn>
              <a:cxn ang="0">
                <a:pos x="44" y="82"/>
              </a:cxn>
              <a:cxn ang="0">
                <a:pos x="46" y="80"/>
              </a:cxn>
              <a:cxn ang="0">
                <a:pos x="46" y="68"/>
              </a:cxn>
              <a:cxn ang="0">
                <a:pos x="50" y="60"/>
              </a:cxn>
              <a:cxn ang="0">
                <a:pos x="56" y="54"/>
              </a:cxn>
              <a:cxn ang="0">
                <a:pos x="60" y="48"/>
              </a:cxn>
              <a:cxn ang="0">
                <a:pos x="60" y="44"/>
              </a:cxn>
              <a:cxn ang="0">
                <a:pos x="64" y="40"/>
              </a:cxn>
              <a:cxn ang="0">
                <a:pos x="66" y="36"/>
              </a:cxn>
              <a:cxn ang="0">
                <a:pos x="70" y="34"/>
              </a:cxn>
              <a:cxn ang="0">
                <a:pos x="74" y="32"/>
              </a:cxn>
              <a:cxn ang="0">
                <a:pos x="76" y="30"/>
              </a:cxn>
              <a:cxn ang="0">
                <a:pos x="78" y="30"/>
              </a:cxn>
              <a:cxn ang="0">
                <a:pos x="76" y="20"/>
              </a:cxn>
              <a:cxn ang="0">
                <a:pos x="76" y="14"/>
              </a:cxn>
              <a:cxn ang="0">
                <a:pos x="78" y="8"/>
              </a:cxn>
              <a:cxn ang="0">
                <a:pos x="78" y="4"/>
              </a:cxn>
              <a:cxn ang="0">
                <a:pos x="80" y="0"/>
              </a:cxn>
              <a:cxn ang="0">
                <a:pos x="80" y="0"/>
              </a:cxn>
              <a:cxn ang="0">
                <a:pos x="82" y="0"/>
              </a:cxn>
              <a:cxn ang="0">
                <a:pos x="84" y="2"/>
              </a:cxn>
              <a:cxn ang="0">
                <a:pos x="88" y="4"/>
              </a:cxn>
              <a:cxn ang="0">
                <a:pos x="92" y="6"/>
              </a:cxn>
              <a:cxn ang="0">
                <a:pos x="98" y="8"/>
              </a:cxn>
              <a:cxn ang="0">
                <a:pos x="104" y="10"/>
              </a:cxn>
              <a:cxn ang="0">
                <a:pos x="114" y="12"/>
              </a:cxn>
              <a:cxn ang="0">
                <a:pos x="126" y="12"/>
              </a:cxn>
              <a:cxn ang="0">
                <a:pos x="134" y="12"/>
              </a:cxn>
              <a:cxn ang="0">
                <a:pos x="136" y="12"/>
              </a:cxn>
              <a:cxn ang="0">
                <a:pos x="138" y="12"/>
              </a:cxn>
              <a:cxn ang="0">
                <a:pos x="142" y="14"/>
              </a:cxn>
              <a:cxn ang="0">
                <a:pos x="144" y="18"/>
              </a:cxn>
              <a:cxn ang="0">
                <a:pos x="146" y="22"/>
              </a:cxn>
              <a:cxn ang="0">
                <a:pos x="146" y="28"/>
              </a:cxn>
              <a:cxn ang="0">
                <a:pos x="146" y="34"/>
              </a:cxn>
              <a:cxn ang="0">
                <a:pos x="146" y="38"/>
              </a:cxn>
              <a:cxn ang="0">
                <a:pos x="148" y="42"/>
              </a:cxn>
              <a:cxn ang="0">
                <a:pos x="150" y="46"/>
              </a:cxn>
              <a:cxn ang="0">
                <a:pos x="158" y="54"/>
              </a:cxn>
              <a:cxn ang="0">
                <a:pos x="156" y="54"/>
              </a:cxn>
              <a:cxn ang="0">
                <a:pos x="154" y="54"/>
              </a:cxn>
              <a:cxn ang="0">
                <a:pos x="150" y="54"/>
              </a:cxn>
              <a:cxn ang="0">
                <a:pos x="146" y="54"/>
              </a:cxn>
              <a:cxn ang="0">
                <a:pos x="142" y="54"/>
              </a:cxn>
              <a:cxn ang="0">
                <a:pos x="140" y="56"/>
              </a:cxn>
              <a:cxn ang="0">
                <a:pos x="136" y="58"/>
              </a:cxn>
              <a:cxn ang="0">
                <a:pos x="136" y="62"/>
              </a:cxn>
              <a:cxn ang="0">
                <a:pos x="134" y="74"/>
              </a:cxn>
              <a:cxn ang="0">
                <a:pos x="82" y="92"/>
              </a:cxn>
              <a:cxn ang="0">
                <a:pos x="68" y="96"/>
              </a:cxn>
              <a:cxn ang="0">
                <a:pos x="60" y="104"/>
              </a:cxn>
              <a:cxn ang="0">
                <a:pos x="48" y="110"/>
              </a:cxn>
              <a:cxn ang="0">
                <a:pos x="52" y="126"/>
              </a:cxn>
              <a:cxn ang="0">
                <a:pos x="0" y="120"/>
              </a:cxn>
            </a:cxnLst>
            <a:rect l="0" t="0" r="r" b="b"/>
            <a:pathLst>
              <a:path w="158" h="126">
                <a:moveTo>
                  <a:pt x="0" y="120"/>
                </a:moveTo>
                <a:lnTo>
                  <a:pt x="2" y="118"/>
                </a:lnTo>
                <a:lnTo>
                  <a:pt x="2" y="116"/>
                </a:lnTo>
                <a:lnTo>
                  <a:pt x="14" y="112"/>
                </a:lnTo>
                <a:lnTo>
                  <a:pt x="22" y="106"/>
                </a:lnTo>
                <a:lnTo>
                  <a:pt x="30" y="98"/>
                </a:lnTo>
                <a:lnTo>
                  <a:pt x="38" y="90"/>
                </a:lnTo>
                <a:lnTo>
                  <a:pt x="44" y="82"/>
                </a:lnTo>
                <a:lnTo>
                  <a:pt x="46" y="80"/>
                </a:lnTo>
                <a:lnTo>
                  <a:pt x="46" y="68"/>
                </a:lnTo>
                <a:lnTo>
                  <a:pt x="50" y="60"/>
                </a:lnTo>
                <a:lnTo>
                  <a:pt x="56" y="54"/>
                </a:lnTo>
                <a:lnTo>
                  <a:pt x="60" y="48"/>
                </a:lnTo>
                <a:lnTo>
                  <a:pt x="60" y="44"/>
                </a:lnTo>
                <a:lnTo>
                  <a:pt x="64" y="40"/>
                </a:lnTo>
                <a:lnTo>
                  <a:pt x="66" y="36"/>
                </a:lnTo>
                <a:lnTo>
                  <a:pt x="70" y="34"/>
                </a:lnTo>
                <a:lnTo>
                  <a:pt x="74" y="32"/>
                </a:lnTo>
                <a:lnTo>
                  <a:pt x="76" y="30"/>
                </a:lnTo>
                <a:lnTo>
                  <a:pt x="78" y="30"/>
                </a:lnTo>
                <a:lnTo>
                  <a:pt x="76" y="20"/>
                </a:lnTo>
                <a:lnTo>
                  <a:pt x="76" y="14"/>
                </a:lnTo>
                <a:lnTo>
                  <a:pt x="78" y="8"/>
                </a:lnTo>
                <a:lnTo>
                  <a:pt x="78" y="4"/>
                </a:lnTo>
                <a:lnTo>
                  <a:pt x="80" y="0"/>
                </a:lnTo>
                <a:lnTo>
                  <a:pt x="80" y="0"/>
                </a:lnTo>
                <a:lnTo>
                  <a:pt x="82" y="0"/>
                </a:lnTo>
                <a:lnTo>
                  <a:pt x="84" y="2"/>
                </a:lnTo>
                <a:lnTo>
                  <a:pt x="88" y="4"/>
                </a:lnTo>
                <a:lnTo>
                  <a:pt x="92" y="6"/>
                </a:lnTo>
                <a:lnTo>
                  <a:pt x="98" y="8"/>
                </a:lnTo>
                <a:lnTo>
                  <a:pt x="104" y="10"/>
                </a:lnTo>
                <a:lnTo>
                  <a:pt x="114" y="12"/>
                </a:lnTo>
                <a:lnTo>
                  <a:pt x="126" y="12"/>
                </a:lnTo>
                <a:lnTo>
                  <a:pt x="134" y="12"/>
                </a:lnTo>
                <a:lnTo>
                  <a:pt x="136" y="12"/>
                </a:lnTo>
                <a:lnTo>
                  <a:pt x="138" y="12"/>
                </a:lnTo>
                <a:lnTo>
                  <a:pt x="142" y="14"/>
                </a:lnTo>
                <a:lnTo>
                  <a:pt x="144" y="18"/>
                </a:lnTo>
                <a:lnTo>
                  <a:pt x="146" y="22"/>
                </a:lnTo>
                <a:lnTo>
                  <a:pt x="146" y="28"/>
                </a:lnTo>
                <a:lnTo>
                  <a:pt x="146" y="34"/>
                </a:lnTo>
                <a:lnTo>
                  <a:pt x="146" y="38"/>
                </a:lnTo>
                <a:lnTo>
                  <a:pt x="148" y="42"/>
                </a:lnTo>
                <a:lnTo>
                  <a:pt x="150" y="46"/>
                </a:lnTo>
                <a:lnTo>
                  <a:pt x="158" y="54"/>
                </a:lnTo>
                <a:lnTo>
                  <a:pt x="156" y="54"/>
                </a:lnTo>
                <a:lnTo>
                  <a:pt x="154" y="54"/>
                </a:lnTo>
                <a:lnTo>
                  <a:pt x="150" y="54"/>
                </a:lnTo>
                <a:lnTo>
                  <a:pt x="146" y="54"/>
                </a:lnTo>
                <a:lnTo>
                  <a:pt x="142" y="54"/>
                </a:lnTo>
                <a:lnTo>
                  <a:pt x="140" y="56"/>
                </a:lnTo>
                <a:lnTo>
                  <a:pt x="136" y="58"/>
                </a:lnTo>
                <a:lnTo>
                  <a:pt x="136" y="62"/>
                </a:lnTo>
                <a:lnTo>
                  <a:pt x="134" y="74"/>
                </a:lnTo>
                <a:lnTo>
                  <a:pt x="82" y="92"/>
                </a:lnTo>
                <a:lnTo>
                  <a:pt x="68" y="96"/>
                </a:lnTo>
                <a:lnTo>
                  <a:pt x="60" y="104"/>
                </a:lnTo>
                <a:lnTo>
                  <a:pt x="48" y="110"/>
                </a:lnTo>
                <a:lnTo>
                  <a:pt x="52" y="126"/>
                </a:lnTo>
                <a:lnTo>
                  <a:pt x="0" y="120"/>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90" name="Freeform 152"/>
          <p:cNvSpPr>
            <a:spLocks/>
          </p:cNvSpPr>
          <p:nvPr/>
        </p:nvSpPr>
        <p:spPr bwMode="gray">
          <a:xfrm>
            <a:off x="2379916" y="4622410"/>
            <a:ext cx="87291" cy="168602"/>
          </a:xfrm>
          <a:custGeom>
            <a:avLst/>
            <a:gdLst/>
            <a:ahLst/>
            <a:cxnLst>
              <a:cxn ang="0">
                <a:pos x="8" y="12"/>
              </a:cxn>
              <a:cxn ang="0">
                <a:pos x="6" y="18"/>
              </a:cxn>
              <a:cxn ang="0">
                <a:pos x="4" y="28"/>
              </a:cxn>
              <a:cxn ang="0">
                <a:pos x="4" y="32"/>
              </a:cxn>
              <a:cxn ang="0">
                <a:pos x="2" y="38"/>
              </a:cxn>
              <a:cxn ang="0">
                <a:pos x="0" y="40"/>
              </a:cxn>
              <a:cxn ang="0">
                <a:pos x="0" y="46"/>
              </a:cxn>
              <a:cxn ang="0">
                <a:pos x="2" y="50"/>
              </a:cxn>
              <a:cxn ang="0">
                <a:pos x="2" y="54"/>
              </a:cxn>
              <a:cxn ang="0">
                <a:pos x="2" y="58"/>
              </a:cxn>
              <a:cxn ang="0">
                <a:pos x="6" y="64"/>
              </a:cxn>
              <a:cxn ang="0">
                <a:pos x="8" y="64"/>
              </a:cxn>
              <a:cxn ang="0">
                <a:pos x="10" y="68"/>
              </a:cxn>
              <a:cxn ang="0">
                <a:pos x="14" y="88"/>
              </a:cxn>
              <a:cxn ang="0">
                <a:pos x="22" y="112"/>
              </a:cxn>
              <a:cxn ang="0">
                <a:pos x="26" y="108"/>
              </a:cxn>
              <a:cxn ang="0">
                <a:pos x="34" y="102"/>
              </a:cxn>
              <a:cxn ang="0">
                <a:pos x="40" y="96"/>
              </a:cxn>
              <a:cxn ang="0">
                <a:pos x="40" y="92"/>
              </a:cxn>
              <a:cxn ang="0">
                <a:pos x="38" y="88"/>
              </a:cxn>
              <a:cxn ang="0">
                <a:pos x="38" y="84"/>
              </a:cxn>
              <a:cxn ang="0">
                <a:pos x="44" y="82"/>
              </a:cxn>
              <a:cxn ang="0">
                <a:pos x="48" y="76"/>
              </a:cxn>
              <a:cxn ang="0">
                <a:pos x="46" y="68"/>
              </a:cxn>
              <a:cxn ang="0">
                <a:pos x="44" y="62"/>
              </a:cxn>
              <a:cxn ang="0">
                <a:pos x="42" y="60"/>
              </a:cxn>
              <a:cxn ang="0">
                <a:pos x="42" y="54"/>
              </a:cxn>
              <a:cxn ang="0">
                <a:pos x="44" y="50"/>
              </a:cxn>
              <a:cxn ang="0">
                <a:pos x="48" y="46"/>
              </a:cxn>
              <a:cxn ang="0">
                <a:pos x="50" y="44"/>
              </a:cxn>
              <a:cxn ang="0">
                <a:pos x="50" y="42"/>
              </a:cxn>
              <a:cxn ang="0">
                <a:pos x="48" y="40"/>
              </a:cxn>
              <a:cxn ang="0">
                <a:pos x="46" y="36"/>
              </a:cxn>
              <a:cxn ang="0">
                <a:pos x="44" y="28"/>
              </a:cxn>
              <a:cxn ang="0">
                <a:pos x="46" y="24"/>
              </a:cxn>
              <a:cxn ang="0">
                <a:pos x="52" y="20"/>
              </a:cxn>
              <a:cxn ang="0">
                <a:pos x="32" y="2"/>
              </a:cxn>
              <a:cxn ang="0">
                <a:pos x="30" y="0"/>
              </a:cxn>
              <a:cxn ang="0">
                <a:pos x="22" y="2"/>
              </a:cxn>
              <a:cxn ang="0">
                <a:pos x="16" y="4"/>
              </a:cxn>
              <a:cxn ang="0">
                <a:pos x="12" y="8"/>
              </a:cxn>
            </a:cxnLst>
            <a:rect l="0" t="0" r="r" b="b"/>
            <a:pathLst>
              <a:path w="52" h="112">
                <a:moveTo>
                  <a:pt x="10" y="12"/>
                </a:moveTo>
                <a:lnTo>
                  <a:pt x="8" y="12"/>
                </a:lnTo>
                <a:lnTo>
                  <a:pt x="8" y="14"/>
                </a:lnTo>
                <a:lnTo>
                  <a:pt x="6" y="18"/>
                </a:lnTo>
                <a:lnTo>
                  <a:pt x="4" y="22"/>
                </a:lnTo>
                <a:lnTo>
                  <a:pt x="4" y="28"/>
                </a:lnTo>
                <a:lnTo>
                  <a:pt x="4" y="30"/>
                </a:lnTo>
                <a:lnTo>
                  <a:pt x="4" y="32"/>
                </a:lnTo>
                <a:lnTo>
                  <a:pt x="4" y="36"/>
                </a:lnTo>
                <a:lnTo>
                  <a:pt x="2" y="38"/>
                </a:lnTo>
                <a:lnTo>
                  <a:pt x="0" y="40"/>
                </a:lnTo>
                <a:lnTo>
                  <a:pt x="0" y="40"/>
                </a:lnTo>
                <a:lnTo>
                  <a:pt x="0" y="42"/>
                </a:lnTo>
                <a:lnTo>
                  <a:pt x="0" y="46"/>
                </a:lnTo>
                <a:lnTo>
                  <a:pt x="0" y="48"/>
                </a:lnTo>
                <a:lnTo>
                  <a:pt x="2" y="50"/>
                </a:lnTo>
                <a:lnTo>
                  <a:pt x="2" y="52"/>
                </a:lnTo>
                <a:lnTo>
                  <a:pt x="2" y="54"/>
                </a:lnTo>
                <a:lnTo>
                  <a:pt x="2" y="56"/>
                </a:lnTo>
                <a:lnTo>
                  <a:pt x="2" y="58"/>
                </a:lnTo>
                <a:lnTo>
                  <a:pt x="4" y="62"/>
                </a:lnTo>
                <a:lnTo>
                  <a:pt x="6" y="64"/>
                </a:lnTo>
                <a:lnTo>
                  <a:pt x="6" y="64"/>
                </a:lnTo>
                <a:lnTo>
                  <a:pt x="8" y="64"/>
                </a:lnTo>
                <a:lnTo>
                  <a:pt x="10" y="66"/>
                </a:lnTo>
                <a:lnTo>
                  <a:pt x="10" y="68"/>
                </a:lnTo>
                <a:lnTo>
                  <a:pt x="12" y="76"/>
                </a:lnTo>
                <a:lnTo>
                  <a:pt x="14" y="88"/>
                </a:lnTo>
                <a:lnTo>
                  <a:pt x="18" y="102"/>
                </a:lnTo>
                <a:lnTo>
                  <a:pt x="22" y="112"/>
                </a:lnTo>
                <a:lnTo>
                  <a:pt x="24" y="112"/>
                </a:lnTo>
                <a:lnTo>
                  <a:pt x="26" y="108"/>
                </a:lnTo>
                <a:lnTo>
                  <a:pt x="30" y="106"/>
                </a:lnTo>
                <a:lnTo>
                  <a:pt x="34" y="102"/>
                </a:lnTo>
                <a:lnTo>
                  <a:pt x="36" y="98"/>
                </a:lnTo>
                <a:lnTo>
                  <a:pt x="40" y="96"/>
                </a:lnTo>
                <a:lnTo>
                  <a:pt x="40" y="92"/>
                </a:lnTo>
                <a:lnTo>
                  <a:pt x="40" y="92"/>
                </a:lnTo>
                <a:lnTo>
                  <a:pt x="38" y="90"/>
                </a:lnTo>
                <a:lnTo>
                  <a:pt x="38" y="88"/>
                </a:lnTo>
                <a:lnTo>
                  <a:pt x="38" y="86"/>
                </a:lnTo>
                <a:lnTo>
                  <a:pt x="38" y="84"/>
                </a:lnTo>
                <a:lnTo>
                  <a:pt x="42" y="82"/>
                </a:lnTo>
                <a:lnTo>
                  <a:pt x="44" y="82"/>
                </a:lnTo>
                <a:lnTo>
                  <a:pt x="46" y="80"/>
                </a:lnTo>
                <a:lnTo>
                  <a:pt x="48" y="76"/>
                </a:lnTo>
                <a:lnTo>
                  <a:pt x="48" y="72"/>
                </a:lnTo>
                <a:lnTo>
                  <a:pt x="46" y="68"/>
                </a:lnTo>
                <a:lnTo>
                  <a:pt x="46" y="64"/>
                </a:lnTo>
                <a:lnTo>
                  <a:pt x="44" y="62"/>
                </a:lnTo>
                <a:lnTo>
                  <a:pt x="44" y="60"/>
                </a:lnTo>
                <a:lnTo>
                  <a:pt x="42" y="60"/>
                </a:lnTo>
                <a:lnTo>
                  <a:pt x="42" y="56"/>
                </a:lnTo>
                <a:lnTo>
                  <a:pt x="42" y="54"/>
                </a:lnTo>
                <a:lnTo>
                  <a:pt x="44" y="50"/>
                </a:lnTo>
                <a:lnTo>
                  <a:pt x="44" y="50"/>
                </a:lnTo>
                <a:lnTo>
                  <a:pt x="46" y="48"/>
                </a:lnTo>
                <a:lnTo>
                  <a:pt x="48" y="46"/>
                </a:lnTo>
                <a:lnTo>
                  <a:pt x="50" y="46"/>
                </a:lnTo>
                <a:lnTo>
                  <a:pt x="50" y="44"/>
                </a:lnTo>
                <a:lnTo>
                  <a:pt x="50" y="44"/>
                </a:lnTo>
                <a:lnTo>
                  <a:pt x="50" y="42"/>
                </a:lnTo>
                <a:lnTo>
                  <a:pt x="48" y="40"/>
                </a:lnTo>
                <a:lnTo>
                  <a:pt x="48" y="40"/>
                </a:lnTo>
                <a:lnTo>
                  <a:pt x="46" y="38"/>
                </a:lnTo>
                <a:lnTo>
                  <a:pt x="46" y="36"/>
                </a:lnTo>
                <a:lnTo>
                  <a:pt x="44" y="32"/>
                </a:lnTo>
                <a:lnTo>
                  <a:pt x="44" y="28"/>
                </a:lnTo>
                <a:lnTo>
                  <a:pt x="46" y="26"/>
                </a:lnTo>
                <a:lnTo>
                  <a:pt x="46" y="24"/>
                </a:lnTo>
                <a:lnTo>
                  <a:pt x="50" y="22"/>
                </a:lnTo>
                <a:lnTo>
                  <a:pt x="52" y="20"/>
                </a:lnTo>
                <a:lnTo>
                  <a:pt x="48" y="12"/>
                </a:lnTo>
                <a:lnTo>
                  <a:pt x="32" y="2"/>
                </a:lnTo>
                <a:lnTo>
                  <a:pt x="32" y="2"/>
                </a:lnTo>
                <a:lnTo>
                  <a:pt x="30" y="0"/>
                </a:lnTo>
                <a:lnTo>
                  <a:pt x="26" y="0"/>
                </a:lnTo>
                <a:lnTo>
                  <a:pt x="22" y="2"/>
                </a:lnTo>
                <a:lnTo>
                  <a:pt x="18" y="4"/>
                </a:lnTo>
                <a:lnTo>
                  <a:pt x="16" y="4"/>
                </a:lnTo>
                <a:lnTo>
                  <a:pt x="14" y="6"/>
                </a:lnTo>
                <a:lnTo>
                  <a:pt x="12" y="8"/>
                </a:lnTo>
                <a:lnTo>
                  <a:pt x="10" y="12"/>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91" name="Freeform 153"/>
          <p:cNvSpPr>
            <a:spLocks/>
          </p:cNvSpPr>
          <p:nvPr/>
        </p:nvSpPr>
        <p:spPr bwMode="gray">
          <a:xfrm>
            <a:off x="2416848" y="4715744"/>
            <a:ext cx="345803" cy="304088"/>
          </a:xfrm>
          <a:custGeom>
            <a:avLst/>
            <a:gdLst/>
            <a:ahLst/>
            <a:cxnLst>
              <a:cxn ang="0">
                <a:pos x="200" y="34"/>
              </a:cxn>
              <a:cxn ang="0">
                <a:pos x="192" y="30"/>
              </a:cxn>
              <a:cxn ang="0">
                <a:pos x="182" y="24"/>
              </a:cxn>
              <a:cxn ang="0">
                <a:pos x="174" y="22"/>
              </a:cxn>
              <a:cxn ang="0">
                <a:pos x="170" y="22"/>
              </a:cxn>
              <a:cxn ang="0">
                <a:pos x="162" y="22"/>
              </a:cxn>
              <a:cxn ang="0">
                <a:pos x="148" y="26"/>
              </a:cxn>
              <a:cxn ang="0">
                <a:pos x="138" y="28"/>
              </a:cxn>
              <a:cxn ang="0">
                <a:pos x="136" y="34"/>
              </a:cxn>
              <a:cxn ang="0">
                <a:pos x="138" y="42"/>
              </a:cxn>
              <a:cxn ang="0">
                <a:pos x="140" y="46"/>
              </a:cxn>
              <a:cxn ang="0">
                <a:pos x="138" y="54"/>
              </a:cxn>
              <a:cxn ang="0">
                <a:pos x="122" y="56"/>
              </a:cxn>
              <a:cxn ang="0">
                <a:pos x="106" y="52"/>
              </a:cxn>
              <a:cxn ang="0">
                <a:pos x="96" y="44"/>
              </a:cxn>
              <a:cxn ang="0">
                <a:pos x="88" y="36"/>
              </a:cxn>
              <a:cxn ang="0">
                <a:pos x="84" y="26"/>
              </a:cxn>
              <a:cxn ang="0">
                <a:pos x="80" y="18"/>
              </a:cxn>
              <a:cxn ang="0">
                <a:pos x="78" y="16"/>
              </a:cxn>
              <a:cxn ang="0">
                <a:pos x="56" y="10"/>
              </a:cxn>
              <a:cxn ang="0">
                <a:pos x="46" y="6"/>
              </a:cxn>
              <a:cxn ang="0">
                <a:pos x="38" y="4"/>
              </a:cxn>
              <a:cxn ang="0">
                <a:pos x="24" y="0"/>
              </a:cxn>
              <a:cxn ang="0">
                <a:pos x="24" y="4"/>
              </a:cxn>
              <a:cxn ang="0">
                <a:pos x="26" y="12"/>
              </a:cxn>
              <a:cxn ang="0">
                <a:pos x="24" y="18"/>
              </a:cxn>
              <a:cxn ang="0">
                <a:pos x="22" y="20"/>
              </a:cxn>
              <a:cxn ang="0">
                <a:pos x="18" y="20"/>
              </a:cxn>
              <a:cxn ang="0">
                <a:pos x="16" y="22"/>
              </a:cxn>
              <a:cxn ang="0">
                <a:pos x="18" y="30"/>
              </a:cxn>
              <a:cxn ang="0">
                <a:pos x="18" y="30"/>
              </a:cxn>
              <a:cxn ang="0">
                <a:pos x="16" y="34"/>
              </a:cxn>
              <a:cxn ang="0">
                <a:pos x="12" y="40"/>
              </a:cxn>
              <a:cxn ang="0">
                <a:pos x="6" y="46"/>
              </a:cxn>
              <a:cxn ang="0">
                <a:pos x="2" y="50"/>
              </a:cxn>
              <a:cxn ang="0">
                <a:pos x="0" y="50"/>
              </a:cxn>
              <a:cxn ang="0">
                <a:pos x="2" y="54"/>
              </a:cxn>
              <a:cxn ang="0">
                <a:pos x="4" y="60"/>
              </a:cxn>
              <a:cxn ang="0">
                <a:pos x="4" y="72"/>
              </a:cxn>
              <a:cxn ang="0">
                <a:pos x="6" y="80"/>
              </a:cxn>
              <a:cxn ang="0">
                <a:pos x="8" y="82"/>
              </a:cxn>
              <a:cxn ang="0">
                <a:pos x="12" y="88"/>
              </a:cxn>
              <a:cxn ang="0">
                <a:pos x="12" y="96"/>
              </a:cxn>
              <a:cxn ang="0">
                <a:pos x="12" y="106"/>
              </a:cxn>
              <a:cxn ang="0">
                <a:pos x="10" y="108"/>
              </a:cxn>
              <a:cxn ang="0">
                <a:pos x="14" y="112"/>
              </a:cxn>
              <a:cxn ang="0">
                <a:pos x="14" y="122"/>
              </a:cxn>
              <a:cxn ang="0">
                <a:pos x="30" y="142"/>
              </a:cxn>
              <a:cxn ang="0">
                <a:pos x="36" y="142"/>
              </a:cxn>
              <a:cxn ang="0">
                <a:pos x="40" y="146"/>
              </a:cxn>
              <a:cxn ang="0">
                <a:pos x="44" y="152"/>
              </a:cxn>
              <a:cxn ang="0">
                <a:pos x="48" y="158"/>
              </a:cxn>
              <a:cxn ang="0">
                <a:pos x="184" y="202"/>
              </a:cxn>
              <a:cxn ang="0">
                <a:pos x="206" y="184"/>
              </a:cxn>
            </a:cxnLst>
            <a:rect l="0" t="0" r="r" b="b"/>
            <a:pathLst>
              <a:path w="206" h="202">
                <a:moveTo>
                  <a:pt x="206" y="34"/>
                </a:moveTo>
                <a:lnTo>
                  <a:pt x="200" y="34"/>
                </a:lnTo>
                <a:lnTo>
                  <a:pt x="196" y="32"/>
                </a:lnTo>
                <a:lnTo>
                  <a:pt x="192" y="30"/>
                </a:lnTo>
                <a:lnTo>
                  <a:pt x="186" y="26"/>
                </a:lnTo>
                <a:lnTo>
                  <a:pt x="182" y="24"/>
                </a:lnTo>
                <a:lnTo>
                  <a:pt x="176" y="24"/>
                </a:lnTo>
                <a:lnTo>
                  <a:pt x="174" y="22"/>
                </a:lnTo>
                <a:lnTo>
                  <a:pt x="172" y="22"/>
                </a:lnTo>
                <a:lnTo>
                  <a:pt x="170" y="22"/>
                </a:lnTo>
                <a:lnTo>
                  <a:pt x="166" y="22"/>
                </a:lnTo>
                <a:lnTo>
                  <a:pt x="162" y="22"/>
                </a:lnTo>
                <a:lnTo>
                  <a:pt x="154" y="24"/>
                </a:lnTo>
                <a:lnTo>
                  <a:pt x="148" y="26"/>
                </a:lnTo>
                <a:lnTo>
                  <a:pt x="142" y="26"/>
                </a:lnTo>
                <a:lnTo>
                  <a:pt x="138" y="28"/>
                </a:lnTo>
                <a:lnTo>
                  <a:pt x="138" y="32"/>
                </a:lnTo>
                <a:lnTo>
                  <a:pt x="136" y="34"/>
                </a:lnTo>
                <a:lnTo>
                  <a:pt x="138" y="38"/>
                </a:lnTo>
                <a:lnTo>
                  <a:pt x="138" y="42"/>
                </a:lnTo>
                <a:lnTo>
                  <a:pt x="140" y="44"/>
                </a:lnTo>
                <a:lnTo>
                  <a:pt x="140" y="46"/>
                </a:lnTo>
                <a:lnTo>
                  <a:pt x="140" y="46"/>
                </a:lnTo>
                <a:lnTo>
                  <a:pt x="138" y="54"/>
                </a:lnTo>
                <a:lnTo>
                  <a:pt x="132" y="56"/>
                </a:lnTo>
                <a:lnTo>
                  <a:pt x="122" y="56"/>
                </a:lnTo>
                <a:lnTo>
                  <a:pt x="114" y="54"/>
                </a:lnTo>
                <a:lnTo>
                  <a:pt x="106" y="52"/>
                </a:lnTo>
                <a:lnTo>
                  <a:pt x="100" y="48"/>
                </a:lnTo>
                <a:lnTo>
                  <a:pt x="96" y="44"/>
                </a:lnTo>
                <a:lnTo>
                  <a:pt x="90" y="40"/>
                </a:lnTo>
                <a:lnTo>
                  <a:pt x="88" y="36"/>
                </a:lnTo>
                <a:lnTo>
                  <a:pt x="86" y="30"/>
                </a:lnTo>
                <a:lnTo>
                  <a:pt x="84" y="26"/>
                </a:lnTo>
                <a:lnTo>
                  <a:pt x="82" y="22"/>
                </a:lnTo>
                <a:lnTo>
                  <a:pt x="80" y="18"/>
                </a:lnTo>
                <a:lnTo>
                  <a:pt x="78" y="16"/>
                </a:lnTo>
                <a:lnTo>
                  <a:pt x="78" y="16"/>
                </a:lnTo>
                <a:lnTo>
                  <a:pt x="58" y="12"/>
                </a:lnTo>
                <a:lnTo>
                  <a:pt x="56" y="10"/>
                </a:lnTo>
                <a:lnTo>
                  <a:pt x="52" y="8"/>
                </a:lnTo>
                <a:lnTo>
                  <a:pt x="46" y="6"/>
                </a:lnTo>
                <a:lnTo>
                  <a:pt x="42" y="4"/>
                </a:lnTo>
                <a:lnTo>
                  <a:pt x="38" y="4"/>
                </a:lnTo>
                <a:lnTo>
                  <a:pt x="38" y="4"/>
                </a:lnTo>
                <a:lnTo>
                  <a:pt x="24" y="0"/>
                </a:lnTo>
                <a:lnTo>
                  <a:pt x="24" y="2"/>
                </a:lnTo>
                <a:lnTo>
                  <a:pt x="24" y="4"/>
                </a:lnTo>
                <a:lnTo>
                  <a:pt x="26" y="8"/>
                </a:lnTo>
                <a:lnTo>
                  <a:pt x="26" y="12"/>
                </a:lnTo>
                <a:lnTo>
                  <a:pt x="26" y="16"/>
                </a:lnTo>
                <a:lnTo>
                  <a:pt x="24" y="18"/>
                </a:lnTo>
                <a:lnTo>
                  <a:pt x="24" y="18"/>
                </a:lnTo>
                <a:lnTo>
                  <a:pt x="22" y="20"/>
                </a:lnTo>
                <a:lnTo>
                  <a:pt x="20" y="20"/>
                </a:lnTo>
                <a:lnTo>
                  <a:pt x="18" y="20"/>
                </a:lnTo>
                <a:lnTo>
                  <a:pt x="18" y="22"/>
                </a:lnTo>
                <a:lnTo>
                  <a:pt x="16" y="22"/>
                </a:lnTo>
                <a:lnTo>
                  <a:pt x="16" y="26"/>
                </a:lnTo>
                <a:lnTo>
                  <a:pt x="18" y="30"/>
                </a:lnTo>
                <a:lnTo>
                  <a:pt x="18" y="30"/>
                </a:lnTo>
                <a:lnTo>
                  <a:pt x="18" y="30"/>
                </a:lnTo>
                <a:lnTo>
                  <a:pt x="18" y="32"/>
                </a:lnTo>
                <a:lnTo>
                  <a:pt x="16" y="34"/>
                </a:lnTo>
                <a:lnTo>
                  <a:pt x="14" y="36"/>
                </a:lnTo>
                <a:lnTo>
                  <a:pt x="12" y="40"/>
                </a:lnTo>
                <a:lnTo>
                  <a:pt x="8" y="42"/>
                </a:lnTo>
                <a:lnTo>
                  <a:pt x="6" y="46"/>
                </a:lnTo>
                <a:lnTo>
                  <a:pt x="2" y="48"/>
                </a:lnTo>
                <a:lnTo>
                  <a:pt x="2" y="50"/>
                </a:lnTo>
                <a:lnTo>
                  <a:pt x="0" y="50"/>
                </a:lnTo>
                <a:lnTo>
                  <a:pt x="0" y="50"/>
                </a:lnTo>
                <a:lnTo>
                  <a:pt x="2" y="50"/>
                </a:lnTo>
                <a:lnTo>
                  <a:pt x="2" y="54"/>
                </a:lnTo>
                <a:lnTo>
                  <a:pt x="2" y="56"/>
                </a:lnTo>
                <a:lnTo>
                  <a:pt x="4" y="60"/>
                </a:lnTo>
                <a:lnTo>
                  <a:pt x="4" y="66"/>
                </a:lnTo>
                <a:lnTo>
                  <a:pt x="4" y="72"/>
                </a:lnTo>
                <a:lnTo>
                  <a:pt x="6" y="76"/>
                </a:lnTo>
                <a:lnTo>
                  <a:pt x="6" y="80"/>
                </a:lnTo>
                <a:lnTo>
                  <a:pt x="6" y="80"/>
                </a:lnTo>
                <a:lnTo>
                  <a:pt x="8" y="82"/>
                </a:lnTo>
                <a:lnTo>
                  <a:pt x="10" y="84"/>
                </a:lnTo>
                <a:lnTo>
                  <a:pt x="12" y="88"/>
                </a:lnTo>
                <a:lnTo>
                  <a:pt x="12" y="92"/>
                </a:lnTo>
                <a:lnTo>
                  <a:pt x="12" y="96"/>
                </a:lnTo>
                <a:lnTo>
                  <a:pt x="12" y="102"/>
                </a:lnTo>
                <a:lnTo>
                  <a:pt x="12" y="106"/>
                </a:lnTo>
                <a:lnTo>
                  <a:pt x="10" y="108"/>
                </a:lnTo>
                <a:lnTo>
                  <a:pt x="10" y="108"/>
                </a:lnTo>
                <a:lnTo>
                  <a:pt x="12" y="110"/>
                </a:lnTo>
                <a:lnTo>
                  <a:pt x="14" y="112"/>
                </a:lnTo>
                <a:lnTo>
                  <a:pt x="14" y="116"/>
                </a:lnTo>
                <a:lnTo>
                  <a:pt x="14" y="122"/>
                </a:lnTo>
                <a:lnTo>
                  <a:pt x="28" y="142"/>
                </a:lnTo>
                <a:lnTo>
                  <a:pt x="30" y="142"/>
                </a:lnTo>
                <a:lnTo>
                  <a:pt x="32" y="142"/>
                </a:lnTo>
                <a:lnTo>
                  <a:pt x="36" y="142"/>
                </a:lnTo>
                <a:lnTo>
                  <a:pt x="40" y="146"/>
                </a:lnTo>
                <a:lnTo>
                  <a:pt x="40" y="146"/>
                </a:lnTo>
                <a:lnTo>
                  <a:pt x="42" y="148"/>
                </a:lnTo>
                <a:lnTo>
                  <a:pt x="44" y="152"/>
                </a:lnTo>
                <a:lnTo>
                  <a:pt x="46" y="154"/>
                </a:lnTo>
                <a:lnTo>
                  <a:pt x="48" y="158"/>
                </a:lnTo>
                <a:lnTo>
                  <a:pt x="76" y="156"/>
                </a:lnTo>
                <a:lnTo>
                  <a:pt x="184" y="202"/>
                </a:lnTo>
                <a:lnTo>
                  <a:pt x="184" y="184"/>
                </a:lnTo>
                <a:lnTo>
                  <a:pt x="206" y="184"/>
                </a:lnTo>
                <a:lnTo>
                  <a:pt x="206" y="34"/>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92" name="Freeform 154"/>
          <p:cNvSpPr>
            <a:spLocks/>
          </p:cNvSpPr>
          <p:nvPr/>
        </p:nvSpPr>
        <p:spPr bwMode="gray">
          <a:xfrm>
            <a:off x="2269126" y="5140262"/>
            <a:ext cx="245084" cy="180646"/>
          </a:xfrm>
          <a:custGeom>
            <a:avLst/>
            <a:gdLst/>
            <a:ahLst/>
            <a:cxnLst>
              <a:cxn ang="0">
                <a:pos x="142" y="0"/>
              </a:cxn>
              <a:cxn ang="0">
                <a:pos x="132" y="2"/>
              </a:cxn>
              <a:cxn ang="0">
                <a:pos x="124" y="6"/>
              </a:cxn>
              <a:cxn ang="0">
                <a:pos x="120" y="8"/>
              </a:cxn>
              <a:cxn ang="0">
                <a:pos x="96" y="4"/>
              </a:cxn>
              <a:cxn ang="0">
                <a:pos x="84" y="8"/>
              </a:cxn>
              <a:cxn ang="0">
                <a:pos x="76" y="6"/>
              </a:cxn>
              <a:cxn ang="0">
                <a:pos x="68" y="12"/>
              </a:cxn>
              <a:cxn ang="0">
                <a:pos x="62" y="16"/>
              </a:cxn>
              <a:cxn ang="0">
                <a:pos x="58" y="14"/>
              </a:cxn>
              <a:cxn ang="0">
                <a:pos x="50" y="10"/>
              </a:cxn>
              <a:cxn ang="0">
                <a:pos x="42" y="8"/>
              </a:cxn>
              <a:cxn ang="0">
                <a:pos x="40" y="6"/>
              </a:cxn>
              <a:cxn ang="0">
                <a:pos x="38" y="6"/>
              </a:cxn>
              <a:cxn ang="0">
                <a:pos x="30" y="6"/>
              </a:cxn>
              <a:cxn ang="0">
                <a:pos x="16" y="8"/>
              </a:cxn>
              <a:cxn ang="0">
                <a:pos x="6" y="14"/>
              </a:cxn>
              <a:cxn ang="0">
                <a:pos x="2" y="20"/>
              </a:cxn>
              <a:cxn ang="0">
                <a:pos x="4" y="22"/>
              </a:cxn>
              <a:cxn ang="0">
                <a:pos x="6" y="28"/>
              </a:cxn>
              <a:cxn ang="0">
                <a:pos x="6" y="40"/>
              </a:cxn>
              <a:cxn ang="0">
                <a:pos x="6" y="48"/>
              </a:cxn>
              <a:cxn ang="0">
                <a:pos x="2" y="54"/>
              </a:cxn>
              <a:cxn ang="0">
                <a:pos x="0" y="64"/>
              </a:cxn>
              <a:cxn ang="0">
                <a:pos x="0" y="100"/>
              </a:cxn>
              <a:cxn ang="0">
                <a:pos x="16" y="100"/>
              </a:cxn>
              <a:cxn ang="0">
                <a:pos x="34" y="112"/>
              </a:cxn>
              <a:cxn ang="0">
                <a:pos x="52" y="118"/>
              </a:cxn>
              <a:cxn ang="0">
                <a:pos x="76" y="120"/>
              </a:cxn>
              <a:cxn ang="0">
                <a:pos x="94" y="102"/>
              </a:cxn>
              <a:cxn ang="0">
                <a:pos x="96" y="86"/>
              </a:cxn>
              <a:cxn ang="0">
                <a:pos x="100" y="80"/>
              </a:cxn>
              <a:cxn ang="0">
                <a:pos x="108" y="72"/>
              </a:cxn>
              <a:cxn ang="0">
                <a:pos x="118" y="68"/>
              </a:cxn>
              <a:cxn ang="0">
                <a:pos x="122" y="72"/>
              </a:cxn>
              <a:cxn ang="0">
                <a:pos x="126" y="72"/>
              </a:cxn>
              <a:cxn ang="0">
                <a:pos x="132" y="68"/>
              </a:cxn>
              <a:cxn ang="0">
                <a:pos x="138" y="56"/>
              </a:cxn>
              <a:cxn ang="0">
                <a:pos x="142" y="46"/>
              </a:cxn>
              <a:cxn ang="0">
                <a:pos x="144" y="36"/>
              </a:cxn>
              <a:cxn ang="0">
                <a:pos x="146" y="24"/>
              </a:cxn>
              <a:cxn ang="0">
                <a:pos x="144" y="14"/>
              </a:cxn>
              <a:cxn ang="0">
                <a:pos x="146" y="4"/>
              </a:cxn>
              <a:cxn ang="0">
                <a:pos x="146" y="0"/>
              </a:cxn>
            </a:cxnLst>
            <a:rect l="0" t="0" r="r" b="b"/>
            <a:pathLst>
              <a:path w="146" h="120">
                <a:moveTo>
                  <a:pt x="146" y="0"/>
                </a:moveTo>
                <a:lnTo>
                  <a:pt x="142" y="0"/>
                </a:lnTo>
                <a:lnTo>
                  <a:pt x="136" y="0"/>
                </a:lnTo>
                <a:lnTo>
                  <a:pt x="132" y="2"/>
                </a:lnTo>
                <a:lnTo>
                  <a:pt x="126" y="4"/>
                </a:lnTo>
                <a:lnTo>
                  <a:pt x="124" y="6"/>
                </a:lnTo>
                <a:lnTo>
                  <a:pt x="120" y="6"/>
                </a:lnTo>
                <a:lnTo>
                  <a:pt x="120" y="8"/>
                </a:lnTo>
                <a:lnTo>
                  <a:pt x="108" y="2"/>
                </a:lnTo>
                <a:lnTo>
                  <a:pt x="96" y="4"/>
                </a:lnTo>
                <a:lnTo>
                  <a:pt x="88" y="6"/>
                </a:lnTo>
                <a:lnTo>
                  <a:pt x="84" y="8"/>
                </a:lnTo>
                <a:lnTo>
                  <a:pt x="80" y="6"/>
                </a:lnTo>
                <a:lnTo>
                  <a:pt x="76" y="6"/>
                </a:lnTo>
                <a:lnTo>
                  <a:pt x="70" y="8"/>
                </a:lnTo>
                <a:lnTo>
                  <a:pt x="68" y="12"/>
                </a:lnTo>
                <a:lnTo>
                  <a:pt x="64" y="14"/>
                </a:lnTo>
                <a:lnTo>
                  <a:pt x="62" y="16"/>
                </a:lnTo>
                <a:lnTo>
                  <a:pt x="62" y="16"/>
                </a:lnTo>
                <a:lnTo>
                  <a:pt x="58" y="14"/>
                </a:lnTo>
                <a:lnTo>
                  <a:pt x="54" y="10"/>
                </a:lnTo>
                <a:lnTo>
                  <a:pt x="50" y="10"/>
                </a:lnTo>
                <a:lnTo>
                  <a:pt x="46" y="8"/>
                </a:lnTo>
                <a:lnTo>
                  <a:pt x="42" y="8"/>
                </a:lnTo>
                <a:lnTo>
                  <a:pt x="40" y="6"/>
                </a:lnTo>
                <a:lnTo>
                  <a:pt x="40" y="6"/>
                </a:lnTo>
                <a:lnTo>
                  <a:pt x="40" y="6"/>
                </a:lnTo>
                <a:lnTo>
                  <a:pt x="38" y="6"/>
                </a:lnTo>
                <a:lnTo>
                  <a:pt x="34" y="6"/>
                </a:lnTo>
                <a:lnTo>
                  <a:pt x="30" y="6"/>
                </a:lnTo>
                <a:lnTo>
                  <a:pt x="22" y="6"/>
                </a:lnTo>
                <a:lnTo>
                  <a:pt x="16" y="8"/>
                </a:lnTo>
                <a:lnTo>
                  <a:pt x="10" y="12"/>
                </a:lnTo>
                <a:lnTo>
                  <a:pt x="6" y="14"/>
                </a:lnTo>
                <a:lnTo>
                  <a:pt x="4" y="18"/>
                </a:lnTo>
                <a:lnTo>
                  <a:pt x="2" y="20"/>
                </a:lnTo>
                <a:lnTo>
                  <a:pt x="2" y="20"/>
                </a:lnTo>
                <a:lnTo>
                  <a:pt x="4" y="22"/>
                </a:lnTo>
                <a:lnTo>
                  <a:pt x="4" y="24"/>
                </a:lnTo>
                <a:lnTo>
                  <a:pt x="6" y="28"/>
                </a:lnTo>
                <a:lnTo>
                  <a:pt x="6" y="34"/>
                </a:lnTo>
                <a:lnTo>
                  <a:pt x="6" y="40"/>
                </a:lnTo>
                <a:lnTo>
                  <a:pt x="6" y="46"/>
                </a:lnTo>
                <a:lnTo>
                  <a:pt x="6" y="48"/>
                </a:lnTo>
                <a:lnTo>
                  <a:pt x="4" y="50"/>
                </a:lnTo>
                <a:lnTo>
                  <a:pt x="2" y="54"/>
                </a:lnTo>
                <a:lnTo>
                  <a:pt x="2" y="58"/>
                </a:lnTo>
                <a:lnTo>
                  <a:pt x="0" y="64"/>
                </a:lnTo>
                <a:lnTo>
                  <a:pt x="0" y="70"/>
                </a:lnTo>
                <a:lnTo>
                  <a:pt x="0" y="100"/>
                </a:lnTo>
                <a:lnTo>
                  <a:pt x="14" y="98"/>
                </a:lnTo>
                <a:lnTo>
                  <a:pt x="16" y="100"/>
                </a:lnTo>
                <a:lnTo>
                  <a:pt x="24" y="106"/>
                </a:lnTo>
                <a:lnTo>
                  <a:pt x="34" y="112"/>
                </a:lnTo>
                <a:lnTo>
                  <a:pt x="48" y="118"/>
                </a:lnTo>
                <a:lnTo>
                  <a:pt x="52" y="118"/>
                </a:lnTo>
                <a:lnTo>
                  <a:pt x="62" y="120"/>
                </a:lnTo>
                <a:lnTo>
                  <a:pt x="76" y="120"/>
                </a:lnTo>
                <a:lnTo>
                  <a:pt x="86" y="120"/>
                </a:lnTo>
                <a:lnTo>
                  <a:pt x="94" y="102"/>
                </a:lnTo>
                <a:lnTo>
                  <a:pt x="94" y="88"/>
                </a:lnTo>
                <a:lnTo>
                  <a:pt x="96" y="86"/>
                </a:lnTo>
                <a:lnTo>
                  <a:pt x="98" y="84"/>
                </a:lnTo>
                <a:lnTo>
                  <a:pt x="100" y="80"/>
                </a:lnTo>
                <a:lnTo>
                  <a:pt x="104" y="76"/>
                </a:lnTo>
                <a:lnTo>
                  <a:pt x="108" y="72"/>
                </a:lnTo>
                <a:lnTo>
                  <a:pt x="112" y="70"/>
                </a:lnTo>
                <a:lnTo>
                  <a:pt x="118" y="68"/>
                </a:lnTo>
                <a:lnTo>
                  <a:pt x="122" y="72"/>
                </a:lnTo>
                <a:lnTo>
                  <a:pt x="122" y="72"/>
                </a:lnTo>
                <a:lnTo>
                  <a:pt x="124" y="72"/>
                </a:lnTo>
                <a:lnTo>
                  <a:pt x="126" y="72"/>
                </a:lnTo>
                <a:lnTo>
                  <a:pt x="128" y="70"/>
                </a:lnTo>
                <a:lnTo>
                  <a:pt x="132" y="68"/>
                </a:lnTo>
                <a:lnTo>
                  <a:pt x="136" y="64"/>
                </a:lnTo>
                <a:lnTo>
                  <a:pt x="138" y="56"/>
                </a:lnTo>
                <a:lnTo>
                  <a:pt x="142" y="46"/>
                </a:lnTo>
                <a:lnTo>
                  <a:pt x="142" y="46"/>
                </a:lnTo>
                <a:lnTo>
                  <a:pt x="144" y="42"/>
                </a:lnTo>
                <a:lnTo>
                  <a:pt x="144" y="36"/>
                </a:lnTo>
                <a:lnTo>
                  <a:pt x="146" y="30"/>
                </a:lnTo>
                <a:lnTo>
                  <a:pt x="146" y="24"/>
                </a:lnTo>
                <a:lnTo>
                  <a:pt x="144" y="18"/>
                </a:lnTo>
                <a:lnTo>
                  <a:pt x="144" y="14"/>
                </a:lnTo>
                <a:lnTo>
                  <a:pt x="144" y="8"/>
                </a:lnTo>
                <a:lnTo>
                  <a:pt x="146" y="4"/>
                </a:lnTo>
                <a:lnTo>
                  <a:pt x="146" y="2"/>
                </a:lnTo>
                <a:lnTo>
                  <a:pt x="146" y="0"/>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93" name="Freeform 155"/>
          <p:cNvSpPr>
            <a:spLocks/>
          </p:cNvSpPr>
          <p:nvPr/>
        </p:nvSpPr>
        <p:spPr bwMode="gray">
          <a:xfrm>
            <a:off x="2470564" y="4929507"/>
            <a:ext cx="87291" cy="198711"/>
          </a:xfrm>
          <a:custGeom>
            <a:avLst/>
            <a:gdLst/>
            <a:ahLst/>
            <a:cxnLst>
              <a:cxn ang="0">
                <a:pos x="28" y="132"/>
              </a:cxn>
              <a:cxn ang="0">
                <a:pos x="30" y="118"/>
              </a:cxn>
              <a:cxn ang="0">
                <a:pos x="30" y="118"/>
              </a:cxn>
              <a:cxn ang="0">
                <a:pos x="30" y="116"/>
              </a:cxn>
              <a:cxn ang="0">
                <a:pos x="32" y="112"/>
              </a:cxn>
              <a:cxn ang="0">
                <a:pos x="32" y="108"/>
              </a:cxn>
              <a:cxn ang="0">
                <a:pos x="36" y="104"/>
              </a:cxn>
              <a:cxn ang="0">
                <a:pos x="40" y="100"/>
              </a:cxn>
              <a:cxn ang="0">
                <a:pos x="44" y="96"/>
              </a:cxn>
              <a:cxn ang="0">
                <a:pos x="44" y="92"/>
              </a:cxn>
              <a:cxn ang="0">
                <a:pos x="44" y="80"/>
              </a:cxn>
              <a:cxn ang="0">
                <a:pos x="44" y="66"/>
              </a:cxn>
              <a:cxn ang="0">
                <a:pos x="46" y="52"/>
              </a:cxn>
              <a:cxn ang="0">
                <a:pos x="52" y="44"/>
              </a:cxn>
              <a:cxn ang="0">
                <a:pos x="50" y="44"/>
              </a:cxn>
              <a:cxn ang="0">
                <a:pos x="50" y="40"/>
              </a:cxn>
              <a:cxn ang="0">
                <a:pos x="48" y="36"/>
              </a:cxn>
              <a:cxn ang="0">
                <a:pos x="46" y="30"/>
              </a:cxn>
              <a:cxn ang="0">
                <a:pos x="44" y="24"/>
              </a:cxn>
              <a:cxn ang="0">
                <a:pos x="44" y="20"/>
              </a:cxn>
              <a:cxn ang="0">
                <a:pos x="44" y="14"/>
              </a:cxn>
              <a:cxn ang="0">
                <a:pos x="16" y="16"/>
              </a:cxn>
              <a:cxn ang="0">
                <a:pos x="16" y="14"/>
              </a:cxn>
              <a:cxn ang="0">
                <a:pos x="14" y="12"/>
              </a:cxn>
              <a:cxn ang="0">
                <a:pos x="12" y="8"/>
              </a:cxn>
              <a:cxn ang="0">
                <a:pos x="8" y="4"/>
              </a:cxn>
              <a:cxn ang="0">
                <a:pos x="4" y="2"/>
              </a:cxn>
              <a:cxn ang="0">
                <a:pos x="0" y="0"/>
              </a:cxn>
            </a:cxnLst>
            <a:rect l="0" t="0" r="r" b="b"/>
            <a:pathLst>
              <a:path w="52" h="132">
                <a:moveTo>
                  <a:pt x="28" y="132"/>
                </a:moveTo>
                <a:lnTo>
                  <a:pt x="30" y="118"/>
                </a:lnTo>
                <a:lnTo>
                  <a:pt x="30" y="118"/>
                </a:lnTo>
                <a:lnTo>
                  <a:pt x="30" y="116"/>
                </a:lnTo>
                <a:lnTo>
                  <a:pt x="32" y="112"/>
                </a:lnTo>
                <a:lnTo>
                  <a:pt x="32" y="108"/>
                </a:lnTo>
                <a:lnTo>
                  <a:pt x="36" y="104"/>
                </a:lnTo>
                <a:lnTo>
                  <a:pt x="40" y="100"/>
                </a:lnTo>
                <a:lnTo>
                  <a:pt x="44" y="96"/>
                </a:lnTo>
                <a:lnTo>
                  <a:pt x="44" y="92"/>
                </a:lnTo>
                <a:lnTo>
                  <a:pt x="44" y="80"/>
                </a:lnTo>
                <a:lnTo>
                  <a:pt x="44" y="66"/>
                </a:lnTo>
                <a:lnTo>
                  <a:pt x="46" y="52"/>
                </a:lnTo>
                <a:lnTo>
                  <a:pt x="52" y="44"/>
                </a:lnTo>
                <a:lnTo>
                  <a:pt x="50" y="44"/>
                </a:lnTo>
                <a:lnTo>
                  <a:pt x="50" y="40"/>
                </a:lnTo>
                <a:lnTo>
                  <a:pt x="48" y="36"/>
                </a:lnTo>
                <a:lnTo>
                  <a:pt x="46" y="30"/>
                </a:lnTo>
                <a:lnTo>
                  <a:pt x="44" y="24"/>
                </a:lnTo>
                <a:lnTo>
                  <a:pt x="44" y="20"/>
                </a:lnTo>
                <a:lnTo>
                  <a:pt x="44" y="14"/>
                </a:lnTo>
                <a:lnTo>
                  <a:pt x="16" y="16"/>
                </a:lnTo>
                <a:lnTo>
                  <a:pt x="16" y="14"/>
                </a:lnTo>
                <a:lnTo>
                  <a:pt x="14" y="12"/>
                </a:lnTo>
                <a:lnTo>
                  <a:pt x="12" y="8"/>
                </a:lnTo>
                <a:lnTo>
                  <a:pt x="8" y="4"/>
                </a:lnTo>
                <a:lnTo>
                  <a:pt x="4" y="2"/>
                </a:lnTo>
                <a:lnTo>
                  <a:pt x="0" y="0"/>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94" name="Freeform 156"/>
          <p:cNvSpPr>
            <a:spLocks/>
          </p:cNvSpPr>
          <p:nvPr/>
        </p:nvSpPr>
        <p:spPr bwMode="gray">
          <a:xfrm>
            <a:off x="2191908" y="4929508"/>
            <a:ext cx="365947" cy="243873"/>
          </a:xfrm>
          <a:custGeom>
            <a:avLst/>
            <a:gdLst/>
            <a:ahLst/>
            <a:cxnLst>
              <a:cxn ang="0">
                <a:pos x="94" y="36"/>
              </a:cxn>
              <a:cxn ang="0">
                <a:pos x="78" y="40"/>
              </a:cxn>
              <a:cxn ang="0">
                <a:pos x="62" y="42"/>
              </a:cxn>
              <a:cxn ang="0">
                <a:pos x="60" y="62"/>
              </a:cxn>
              <a:cxn ang="0">
                <a:pos x="50" y="100"/>
              </a:cxn>
              <a:cxn ang="0">
                <a:pos x="38" y="116"/>
              </a:cxn>
              <a:cxn ang="0">
                <a:pos x="32" y="120"/>
              </a:cxn>
              <a:cxn ang="0">
                <a:pos x="24" y="122"/>
              </a:cxn>
              <a:cxn ang="0">
                <a:pos x="18" y="122"/>
              </a:cxn>
              <a:cxn ang="0">
                <a:pos x="10" y="122"/>
              </a:cxn>
              <a:cxn ang="0">
                <a:pos x="4" y="122"/>
              </a:cxn>
              <a:cxn ang="0">
                <a:pos x="2" y="128"/>
              </a:cxn>
              <a:cxn ang="0">
                <a:pos x="4" y="132"/>
              </a:cxn>
              <a:cxn ang="0">
                <a:pos x="8" y="138"/>
              </a:cxn>
              <a:cxn ang="0">
                <a:pos x="8" y="140"/>
              </a:cxn>
              <a:cxn ang="0">
                <a:pos x="14" y="144"/>
              </a:cxn>
              <a:cxn ang="0">
                <a:pos x="16" y="144"/>
              </a:cxn>
              <a:cxn ang="0">
                <a:pos x="16" y="150"/>
              </a:cxn>
              <a:cxn ang="0">
                <a:pos x="28" y="142"/>
              </a:cxn>
              <a:cxn ang="0">
                <a:pos x="30" y="146"/>
              </a:cxn>
              <a:cxn ang="0">
                <a:pos x="36" y="150"/>
              </a:cxn>
              <a:cxn ang="0">
                <a:pos x="42" y="154"/>
              </a:cxn>
              <a:cxn ang="0">
                <a:pos x="44" y="156"/>
              </a:cxn>
              <a:cxn ang="0">
                <a:pos x="50" y="162"/>
              </a:cxn>
              <a:cxn ang="0">
                <a:pos x="50" y="158"/>
              </a:cxn>
              <a:cxn ang="0">
                <a:pos x="56" y="152"/>
              </a:cxn>
              <a:cxn ang="0">
                <a:pos x="68" y="146"/>
              </a:cxn>
              <a:cxn ang="0">
                <a:pos x="82" y="146"/>
              </a:cxn>
              <a:cxn ang="0">
                <a:pos x="88" y="146"/>
              </a:cxn>
              <a:cxn ang="0">
                <a:pos x="88" y="148"/>
              </a:cxn>
              <a:cxn ang="0">
                <a:pos x="96" y="150"/>
              </a:cxn>
              <a:cxn ang="0">
                <a:pos x="106" y="154"/>
              </a:cxn>
              <a:cxn ang="0">
                <a:pos x="110" y="156"/>
              </a:cxn>
              <a:cxn ang="0">
                <a:pos x="114" y="152"/>
              </a:cxn>
              <a:cxn ang="0">
                <a:pos x="122" y="148"/>
              </a:cxn>
              <a:cxn ang="0">
                <a:pos x="130" y="148"/>
              </a:cxn>
              <a:cxn ang="0">
                <a:pos x="144" y="144"/>
              </a:cxn>
              <a:cxn ang="0">
                <a:pos x="166" y="148"/>
              </a:cxn>
              <a:cxn ang="0">
                <a:pos x="170" y="146"/>
              </a:cxn>
              <a:cxn ang="0">
                <a:pos x="178" y="142"/>
              </a:cxn>
              <a:cxn ang="0">
                <a:pos x="188" y="140"/>
              </a:cxn>
              <a:cxn ang="0">
                <a:pos x="196" y="118"/>
              </a:cxn>
              <a:cxn ang="0">
                <a:pos x="196" y="116"/>
              </a:cxn>
              <a:cxn ang="0">
                <a:pos x="198" y="108"/>
              </a:cxn>
              <a:cxn ang="0">
                <a:pos x="206" y="100"/>
              </a:cxn>
              <a:cxn ang="0">
                <a:pos x="210" y="92"/>
              </a:cxn>
              <a:cxn ang="0">
                <a:pos x="210" y="66"/>
              </a:cxn>
              <a:cxn ang="0">
                <a:pos x="218" y="44"/>
              </a:cxn>
              <a:cxn ang="0">
                <a:pos x="216" y="40"/>
              </a:cxn>
              <a:cxn ang="0">
                <a:pos x="212" y="30"/>
              </a:cxn>
              <a:cxn ang="0">
                <a:pos x="210" y="20"/>
              </a:cxn>
              <a:cxn ang="0">
                <a:pos x="182" y="16"/>
              </a:cxn>
              <a:cxn ang="0">
                <a:pos x="180" y="12"/>
              </a:cxn>
              <a:cxn ang="0">
                <a:pos x="174" y="4"/>
              </a:cxn>
              <a:cxn ang="0">
                <a:pos x="166" y="0"/>
              </a:cxn>
            </a:cxnLst>
            <a:rect l="0" t="0" r="r" b="b"/>
            <a:pathLst>
              <a:path w="218" h="162">
                <a:moveTo>
                  <a:pt x="162" y="0"/>
                </a:moveTo>
                <a:lnTo>
                  <a:pt x="94" y="36"/>
                </a:lnTo>
                <a:lnTo>
                  <a:pt x="90" y="38"/>
                </a:lnTo>
                <a:lnTo>
                  <a:pt x="78" y="40"/>
                </a:lnTo>
                <a:lnTo>
                  <a:pt x="68" y="42"/>
                </a:lnTo>
                <a:lnTo>
                  <a:pt x="62" y="42"/>
                </a:lnTo>
                <a:lnTo>
                  <a:pt x="62" y="48"/>
                </a:lnTo>
                <a:lnTo>
                  <a:pt x="60" y="62"/>
                </a:lnTo>
                <a:lnTo>
                  <a:pt x="56" y="80"/>
                </a:lnTo>
                <a:lnTo>
                  <a:pt x="50" y="100"/>
                </a:lnTo>
                <a:lnTo>
                  <a:pt x="38" y="116"/>
                </a:lnTo>
                <a:lnTo>
                  <a:pt x="38" y="116"/>
                </a:lnTo>
                <a:lnTo>
                  <a:pt x="36" y="118"/>
                </a:lnTo>
                <a:lnTo>
                  <a:pt x="32" y="120"/>
                </a:lnTo>
                <a:lnTo>
                  <a:pt x="28" y="120"/>
                </a:lnTo>
                <a:lnTo>
                  <a:pt x="24" y="122"/>
                </a:lnTo>
                <a:lnTo>
                  <a:pt x="20" y="122"/>
                </a:lnTo>
                <a:lnTo>
                  <a:pt x="18" y="122"/>
                </a:lnTo>
                <a:lnTo>
                  <a:pt x="14" y="122"/>
                </a:lnTo>
                <a:lnTo>
                  <a:pt x="10" y="122"/>
                </a:lnTo>
                <a:lnTo>
                  <a:pt x="6" y="122"/>
                </a:lnTo>
                <a:lnTo>
                  <a:pt x="4" y="122"/>
                </a:lnTo>
                <a:lnTo>
                  <a:pt x="0" y="128"/>
                </a:lnTo>
                <a:lnTo>
                  <a:pt x="2" y="128"/>
                </a:lnTo>
                <a:lnTo>
                  <a:pt x="2" y="130"/>
                </a:lnTo>
                <a:lnTo>
                  <a:pt x="4" y="132"/>
                </a:lnTo>
                <a:lnTo>
                  <a:pt x="6" y="136"/>
                </a:lnTo>
                <a:lnTo>
                  <a:pt x="8" y="138"/>
                </a:lnTo>
                <a:lnTo>
                  <a:pt x="8" y="138"/>
                </a:lnTo>
                <a:lnTo>
                  <a:pt x="8" y="140"/>
                </a:lnTo>
                <a:lnTo>
                  <a:pt x="10" y="142"/>
                </a:lnTo>
                <a:lnTo>
                  <a:pt x="14" y="144"/>
                </a:lnTo>
                <a:lnTo>
                  <a:pt x="14" y="144"/>
                </a:lnTo>
                <a:lnTo>
                  <a:pt x="16" y="144"/>
                </a:lnTo>
                <a:lnTo>
                  <a:pt x="16" y="146"/>
                </a:lnTo>
                <a:lnTo>
                  <a:pt x="16" y="150"/>
                </a:lnTo>
                <a:lnTo>
                  <a:pt x="26" y="150"/>
                </a:lnTo>
                <a:lnTo>
                  <a:pt x="28" y="142"/>
                </a:lnTo>
                <a:lnTo>
                  <a:pt x="28" y="144"/>
                </a:lnTo>
                <a:lnTo>
                  <a:pt x="30" y="146"/>
                </a:lnTo>
                <a:lnTo>
                  <a:pt x="34" y="148"/>
                </a:lnTo>
                <a:lnTo>
                  <a:pt x="36" y="150"/>
                </a:lnTo>
                <a:lnTo>
                  <a:pt x="38" y="152"/>
                </a:lnTo>
                <a:lnTo>
                  <a:pt x="42" y="154"/>
                </a:lnTo>
                <a:lnTo>
                  <a:pt x="42" y="154"/>
                </a:lnTo>
                <a:lnTo>
                  <a:pt x="44" y="156"/>
                </a:lnTo>
                <a:lnTo>
                  <a:pt x="46" y="158"/>
                </a:lnTo>
                <a:lnTo>
                  <a:pt x="50" y="162"/>
                </a:lnTo>
                <a:lnTo>
                  <a:pt x="50" y="160"/>
                </a:lnTo>
                <a:lnTo>
                  <a:pt x="50" y="158"/>
                </a:lnTo>
                <a:lnTo>
                  <a:pt x="54" y="156"/>
                </a:lnTo>
                <a:lnTo>
                  <a:pt x="56" y="152"/>
                </a:lnTo>
                <a:lnTo>
                  <a:pt x="62" y="148"/>
                </a:lnTo>
                <a:lnTo>
                  <a:pt x="68" y="146"/>
                </a:lnTo>
                <a:lnTo>
                  <a:pt x="76" y="146"/>
                </a:lnTo>
                <a:lnTo>
                  <a:pt x="82" y="146"/>
                </a:lnTo>
                <a:lnTo>
                  <a:pt x="86" y="146"/>
                </a:lnTo>
                <a:lnTo>
                  <a:pt x="88" y="146"/>
                </a:lnTo>
                <a:lnTo>
                  <a:pt x="88" y="146"/>
                </a:lnTo>
                <a:lnTo>
                  <a:pt x="88" y="148"/>
                </a:lnTo>
                <a:lnTo>
                  <a:pt x="92" y="148"/>
                </a:lnTo>
                <a:lnTo>
                  <a:pt x="96" y="150"/>
                </a:lnTo>
                <a:lnTo>
                  <a:pt x="102" y="152"/>
                </a:lnTo>
                <a:lnTo>
                  <a:pt x="106" y="154"/>
                </a:lnTo>
                <a:lnTo>
                  <a:pt x="108" y="156"/>
                </a:lnTo>
                <a:lnTo>
                  <a:pt x="110" y="156"/>
                </a:lnTo>
                <a:lnTo>
                  <a:pt x="110" y="154"/>
                </a:lnTo>
                <a:lnTo>
                  <a:pt x="114" y="152"/>
                </a:lnTo>
                <a:lnTo>
                  <a:pt x="118" y="148"/>
                </a:lnTo>
                <a:lnTo>
                  <a:pt x="122" y="148"/>
                </a:lnTo>
                <a:lnTo>
                  <a:pt x="126" y="146"/>
                </a:lnTo>
                <a:lnTo>
                  <a:pt x="130" y="148"/>
                </a:lnTo>
                <a:lnTo>
                  <a:pt x="134" y="146"/>
                </a:lnTo>
                <a:lnTo>
                  <a:pt x="144" y="144"/>
                </a:lnTo>
                <a:lnTo>
                  <a:pt x="154" y="144"/>
                </a:lnTo>
                <a:lnTo>
                  <a:pt x="166" y="148"/>
                </a:lnTo>
                <a:lnTo>
                  <a:pt x="168" y="148"/>
                </a:lnTo>
                <a:lnTo>
                  <a:pt x="170" y="146"/>
                </a:lnTo>
                <a:lnTo>
                  <a:pt x="174" y="144"/>
                </a:lnTo>
                <a:lnTo>
                  <a:pt x="178" y="142"/>
                </a:lnTo>
                <a:lnTo>
                  <a:pt x="182" y="140"/>
                </a:lnTo>
                <a:lnTo>
                  <a:pt x="188" y="140"/>
                </a:lnTo>
                <a:lnTo>
                  <a:pt x="192" y="140"/>
                </a:lnTo>
                <a:lnTo>
                  <a:pt x="196" y="118"/>
                </a:lnTo>
                <a:lnTo>
                  <a:pt x="196" y="118"/>
                </a:lnTo>
                <a:lnTo>
                  <a:pt x="196" y="116"/>
                </a:lnTo>
                <a:lnTo>
                  <a:pt x="198" y="112"/>
                </a:lnTo>
                <a:lnTo>
                  <a:pt x="198" y="108"/>
                </a:lnTo>
                <a:lnTo>
                  <a:pt x="202" y="104"/>
                </a:lnTo>
                <a:lnTo>
                  <a:pt x="206" y="100"/>
                </a:lnTo>
                <a:lnTo>
                  <a:pt x="210" y="96"/>
                </a:lnTo>
                <a:lnTo>
                  <a:pt x="210" y="92"/>
                </a:lnTo>
                <a:lnTo>
                  <a:pt x="210" y="80"/>
                </a:lnTo>
                <a:lnTo>
                  <a:pt x="210" y="66"/>
                </a:lnTo>
                <a:lnTo>
                  <a:pt x="212" y="52"/>
                </a:lnTo>
                <a:lnTo>
                  <a:pt x="218" y="44"/>
                </a:lnTo>
                <a:lnTo>
                  <a:pt x="216" y="44"/>
                </a:lnTo>
                <a:lnTo>
                  <a:pt x="216" y="40"/>
                </a:lnTo>
                <a:lnTo>
                  <a:pt x="214" y="36"/>
                </a:lnTo>
                <a:lnTo>
                  <a:pt x="212" y="30"/>
                </a:lnTo>
                <a:lnTo>
                  <a:pt x="210" y="24"/>
                </a:lnTo>
                <a:lnTo>
                  <a:pt x="210" y="20"/>
                </a:lnTo>
                <a:lnTo>
                  <a:pt x="210" y="14"/>
                </a:lnTo>
                <a:lnTo>
                  <a:pt x="182" y="16"/>
                </a:lnTo>
                <a:lnTo>
                  <a:pt x="182" y="14"/>
                </a:lnTo>
                <a:lnTo>
                  <a:pt x="180" y="12"/>
                </a:lnTo>
                <a:lnTo>
                  <a:pt x="178" y="8"/>
                </a:lnTo>
                <a:lnTo>
                  <a:pt x="174" y="4"/>
                </a:lnTo>
                <a:lnTo>
                  <a:pt x="170" y="2"/>
                </a:lnTo>
                <a:lnTo>
                  <a:pt x="166" y="0"/>
                </a:lnTo>
                <a:lnTo>
                  <a:pt x="162" y="0"/>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95" name="Freeform 157"/>
          <p:cNvSpPr>
            <a:spLocks/>
          </p:cNvSpPr>
          <p:nvPr/>
        </p:nvSpPr>
        <p:spPr bwMode="gray">
          <a:xfrm>
            <a:off x="2413491" y="5140262"/>
            <a:ext cx="147722" cy="222797"/>
          </a:xfrm>
          <a:custGeom>
            <a:avLst/>
            <a:gdLst/>
            <a:ahLst/>
            <a:cxnLst>
              <a:cxn ang="0">
                <a:pos x="60" y="2"/>
              </a:cxn>
              <a:cxn ang="0">
                <a:pos x="58" y="8"/>
              </a:cxn>
              <a:cxn ang="0">
                <a:pos x="58" y="20"/>
              </a:cxn>
              <a:cxn ang="0">
                <a:pos x="60" y="30"/>
              </a:cxn>
              <a:cxn ang="0">
                <a:pos x="58" y="42"/>
              </a:cxn>
              <a:cxn ang="0">
                <a:pos x="56" y="48"/>
              </a:cxn>
              <a:cxn ang="0">
                <a:pos x="50" y="64"/>
              </a:cxn>
              <a:cxn ang="0">
                <a:pos x="42" y="70"/>
              </a:cxn>
              <a:cxn ang="0">
                <a:pos x="38" y="72"/>
              </a:cxn>
              <a:cxn ang="0">
                <a:pos x="36" y="72"/>
              </a:cxn>
              <a:cxn ang="0">
                <a:pos x="26" y="70"/>
              </a:cxn>
              <a:cxn ang="0">
                <a:pos x="18" y="76"/>
              </a:cxn>
              <a:cxn ang="0">
                <a:pos x="12" y="84"/>
              </a:cxn>
              <a:cxn ang="0">
                <a:pos x="8" y="88"/>
              </a:cxn>
              <a:cxn ang="0">
                <a:pos x="0" y="120"/>
              </a:cxn>
              <a:cxn ang="0">
                <a:pos x="0" y="124"/>
              </a:cxn>
              <a:cxn ang="0">
                <a:pos x="2" y="130"/>
              </a:cxn>
              <a:cxn ang="0">
                <a:pos x="10" y="134"/>
              </a:cxn>
              <a:cxn ang="0">
                <a:pos x="14" y="136"/>
              </a:cxn>
              <a:cxn ang="0">
                <a:pos x="18" y="140"/>
              </a:cxn>
              <a:cxn ang="0">
                <a:pos x="18" y="148"/>
              </a:cxn>
              <a:cxn ang="0">
                <a:pos x="36" y="148"/>
              </a:cxn>
              <a:cxn ang="0">
                <a:pos x="70" y="146"/>
              </a:cxn>
              <a:cxn ang="0">
                <a:pos x="86" y="144"/>
              </a:cxn>
              <a:cxn ang="0">
                <a:pos x="88" y="138"/>
              </a:cxn>
              <a:cxn ang="0">
                <a:pos x="88" y="134"/>
              </a:cxn>
              <a:cxn ang="0">
                <a:pos x="82" y="130"/>
              </a:cxn>
              <a:cxn ang="0">
                <a:pos x="74" y="122"/>
              </a:cxn>
              <a:cxn ang="0">
                <a:pos x="68" y="110"/>
              </a:cxn>
              <a:cxn ang="0">
                <a:pos x="62" y="100"/>
              </a:cxn>
              <a:cxn ang="0">
                <a:pos x="66" y="98"/>
              </a:cxn>
              <a:cxn ang="0">
                <a:pos x="70" y="94"/>
              </a:cxn>
              <a:cxn ang="0">
                <a:pos x="72" y="86"/>
              </a:cxn>
              <a:cxn ang="0">
                <a:pos x="70" y="78"/>
              </a:cxn>
              <a:cxn ang="0">
                <a:pos x="68" y="76"/>
              </a:cxn>
              <a:cxn ang="0">
                <a:pos x="64" y="72"/>
              </a:cxn>
              <a:cxn ang="0">
                <a:pos x="62" y="64"/>
              </a:cxn>
              <a:cxn ang="0">
                <a:pos x="64" y="58"/>
              </a:cxn>
              <a:cxn ang="0">
                <a:pos x="68" y="58"/>
              </a:cxn>
              <a:cxn ang="0">
                <a:pos x="74" y="56"/>
              </a:cxn>
              <a:cxn ang="0">
                <a:pos x="78" y="50"/>
              </a:cxn>
              <a:cxn ang="0">
                <a:pos x="78" y="46"/>
              </a:cxn>
              <a:cxn ang="0">
                <a:pos x="74" y="40"/>
              </a:cxn>
              <a:cxn ang="0">
                <a:pos x="72" y="30"/>
              </a:cxn>
              <a:cxn ang="0">
                <a:pos x="72" y="20"/>
              </a:cxn>
              <a:cxn ang="0">
                <a:pos x="72" y="16"/>
              </a:cxn>
              <a:cxn ang="0">
                <a:pos x="72" y="8"/>
              </a:cxn>
              <a:cxn ang="0">
                <a:pos x="66" y="2"/>
              </a:cxn>
            </a:cxnLst>
            <a:rect l="0" t="0" r="r" b="b"/>
            <a:pathLst>
              <a:path w="88" h="148">
                <a:moveTo>
                  <a:pt x="60" y="0"/>
                </a:moveTo>
                <a:lnTo>
                  <a:pt x="60" y="2"/>
                </a:lnTo>
                <a:lnTo>
                  <a:pt x="60" y="4"/>
                </a:lnTo>
                <a:lnTo>
                  <a:pt x="58" y="8"/>
                </a:lnTo>
                <a:lnTo>
                  <a:pt x="58" y="14"/>
                </a:lnTo>
                <a:lnTo>
                  <a:pt x="58" y="20"/>
                </a:lnTo>
                <a:lnTo>
                  <a:pt x="60" y="24"/>
                </a:lnTo>
                <a:lnTo>
                  <a:pt x="60" y="30"/>
                </a:lnTo>
                <a:lnTo>
                  <a:pt x="58" y="36"/>
                </a:lnTo>
                <a:lnTo>
                  <a:pt x="58" y="42"/>
                </a:lnTo>
                <a:lnTo>
                  <a:pt x="56" y="46"/>
                </a:lnTo>
                <a:lnTo>
                  <a:pt x="56" y="48"/>
                </a:lnTo>
                <a:lnTo>
                  <a:pt x="52" y="56"/>
                </a:lnTo>
                <a:lnTo>
                  <a:pt x="50" y="64"/>
                </a:lnTo>
                <a:lnTo>
                  <a:pt x="46" y="68"/>
                </a:lnTo>
                <a:lnTo>
                  <a:pt x="42" y="70"/>
                </a:lnTo>
                <a:lnTo>
                  <a:pt x="40" y="72"/>
                </a:lnTo>
                <a:lnTo>
                  <a:pt x="38" y="72"/>
                </a:lnTo>
                <a:lnTo>
                  <a:pt x="36" y="72"/>
                </a:lnTo>
                <a:lnTo>
                  <a:pt x="36" y="72"/>
                </a:lnTo>
                <a:lnTo>
                  <a:pt x="32" y="70"/>
                </a:lnTo>
                <a:lnTo>
                  <a:pt x="26" y="70"/>
                </a:lnTo>
                <a:lnTo>
                  <a:pt x="22" y="72"/>
                </a:lnTo>
                <a:lnTo>
                  <a:pt x="18" y="76"/>
                </a:lnTo>
                <a:lnTo>
                  <a:pt x="14" y="80"/>
                </a:lnTo>
                <a:lnTo>
                  <a:pt x="12" y="84"/>
                </a:lnTo>
                <a:lnTo>
                  <a:pt x="10" y="86"/>
                </a:lnTo>
                <a:lnTo>
                  <a:pt x="8" y="88"/>
                </a:lnTo>
                <a:lnTo>
                  <a:pt x="8" y="102"/>
                </a:lnTo>
                <a:lnTo>
                  <a:pt x="0" y="120"/>
                </a:lnTo>
                <a:lnTo>
                  <a:pt x="0" y="122"/>
                </a:lnTo>
                <a:lnTo>
                  <a:pt x="0" y="124"/>
                </a:lnTo>
                <a:lnTo>
                  <a:pt x="2" y="126"/>
                </a:lnTo>
                <a:lnTo>
                  <a:pt x="2" y="130"/>
                </a:lnTo>
                <a:lnTo>
                  <a:pt x="6" y="132"/>
                </a:lnTo>
                <a:lnTo>
                  <a:pt x="10" y="134"/>
                </a:lnTo>
                <a:lnTo>
                  <a:pt x="12" y="134"/>
                </a:lnTo>
                <a:lnTo>
                  <a:pt x="14" y="136"/>
                </a:lnTo>
                <a:lnTo>
                  <a:pt x="16" y="138"/>
                </a:lnTo>
                <a:lnTo>
                  <a:pt x="18" y="140"/>
                </a:lnTo>
                <a:lnTo>
                  <a:pt x="18" y="144"/>
                </a:lnTo>
                <a:lnTo>
                  <a:pt x="18" y="148"/>
                </a:lnTo>
                <a:lnTo>
                  <a:pt x="22" y="148"/>
                </a:lnTo>
                <a:lnTo>
                  <a:pt x="36" y="148"/>
                </a:lnTo>
                <a:lnTo>
                  <a:pt x="52" y="146"/>
                </a:lnTo>
                <a:lnTo>
                  <a:pt x="70" y="146"/>
                </a:lnTo>
                <a:lnTo>
                  <a:pt x="88" y="146"/>
                </a:lnTo>
                <a:lnTo>
                  <a:pt x="86" y="144"/>
                </a:lnTo>
                <a:lnTo>
                  <a:pt x="86" y="142"/>
                </a:lnTo>
                <a:lnTo>
                  <a:pt x="88" y="138"/>
                </a:lnTo>
                <a:lnTo>
                  <a:pt x="88" y="134"/>
                </a:lnTo>
                <a:lnTo>
                  <a:pt x="88" y="134"/>
                </a:lnTo>
                <a:lnTo>
                  <a:pt x="84" y="132"/>
                </a:lnTo>
                <a:lnTo>
                  <a:pt x="82" y="130"/>
                </a:lnTo>
                <a:lnTo>
                  <a:pt x="78" y="126"/>
                </a:lnTo>
                <a:lnTo>
                  <a:pt x="74" y="122"/>
                </a:lnTo>
                <a:lnTo>
                  <a:pt x="70" y="116"/>
                </a:lnTo>
                <a:lnTo>
                  <a:pt x="68" y="110"/>
                </a:lnTo>
                <a:lnTo>
                  <a:pt x="66" y="102"/>
                </a:lnTo>
                <a:lnTo>
                  <a:pt x="62" y="100"/>
                </a:lnTo>
                <a:lnTo>
                  <a:pt x="66" y="100"/>
                </a:lnTo>
                <a:lnTo>
                  <a:pt x="66" y="98"/>
                </a:lnTo>
                <a:lnTo>
                  <a:pt x="68" y="96"/>
                </a:lnTo>
                <a:lnTo>
                  <a:pt x="70" y="94"/>
                </a:lnTo>
                <a:lnTo>
                  <a:pt x="70" y="90"/>
                </a:lnTo>
                <a:lnTo>
                  <a:pt x="72" y="86"/>
                </a:lnTo>
                <a:lnTo>
                  <a:pt x="72" y="82"/>
                </a:lnTo>
                <a:lnTo>
                  <a:pt x="70" y="78"/>
                </a:lnTo>
                <a:lnTo>
                  <a:pt x="68" y="76"/>
                </a:lnTo>
                <a:lnTo>
                  <a:pt x="68" y="76"/>
                </a:lnTo>
                <a:lnTo>
                  <a:pt x="66" y="74"/>
                </a:lnTo>
                <a:lnTo>
                  <a:pt x="64" y="72"/>
                </a:lnTo>
                <a:lnTo>
                  <a:pt x="62" y="68"/>
                </a:lnTo>
                <a:lnTo>
                  <a:pt x="62" y="64"/>
                </a:lnTo>
                <a:lnTo>
                  <a:pt x="62" y="58"/>
                </a:lnTo>
                <a:lnTo>
                  <a:pt x="64" y="58"/>
                </a:lnTo>
                <a:lnTo>
                  <a:pt x="66" y="58"/>
                </a:lnTo>
                <a:lnTo>
                  <a:pt x="68" y="58"/>
                </a:lnTo>
                <a:lnTo>
                  <a:pt x="72" y="58"/>
                </a:lnTo>
                <a:lnTo>
                  <a:pt x="74" y="56"/>
                </a:lnTo>
                <a:lnTo>
                  <a:pt x="78" y="54"/>
                </a:lnTo>
                <a:lnTo>
                  <a:pt x="78" y="50"/>
                </a:lnTo>
                <a:lnTo>
                  <a:pt x="78" y="46"/>
                </a:lnTo>
                <a:lnTo>
                  <a:pt x="78" y="46"/>
                </a:lnTo>
                <a:lnTo>
                  <a:pt x="76" y="42"/>
                </a:lnTo>
                <a:lnTo>
                  <a:pt x="74" y="40"/>
                </a:lnTo>
                <a:lnTo>
                  <a:pt x="72" y="34"/>
                </a:lnTo>
                <a:lnTo>
                  <a:pt x="72" y="30"/>
                </a:lnTo>
                <a:lnTo>
                  <a:pt x="72" y="24"/>
                </a:lnTo>
                <a:lnTo>
                  <a:pt x="72" y="20"/>
                </a:lnTo>
                <a:lnTo>
                  <a:pt x="72" y="20"/>
                </a:lnTo>
                <a:lnTo>
                  <a:pt x="72" y="16"/>
                </a:lnTo>
                <a:lnTo>
                  <a:pt x="72" y="12"/>
                </a:lnTo>
                <a:lnTo>
                  <a:pt x="72" y="8"/>
                </a:lnTo>
                <a:lnTo>
                  <a:pt x="70" y="4"/>
                </a:lnTo>
                <a:lnTo>
                  <a:pt x="66" y="2"/>
                </a:lnTo>
                <a:lnTo>
                  <a:pt x="60" y="0"/>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96" name="Freeform 158"/>
          <p:cNvSpPr>
            <a:spLocks/>
          </p:cNvSpPr>
          <p:nvPr/>
        </p:nvSpPr>
        <p:spPr bwMode="gray">
          <a:xfrm>
            <a:off x="2514210" y="4950583"/>
            <a:ext cx="211510" cy="319143"/>
          </a:xfrm>
          <a:custGeom>
            <a:avLst/>
            <a:gdLst/>
            <a:ahLst/>
            <a:cxnLst>
              <a:cxn ang="0">
                <a:pos x="126" y="46"/>
              </a:cxn>
              <a:cxn ang="0">
                <a:pos x="124" y="90"/>
              </a:cxn>
              <a:cxn ang="0">
                <a:pos x="120" y="88"/>
              </a:cxn>
              <a:cxn ang="0">
                <a:pos x="112" y="90"/>
              </a:cxn>
              <a:cxn ang="0">
                <a:pos x="108" y="92"/>
              </a:cxn>
              <a:cxn ang="0">
                <a:pos x="106" y="98"/>
              </a:cxn>
              <a:cxn ang="0">
                <a:pos x="106" y="104"/>
              </a:cxn>
              <a:cxn ang="0">
                <a:pos x="102" y="110"/>
              </a:cxn>
              <a:cxn ang="0">
                <a:pos x="98" y="114"/>
              </a:cxn>
              <a:cxn ang="0">
                <a:pos x="98" y="120"/>
              </a:cxn>
              <a:cxn ang="0">
                <a:pos x="98" y="124"/>
              </a:cxn>
              <a:cxn ang="0">
                <a:pos x="98" y="124"/>
              </a:cxn>
              <a:cxn ang="0">
                <a:pos x="98" y="122"/>
              </a:cxn>
              <a:cxn ang="0">
                <a:pos x="100" y="126"/>
              </a:cxn>
              <a:cxn ang="0">
                <a:pos x="104" y="132"/>
              </a:cxn>
              <a:cxn ang="0">
                <a:pos x="102" y="138"/>
              </a:cxn>
              <a:cxn ang="0">
                <a:pos x="102" y="150"/>
              </a:cxn>
              <a:cxn ang="0">
                <a:pos x="104" y="158"/>
              </a:cxn>
              <a:cxn ang="0">
                <a:pos x="106" y="168"/>
              </a:cxn>
              <a:cxn ang="0">
                <a:pos x="108" y="174"/>
              </a:cxn>
              <a:cxn ang="0">
                <a:pos x="108" y="176"/>
              </a:cxn>
              <a:cxn ang="0">
                <a:pos x="100" y="178"/>
              </a:cxn>
              <a:cxn ang="0">
                <a:pos x="92" y="182"/>
              </a:cxn>
              <a:cxn ang="0">
                <a:pos x="86" y="190"/>
              </a:cxn>
              <a:cxn ang="0">
                <a:pos x="86" y="192"/>
              </a:cxn>
              <a:cxn ang="0">
                <a:pos x="84" y="198"/>
              </a:cxn>
              <a:cxn ang="0">
                <a:pos x="78" y="202"/>
              </a:cxn>
              <a:cxn ang="0">
                <a:pos x="68" y="204"/>
              </a:cxn>
              <a:cxn ang="0">
                <a:pos x="66" y="202"/>
              </a:cxn>
              <a:cxn ang="0">
                <a:pos x="60" y="200"/>
              </a:cxn>
              <a:cxn ang="0">
                <a:pos x="58" y="204"/>
              </a:cxn>
              <a:cxn ang="0">
                <a:pos x="46" y="208"/>
              </a:cxn>
              <a:cxn ang="0">
                <a:pos x="12" y="212"/>
              </a:cxn>
              <a:cxn ang="0">
                <a:pos x="12" y="210"/>
              </a:cxn>
              <a:cxn ang="0">
                <a:pos x="10" y="204"/>
              </a:cxn>
              <a:cxn ang="0">
                <a:pos x="6" y="200"/>
              </a:cxn>
              <a:cxn ang="0">
                <a:pos x="2" y="194"/>
              </a:cxn>
              <a:cxn ang="0">
                <a:pos x="2" y="184"/>
              </a:cxn>
              <a:cxn ang="0">
                <a:pos x="6" y="186"/>
              </a:cxn>
              <a:cxn ang="0">
                <a:pos x="12" y="184"/>
              </a:cxn>
              <a:cxn ang="0">
                <a:pos x="18" y="180"/>
              </a:cxn>
              <a:cxn ang="0">
                <a:pos x="18" y="174"/>
              </a:cxn>
              <a:cxn ang="0">
                <a:pos x="16" y="168"/>
              </a:cxn>
              <a:cxn ang="0">
                <a:pos x="12" y="156"/>
              </a:cxn>
              <a:cxn ang="0">
                <a:pos x="12" y="150"/>
              </a:cxn>
              <a:cxn ang="0">
                <a:pos x="14" y="144"/>
              </a:cxn>
              <a:cxn ang="0">
                <a:pos x="12" y="136"/>
              </a:cxn>
              <a:cxn ang="0">
                <a:pos x="10" y="132"/>
              </a:cxn>
              <a:cxn ang="0">
                <a:pos x="8" y="130"/>
              </a:cxn>
              <a:cxn ang="0">
                <a:pos x="4" y="126"/>
              </a:cxn>
              <a:cxn ang="0">
                <a:pos x="0" y="126"/>
              </a:cxn>
              <a:cxn ang="0">
                <a:pos x="2" y="120"/>
              </a:cxn>
              <a:cxn ang="0">
                <a:pos x="6" y="104"/>
              </a:cxn>
              <a:cxn ang="0">
                <a:pos x="4" y="102"/>
              </a:cxn>
              <a:cxn ang="0">
                <a:pos x="6" y="96"/>
              </a:cxn>
              <a:cxn ang="0">
                <a:pos x="12" y="88"/>
              </a:cxn>
              <a:cxn ang="0">
                <a:pos x="18" y="78"/>
              </a:cxn>
              <a:cxn ang="0">
                <a:pos x="18" y="50"/>
              </a:cxn>
              <a:cxn ang="0">
                <a:pos x="26" y="30"/>
              </a:cxn>
              <a:cxn ang="0">
                <a:pos x="24" y="26"/>
              </a:cxn>
              <a:cxn ang="0">
                <a:pos x="20" y="16"/>
              </a:cxn>
              <a:cxn ang="0">
                <a:pos x="18" y="6"/>
              </a:cxn>
            </a:cxnLst>
            <a:rect l="0" t="0" r="r" b="b"/>
            <a:pathLst>
              <a:path w="126" h="212">
                <a:moveTo>
                  <a:pt x="18" y="0"/>
                </a:moveTo>
                <a:lnTo>
                  <a:pt x="126" y="46"/>
                </a:lnTo>
                <a:lnTo>
                  <a:pt x="124" y="90"/>
                </a:lnTo>
                <a:lnTo>
                  <a:pt x="124" y="90"/>
                </a:lnTo>
                <a:lnTo>
                  <a:pt x="122" y="90"/>
                </a:lnTo>
                <a:lnTo>
                  <a:pt x="120" y="88"/>
                </a:lnTo>
                <a:lnTo>
                  <a:pt x="116" y="88"/>
                </a:lnTo>
                <a:lnTo>
                  <a:pt x="112" y="90"/>
                </a:lnTo>
                <a:lnTo>
                  <a:pt x="110" y="90"/>
                </a:lnTo>
                <a:lnTo>
                  <a:pt x="108" y="92"/>
                </a:lnTo>
                <a:lnTo>
                  <a:pt x="106" y="96"/>
                </a:lnTo>
                <a:lnTo>
                  <a:pt x="106" y="98"/>
                </a:lnTo>
                <a:lnTo>
                  <a:pt x="106" y="100"/>
                </a:lnTo>
                <a:lnTo>
                  <a:pt x="106" y="104"/>
                </a:lnTo>
                <a:lnTo>
                  <a:pt x="104" y="108"/>
                </a:lnTo>
                <a:lnTo>
                  <a:pt x="102" y="110"/>
                </a:lnTo>
                <a:lnTo>
                  <a:pt x="100" y="110"/>
                </a:lnTo>
                <a:lnTo>
                  <a:pt x="98" y="114"/>
                </a:lnTo>
                <a:lnTo>
                  <a:pt x="96" y="116"/>
                </a:lnTo>
                <a:lnTo>
                  <a:pt x="98" y="120"/>
                </a:lnTo>
                <a:lnTo>
                  <a:pt x="98" y="122"/>
                </a:lnTo>
                <a:lnTo>
                  <a:pt x="98" y="124"/>
                </a:lnTo>
                <a:lnTo>
                  <a:pt x="98" y="124"/>
                </a:lnTo>
                <a:lnTo>
                  <a:pt x="98" y="124"/>
                </a:lnTo>
                <a:lnTo>
                  <a:pt x="98" y="122"/>
                </a:lnTo>
                <a:lnTo>
                  <a:pt x="98" y="122"/>
                </a:lnTo>
                <a:lnTo>
                  <a:pt x="98" y="124"/>
                </a:lnTo>
                <a:lnTo>
                  <a:pt x="100" y="126"/>
                </a:lnTo>
                <a:lnTo>
                  <a:pt x="102" y="128"/>
                </a:lnTo>
                <a:lnTo>
                  <a:pt x="104" y="132"/>
                </a:lnTo>
                <a:lnTo>
                  <a:pt x="104" y="134"/>
                </a:lnTo>
                <a:lnTo>
                  <a:pt x="102" y="138"/>
                </a:lnTo>
                <a:lnTo>
                  <a:pt x="102" y="144"/>
                </a:lnTo>
                <a:lnTo>
                  <a:pt x="102" y="150"/>
                </a:lnTo>
                <a:lnTo>
                  <a:pt x="102" y="154"/>
                </a:lnTo>
                <a:lnTo>
                  <a:pt x="104" y="158"/>
                </a:lnTo>
                <a:lnTo>
                  <a:pt x="104" y="162"/>
                </a:lnTo>
                <a:lnTo>
                  <a:pt x="106" y="168"/>
                </a:lnTo>
                <a:lnTo>
                  <a:pt x="108" y="172"/>
                </a:lnTo>
                <a:lnTo>
                  <a:pt x="108" y="174"/>
                </a:lnTo>
                <a:lnTo>
                  <a:pt x="108" y="176"/>
                </a:lnTo>
                <a:lnTo>
                  <a:pt x="108" y="176"/>
                </a:lnTo>
                <a:lnTo>
                  <a:pt x="104" y="178"/>
                </a:lnTo>
                <a:lnTo>
                  <a:pt x="100" y="178"/>
                </a:lnTo>
                <a:lnTo>
                  <a:pt x="96" y="180"/>
                </a:lnTo>
                <a:lnTo>
                  <a:pt x="92" y="182"/>
                </a:lnTo>
                <a:lnTo>
                  <a:pt x="88" y="186"/>
                </a:lnTo>
                <a:lnTo>
                  <a:pt x="86" y="190"/>
                </a:lnTo>
                <a:lnTo>
                  <a:pt x="86" y="190"/>
                </a:lnTo>
                <a:lnTo>
                  <a:pt x="86" y="192"/>
                </a:lnTo>
                <a:lnTo>
                  <a:pt x="86" y="194"/>
                </a:lnTo>
                <a:lnTo>
                  <a:pt x="84" y="198"/>
                </a:lnTo>
                <a:lnTo>
                  <a:pt x="82" y="200"/>
                </a:lnTo>
                <a:lnTo>
                  <a:pt x="78" y="202"/>
                </a:lnTo>
                <a:lnTo>
                  <a:pt x="74" y="204"/>
                </a:lnTo>
                <a:lnTo>
                  <a:pt x="68" y="204"/>
                </a:lnTo>
                <a:lnTo>
                  <a:pt x="68" y="202"/>
                </a:lnTo>
                <a:lnTo>
                  <a:pt x="66" y="202"/>
                </a:lnTo>
                <a:lnTo>
                  <a:pt x="64" y="202"/>
                </a:lnTo>
                <a:lnTo>
                  <a:pt x="60" y="200"/>
                </a:lnTo>
                <a:lnTo>
                  <a:pt x="58" y="202"/>
                </a:lnTo>
                <a:lnTo>
                  <a:pt x="58" y="204"/>
                </a:lnTo>
                <a:lnTo>
                  <a:pt x="56" y="204"/>
                </a:lnTo>
                <a:lnTo>
                  <a:pt x="46" y="208"/>
                </a:lnTo>
                <a:lnTo>
                  <a:pt x="32" y="210"/>
                </a:lnTo>
                <a:lnTo>
                  <a:pt x="12" y="212"/>
                </a:lnTo>
                <a:lnTo>
                  <a:pt x="12" y="212"/>
                </a:lnTo>
                <a:lnTo>
                  <a:pt x="12" y="210"/>
                </a:lnTo>
                <a:lnTo>
                  <a:pt x="10" y="206"/>
                </a:lnTo>
                <a:lnTo>
                  <a:pt x="10" y="204"/>
                </a:lnTo>
                <a:lnTo>
                  <a:pt x="6" y="202"/>
                </a:lnTo>
                <a:lnTo>
                  <a:pt x="6" y="200"/>
                </a:lnTo>
                <a:lnTo>
                  <a:pt x="4" y="198"/>
                </a:lnTo>
                <a:lnTo>
                  <a:pt x="2" y="194"/>
                </a:lnTo>
                <a:lnTo>
                  <a:pt x="2" y="190"/>
                </a:lnTo>
                <a:lnTo>
                  <a:pt x="2" y="184"/>
                </a:lnTo>
                <a:lnTo>
                  <a:pt x="4" y="184"/>
                </a:lnTo>
                <a:lnTo>
                  <a:pt x="6" y="186"/>
                </a:lnTo>
                <a:lnTo>
                  <a:pt x="8" y="184"/>
                </a:lnTo>
                <a:lnTo>
                  <a:pt x="12" y="184"/>
                </a:lnTo>
                <a:lnTo>
                  <a:pt x="14" y="182"/>
                </a:lnTo>
                <a:lnTo>
                  <a:pt x="18" y="180"/>
                </a:lnTo>
                <a:lnTo>
                  <a:pt x="18" y="176"/>
                </a:lnTo>
                <a:lnTo>
                  <a:pt x="18" y="174"/>
                </a:lnTo>
                <a:lnTo>
                  <a:pt x="18" y="172"/>
                </a:lnTo>
                <a:lnTo>
                  <a:pt x="16" y="168"/>
                </a:lnTo>
                <a:lnTo>
                  <a:pt x="14" y="162"/>
                </a:lnTo>
                <a:lnTo>
                  <a:pt x="12" y="156"/>
                </a:lnTo>
                <a:lnTo>
                  <a:pt x="12" y="152"/>
                </a:lnTo>
                <a:lnTo>
                  <a:pt x="12" y="150"/>
                </a:lnTo>
                <a:lnTo>
                  <a:pt x="12" y="146"/>
                </a:lnTo>
                <a:lnTo>
                  <a:pt x="14" y="144"/>
                </a:lnTo>
                <a:lnTo>
                  <a:pt x="12" y="140"/>
                </a:lnTo>
                <a:lnTo>
                  <a:pt x="12" y="136"/>
                </a:lnTo>
                <a:lnTo>
                  <a:pt x="10" y="132"/>
                </a:lnTo>
                <a:lnTo>
                  <a:pt x="10" y="132"/>
                </a:lnTo>
                <a:lnTo>
                  <a:pt x="10" y="130"/>
                </a:lnTo>
                <a:lnTo>
                  <a:pt x="8" y="130"/>
                </a:lnTo>
                <a:lnTo>
                  <a:pt x="6" y="128"/>
                </a:lnTo>
                <a:lnTo>
                  <a:pt x="4" y="126"/>
                </a:lnTo>
                <a:lnTo>
                  <a:pt x="0" y="128"/>
                </a:lnTo>
                <a:lnTo>
                  <a:pt x="0" y="126"/>
                </a:lnTo>
                <a:lnTo>
                  <a:pt x="0" y="124"/>
                </a:lnTo>
                <a:lnTo>
                  <a:pt x="2" y="120"/>
                </a:lnTo>
                <a:lnTo>
                  <a:pt x="4" y="114"/>
                </a:lnTo>
                <a:lnTo>
                  <a:pt x="6" y="104"/>
                </a:lnTo>
                <a:lnTo>
                  <a:pt x="4" y="104"/>
                </a:lnTo>
                <a:lnTo>
                  <a:pt x="4" y="102"/>
                </a:lnTo>
                <a:lnTo>
                  <a:pt x="4" y="100"/>
                </a:lnTo>
                <a:lnTo>
                  <a:pt x="6" y="96"/>
                </a:lnTo>
                <a:lnTo>
                  <a:pt x="8" y="92"/>
                </a:lnTo>
                <a:lnTo>
                  <a:pt x="12" y="88"/>
                </a:lnTo>
                <a:lnTo>
                  <a:pt x="18" y="82"/>
                </a:lnTo>
                <a:lnTo>
                  <a:pt x="18" y="78"/>
                </a:lnTo>
                <a:lnTo>
                  <a:pt x="18" y="66"/>
                </a:lnTo>
                <a:lnTo>
                  <a:pt x="18" y="50"/>
                </a:lnTo>
                <a:lnTo>
                  <a:pt x="20" y="38"/>
                </a:lnTo>
                <a:lnTo>
                  <a:pt x="26" y="30"/>
                </a:lnTo>
                <a:lnTo>
                  <a:pt x="24" y="30"/>
                </a:lnTo>
                <a:lnTo>
                  <a:pt x="24" y="26"/>
                </a:lnTo>
                <a:lnTo>
                  <a:pt x="22" y="22"/>
                </a:lnTo>
                <a:lnTo>
                  <a:pt x="20" y="16"/>
                </a:lnTo>
                <a:lnTo>
                  <a:pt x="18" y="12"/>
                </a:lnTo>
                <a:lnTo>
                  <a:pt x="18" y="6"/>
                </a:lnTo>
                <a:lnTo>
                  <a:pt x="18" y="0"/>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97" name="Freeform 159"/>
          <p:cNvSpPr>
            <a:spLocks/>
          </p:cNvSpPr>
          <p:nvPr/>
        </p:nvSpPr>
        <p:spPr bwMode="gray">
          <a:xfrm>
            <a:off x="2678718" y="4959615"/>
            <a:ext cx="365947" cy="376346"/>
          </a:xfrm>
          <a:custGeom>
            <a:avLst/>
            <a:gdLst/>
            <a:ahLst/>
            <a:cxnLst>
              <a:cxn ang="0">
                <a:pos x="186" y="4"/>
              </a:cxn>
              <a:cxn ang="0">
                <a:pos x="174" y="16"/>
              </a:cxn>
              <a:cxn ang="0">
                <a:pos x="28" y="22"/>
              </a:cxn>
              <a:cxn ang="0">
                <a:pos x="24" y="82"/>
              </a:cxn>
              <a:cxn ang="0">
                <a:pos x="14" y="84"/>
              </a:cxn>
              <a:cxn ang="0">
                <a:pos x="10" y="90"/>
              </a:cxn>
              <a:cxn ang="0">
                <a:pos x="6" y="100"/>
              </a:cxn>
              <a:cxn ang="0">
                <a:pos x="2" y="106"/>
              </a:cxn>
              <a:cxn ang="0">
                <a:pos x="0" y="110"/>
              </a:cxn>
              <a:cxn ang="0">
                <a:pos x="4" y="122"/>
              </a:cxn>
              <a:cxn ang="0">
                <a:pos x="6" y="128"/>
              </a:cxn>
              <a:cxn ang="0">
                <a:pos x="6" y="136"/>
              </a:cxn>
              <a:cxn ang="0">
                <a:pos x="6" y="152"/>
              </a:cxn>
              <a:cxn ang="0">
                <a:pos x="14" y="174"/>
              </a:cxn>
              <a:cxn ang="0">
                <a:pos x="24" y="186"/>
              </a:cxn>
              <a:cxn ang="0">
                <a:pos x="32" y="196"/>
              </a:cxn>
              <a:cxn ang="0">
                <a:pos x="50" y="222"/>
              </a:cxn>
              <a:cxn ang="0">
                <a:pos x="56" y="230"/>
              </a:cxn>
              <a:cxn ang="0">
                <a:pos x="66" y="238"/>
              </a:cxn>
              <a:cxn ang="0">
                <a:pos x="78" y="240"/>
              </a:cxn>
              <a:cxn ang="0">
                <a:pos x="88" y="250"/>
              </a:cxn>
              <a:cxn ang="0">
                <a:pos x="114" y="250"/>
              </a:cxn>
              <a:cxn ang="0">
                <a:pos x="138" y="250"/>
              </a:cxn>
              <a:cxn ang="0">
                <a:pos x="180" y="244"/>
              </a:cxn>
              <a:cxn ang="0">
                <a:pos x="180" y="222"/>
              </a:cxn>
              <a:cxn ang="0">
                <a:pos x="172" y="210"/>
              </a:cxn>
              <a:cxn ang="0">
                <a:pos x="160" y="196"/>
              </a:cxn>
              <a:cxn ang="0">
                <a:pos x="154" y="192"/>
              </a:cxn>
              <a:cxn ang="0">
                <a:pos x="152" y="184"/>
              </a:cxn>
              <a:cxn ang="0">
                <a:pos x="156" y="176"/>
              </a:cxn>
              <a:cxn ang="0">
                <a:pos x="156" y="158"/>
              </a:cxn>
              <a:cxn ang="0">
                <a:pos x="160" y="150"/>
              </a:cxn>
              <a:cxn ang="0">
                <a:pos x="176" y="130"/>
              </a:cxn>
              <a:cxn ang="0">
                <a:pos x="188" y="108"/>
              </a:cxn>
              <a:cxn ang="0">
                <a:pos x="192" y="94"/>
              </a:cxn>
              <a:cxn ang="0">
                <a:pos x="200" y="82"/>
              </a:cxn>
              <a:cxn ang="0">
                <a:pos x="208" y="78"/>
              </a:cxn>
              <a:cxn ang="0">
                <a:pos x="216" y="70"/>
              </a:cxn>
              <a:cxn ang="0">
                <a:pos x="218" y="66"/>
              </a:cxn>
              <a:cxn ang="0">
                <a:pos x="212" y="54"/>
              </a:cxn>
              <a:cxn ang="0">
                <a:pos x="204" y="40"/>
              </a:cxn>
              <a:cxn ang="0">
                <a:pos x="200" y="32"/>
              </a:cxn>
              <a:cxn ang="0">
                <a:pos x="200" y="22"/>
              </a:cxn>
              <a:cxn ang="0">
                <a:pos x="192" y="8"/>
              </a:cxn>
            </a:cxnLst>
            <a:rect l="0" t="0" r="r" b="b"/>
            <a:pathLst>
              <a:path w="218" h="250">
                <a:moveTo>
                  <a:pt x="188" y="0"/>
                </a:moveTo>
                <a:lnTo>
                  <a:pt x="188" y="2"/>
                </a:lnTo>
                <a:lnTo>
                  <a:pt x="186" y="4"/>
                </a:lnTo>
                <a:lnTo>
                  <a:pt x="184" y="8"/>
                </a:lnTo>
                <a:lnTo>
                  <a:pt x="180" y="12"/>
                </a:lnTo>
                <a:lnTo>
                  <a:pt x="174" y="16"/>
                </a:lnTo>
                <a:lnTo>
                  <a:pt x="168" y="20"/>
                </a:lnTo>
                <a:lnTo>
                  <a:pt x="160" y="22"/>
                </a:lnTo>
                <a:lnTo>
                  <a:pt x="28" y="22"/>
                </a:lnTo>
                <a:lnTo>
                  <a:pt x="28" y="84"/>
                </a:lnTo>
                <a:lnTo>
                  <a:pt x="28" y="82"/>
                </a:lnTo>
                <a:lnTo>
                  <a:pt x="24" y="82"/>
                </a:lnTo>
                <a:lnTo>
                  <a:pt x="20" y="82"/>
                </a:lnTo>
                <a:lnTo>
                  <a:pt x="18" y="82"/>
                </a:lnTo>
                <a:lnTo>
                  <a:pt x="14" y="84"/>
                </a:lnTo>
                <a:lnTo>
                  <a:pt x="10" y="86"/>
                </a:lnTo>
                <a:lnTo>
                  <a:pt x="10" y="90"/>
                </a:lnTo>
                <a:lnTo>
                  <a:pt x="10" y="90"/>
                </a:lnTo>
                <a:lnTo>
                  <a:pt x="8" y="94"/>
                </a:lnTo>
                <a:lnTo>
                  <a:pt x="8" y="98"/>
                </a:lnTo>
                <a:lnTo>
                  <a:pt x="6" y="100"/>
                </a:lnTo>
                <a:lnTo>
                  <a:pt x="6" y="102"/>
                </a:lnTo>
                <a:lnTo>
                  <a:pt x="4" y="104"/>
                </a:lnTo>
                <a:lnTo>
                  <a:pt x="2" y="106"/>
                </a:lnTo>
                <a:lnTo>
                  <a:pt x="0" y="108"/>
                </a:lnTo>
                <a:lnTo>
                  <a:pt x="0" y="110"/>
                </a:lnTo>
                <a:lnTo>
                  <a:pt x="0" y="110"/>
                </a:lnTo>
                <a:lnTo>
                  <a:pt x="0" y="114"/>
                </a:lnTo>
                <a:lnTo>
                  <a:pt x="2" y="118"/>
                </a:lnTo>
                <a:lnTo>
                  <a:pt x="4" y="122"/>
                </a:lnTo>
                <a:lnTo>
                  <a:pt x="4" y="122"/>
                </a:lnTo>
                <a:lnTo>
                  <a:pt x="6" y="124"/>
                </a:lnTo>
                <a:lnTo>
                  <a:pt x="6" y="128"/>
                </a:lnTo>
                <a:lnTo>
                  <a:pt x="6" y="132"/>
                </a:lnTo>
                <a:lnTo>
                  <a:pt x="6" y="132"/>
                </a:lnTo>
                <a:lnTo>
                  <a:pt x="6" y="136"/>
                </a:lnTo>
                <a:lnTo>
                  <a:pt x="4" y="140"/>
                </a:lnTo>
                <a:lnTo>
                  <a:pt x="4" y="146"/>
                </a:lnTo>
                <a:lnTo>
                  <a:pt x="6" y="152"/>
                </a:lnTo>
                <a:lnTo>
                  <a:pt x="12" y="170"/>
                </a:lnTo>
                <a:lnTo>
                  <a:pt x="12" y="170"/>
                </a:lnTo>
                <a:lnTo>
                  <a:pt x="14" y="174"/>
                </a:lnTo>
                <a:lnTo>
                  <a:pt x="16" y="178"/>
                </a:lnTo>
                <a:lnTo>
                  <a:pt x="20" y="182"/>
                </a:lnTo>
                <a:lnTo>
                  <a:pt x="24" y="186"/>
                </a:lnTo>
                <a:lnTo>
                  <a:pt x="26" y="190"/>
                </a:lnTo>
                <a:lnTo>
                  <a:pt x="30" y="194"/>
                </a:lnTo>
                <a:lnTo>
                  <a:pt x="32" y="196"/>
                </a:lnTo>
                <a:lnTo>
                  <a:pt x="38" y="204"/>
                </a:lnTo>
                <a:lnTo>
                  <a:pt x="44" y="214"/>
                </a:lnTo>
                <a:lnTo>
                  <a:pt x="50" y="222"/>
                </a:lnTo>
                <a:lnTo>
                  <a:pt x="54" y="228"/>
                </a:lnTo>
                <a:lnTo>
                  <a:pt x="54" y="230"/>
                </a:lnTo>
                <a:lnTo>
                  <a:pt x="56" y="230"/>
                </a:lnTo>
                <a:lnTo>
                  <a:pt x="60" y="234"/>
                </a:lnTo>
                <a:lnTo>
                  <a:pt x="62" y="236"/>
                </a:lnTo>
                <a:lnTo>
                  <a:pt x="66" y="238"/>
                </a:lnTo>
                <a:lnTo>
                  <a:pt x="72" y="240"/>
                </a:lnTo>
                <a:lnTo>
                  <a:pt x="76" y="240"/>
                </a:lnTo>
                <a:lnTo>
                  <a:pt x="78" y="240"/>
                </a:lnTo>
                <a:lnTo>
                  <a:pt x="80" y="242"/>
                </a:lnTo>
                <a:lnTo>
                  <a:pt x="84" y="244"/>
                </a:lnTo>
                <a:lnTo>
                  <a:pt x="88" y="250"/>
                </a:lnTo>
                <a:lnTo>
                  <a:pt x="92" y="250"/>
                </a:lnTo>
                <a:lnTo>
                  <a:pt x="102" y="250"/>
                </a:lnTo>
                <a:lnTo>
                  <a:pt x="114" y="250"/>
                </a:lnTo>
                <a:lnTo>
                  <a:pt x="122" y="250"/>
                </a:lnTo>
                <a:lnTo>
                  <a:pt x="126" y="250"/>
                </a:lnTo>
                <a:lnTo>
                  <a:pt x="138" y="250"/>
                </a:lnTo>
                <a:lnTo>
                  <a:pt x="152" y="248"/>
                </a:lnTo>
                <a:lnTo>
                  <a:pt x="168" y="246"/>
                </a:lnTo>
                <a:lnTo>
                  <a:pt x="180" y="244"/>
                </a:lnTo>
                <a:lnTo>
                  <a:pt x="184" y="240"/>
                </a:lnTo>
                <a:lnTo>
                  <a:pt x="182" y="222"/>
                </a:lnTo>
                <a:lnTo>
                  <a:pt x="180" y="222"/>
                </a:lnTo>
                <a:lnTo>
                  <a:pt x="178" y="218"/>
                </a:lnTo>
                <a:lnTo>
                  <a:pt x="176" y="214"/>
                </a:lnTo>
                <a:lnTo>
                  <a:pt x="172" y="210"/>
                </a:lnTo>
                <a:lnTo>
                  <a:pt x="168" y="204"/>
                </a:lnTo>
                <a:lnTo>
                  <a:pt x="164" y="200"/>
                </a:lnTo>
                <a:lnTo>
                  <a:pt x="160" y="196"/>
                </a:lnTo>
                <a:lnTo>
                  <a:pt x="158" y="194"/>
                </a:lnTo>
                <a:lnTo>
                  <a:pt x="156" y="194"/>
                </a:lnTo>
                <a:lnTo>
                  <a:pt x="154" y="192"/>
                </a:lnTo>
                <a:lnTo>
                  <a:pt x="152" y="190"/>
                </a:lnTo>
                <a:lnTo>
                  <a:pt x="152" y="188"/>
                </a:lnTo>
                <a:lnTo>
                  <a:pt x="152" y="184"/>
                </a:lnTo>
                <a:lnTo>
                  <a:pt x="156" y="182"/>
                </a:lnTo>
                <a:lnTo>
                  <a:pt x="156" y="180"/>
                </a:lnTo>
                <a:lnTo>
                  <a:pt x="156" y="176"/>
                </a:lnTo>
                <a:lnTo>
                  <a:pt x="156" y="172"/>
                </a:lnTo>
                <a:lnTo>
                  <a:pt x="156" y="166"/>
                </a:lnTo>
                <a:lnTo>
                  <a:pt x="156" y="158"/>
                </a:lnTo>
                <a:lnTo>
                  <a:pt x="156" y="158"/>
                </a:lnTo>
                <a:lnTo>
                  <a:pt x="158" y="154"/>
                </a:lnTo>
                <a:lnTo>
                  <a:pt x="160" y="150"/>
                </a:lnTo>
                <a:lnTo>
                  <a:pt x="164" y="144"/>
                </a:lnTo>
                <a:lnTo>
                  <a:pt x="168" y="136"/>
                </a:lnTo>
                <a:lnTo>
                  <a:pt x="176" y="130"/>
                </a:lnTo>
                <a:lnTo>
                  <a:pt x="178" y="128"/>
                </a:lnTo>
                <a:lnTo>
                  <a:pt x="182" y="118"/>
                </a:lnTo>
                <a:lnTo>
                  <a:pt x="188" y="108"/>
                </a:lnTo>
                <a:lnTo>
                  <a:pt x="188" y="98"/>
                </a:lnTo>
                <a:lnTo>
                  <a:pt x="190" y="96"/>
                </a:lnTo>
                <a:lnTo>
                  <a:pt x="192" y="94"/>
                </a:lnTo>
                <a:lnTo>
                  <a:pt x="194" y="90"/>
                </a:lnTo>
                <a:lnTo>
                  <a:pt x="198" y="86"/>
                </a:lnTo>
                <a:lnTo>
                  <a:pt x="200" y="82"/>
                </a:lnTo>
                <a:lnTo>
                  <a:pt x="204" y="80"/>
                </a:lnTo>
                <a:lnTo>
                  <a:pt x="206" y="78"/>
                </a:lnTo>
                <a:lnTo>
                  <a:pt x="208" y="78"/>
                </a:lnTo>
                <a:lnTo>
                  <a:pt x="212" y="76"/>
                </a:lnTo>
                <a:lnTo>
                  <a:pt x="214" y="72"/>
                </a:lnTo>
                <a:lnTo>
                  <a:pt x="216" y="70"/>
                </a:lnTo>
                <a:lnTo>
                  <a:pt x="218" y="68"/>
                </a:lnTo>
                <a:lnTo>
                  <a:pt x="218" y="68"/>
                </a:lnTo>
                <a:lnTo>
                  <a:pt x="218" y="66"/>
                </a:lnTo>
                <a:lnTo>
                  <a:pt x="216" y="64"/>
                </a:lnTo>
                <a:lnTo>
                  <a:pt x="214" y="60"/>
                </a:lnTo>
                <a:lnTo>
                  <a:pt x="212" y="54"/>
                </a:lnTo>
                <a:lnTo>
                  <a:pt x="210" y="50"/>
                </a:lnTo>
                <a:lnTo>
                  <a:pt x="206" y="44"/>
                </a:lnTo>
                <a:lnTo>
                  <a:pt x="204" y="40"/>
                </a:lnTo>
                <a:lnTo>
                  <a:pt x="204" y="38"/>
                </a:lnTo>
                <a:lnTo>
                  <a:pt x="202" y="34"/>
                </a:lnTo>
                <a:lnTo>
                  <a:pt x="200" y="32"/>
                </a:lnTo>
                <a:lnTo>
                  <a:pt x="200" y="28"/>
                </a:lnTo>
                <a:lnTo>
                  <a:pt x="200" y="22"/>
                </a:lnTo>
                <a:lnTo>
                  <a:pt x="200" y="22"/>
                </a:lnTo>
                <a:lnTo>
                  <a:pt x="198" y="18"/>
                </a:lnTo>
                <a:lnTo>
                  <a:pt x="196" y="12"/>
                </a:lnTo>
                <a:lnTo>
                  <a:pt x="192" y="8"/>
                </a:lnTo>
                <a:lnTo>
                  <a:pt x="188" y="0"/>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98" name="Freeform 160"/>
          <p:cNvSpPr>
            <a:spLocks/>
          </p:cNvSpPr>
          <p:nvPr/>
        </p:nvSpPr>
        <p:spPr bwMode="gray">
          <a:xfrm>
            <a:off x="2517567" y="5215531"/>
            <a:ext cx="248441" cy="126451"/>
          </a:xfrm>
          <a:custGeom>
            <a:avLst/>
            <a:gdLst/>
            <a:ahLst/>
            <a:cxnLst>
              <a:cxn ang="0">
                <a:pos x="106" y="0"/>
              </a:cxn>
              <a:cxn ang="0">
                <a:pos x="98" y="2"/>
              </a:cxn>
              <a:cxn ang="0">
                <a:pos x="90" y="6"/>
              </a:cxn>
              <a:cxn ang="0">
                <a:pos x="84" y="12"/>
              </a:cxn>
              <a:cxn ang="0">
                <a:pos x="82" y="22"/>
              </a:cxn>
              <a:cxn ang="0">
                <a:pos x="76" y="28"/>
              </a:cxn>
              <a:cxn ang="0">
                <a:pos x="70" y="28"/>
              </a:cxn>
              <a:cxn ang="0">
                <a:pos x="64" y="26"/>
              </a:cxn>
              <a:cxn ang="0">
                <a:pos x="60" y="26"/>
              </a:cxn>
              <a:cxn ang="0">
                <a:pos x="58" y="26"/>
              </a:cxn>
              <a:cxn ang="0">
                <a:pos x="54" y="28"/>
              </a:cxn>
              <a:cxn ang="0">
                <a:pos x="48" y="30"/>
              </a:cxn>
              <a:cxn ang="0">
                <a:pos x="36" y="34"/>
              </a:cxn>
              <a:cxn ang="0">
                <a:pos x="26" y="36"/>
              </a:cxn>
              <a:cxn ang="0">
                <a:pos x="10" y="38"/>
              </a:cxn>
              <a:cxn ang="0">
                <a:pos x="6" y="46"/>
              </a:cxn>
              <a:cxn ang="0">
                <a:pos x="4" y="50"/>
              </a:cxn>
              <a:cxn ang="0">
                <a:pos x="0" y="50"/>
              </a:cxn>
              <a:cxn ang="0">
                <a:pos x="2" y="52"/>
              </a:cxn>
              <a:cxn ang="0">
                <a:pos x="4" y="54"/>
              </a:cxn>
              <a:cxn ang="0">
                <a:pos x="6" y="60"/>
              </a:cxn>
              <a:cxn ang="0">
                <a:pos x="10" y="70"/>
              </a:cxn>
              <a:cxn ang="0">
                <a:pos x="26" y="84"/>
              </a:cxn>
              <a:cxn ang="0">
                <a:pos x="38" y="74"/>
              </a:cxn>
              <a:cxn ang="0">
                <a:pos x="42" y="68"/>
              </a:cxn>
              <a:cxn ang="0">
                <a:pos x="48" y="62"/>
              </a:cxn>
              <a:cxn ang="0">
                <a:pos x="58" y="60"/>
              </a:cxn>
              <a:cxn ang="0">
                <a:pos x="60" y="62"/>
              </a:cxn>
              <a:cxn ang="0">
                <a:pos x="62" y="68"/>
              </a:cxn>
              <a:cxn ang="0">
                <a:pos x="64" y="70"/>
              </a:cxn>
              <a:cxn ang="0">
                <a:pos x="74" y="68"/>
              </a:cxn>
              <a:cxn ang="0">
                <a:pos x="86" y="68"/>
              </a:cxn>
              <a:cxn ang="0">
                <a:pos x="118" y="62"/>
              </a:cxn>
              <a:cxn ang="0">
                <a:pos x="146" y="52"/>
              </a:cxn>
              <a:cxn ang="0">
                <a:pos x="132" y="34"/>
              </a:cxn>
              <a:cxn ang="0">
                <a:pos x="122" y="22"/>
              </a:cxn>
              <a:cxn ang="0">
                <a:pos x="118" y="16"/>
              </a:cxn>
              <a:cxn ang="0">
                <a:pos x="112" y="8"/>
              </a:cxn>
              <a:cxn ang="0">
                <a:pos x="106" y="0"/>
              </a:cxn>
            </a:cxnLst>
            <a:rect l="0" t="0" r="r" b="b"/>
            <a:pathLst>
              <a:path w="148" h="84">
                <a:moveTo>
                  <a:pt x="106" y="0"/>
                </a:moveTo>
                <a:lnTo>
                  <a:pt x="106" y="0"/>
                </a:lnTo>
                <a:lnTo>
                  <a:pt x="102" y="0"/>
                </a:lnTo>
                <a:lnTo>
                  <a:pt x="98" y="2"/>
                </a:lnTo>
                <a:lnTo>
                  <a:pt x="94" y="4"/>
                </a:lnTo>
                <a:lnTo>
                  <a:pt x="90" y="6"/>
                </a:lnTo>
                <a:lnTo>
                  <a:pt x="86" y="10"/>
                </a:lnTo>
                <a:lnTo>
                  <a:pt x="84" y="12"/>
                </a:lnTo>
                <a:lnTo>
                  <a:pt x="84" y="18"/>
                </a:lnTo>
                <a:lnTo>
                  <a:pt x="82" y="22"/>
                </a:lnTo>
                <a:lnTo>
                  <a:pt x="78" y="26"/>
                </a:lnTo>
                <a:lnTo>
                  <a:pt x="76" y="28"/>
                </a:lnTo>
                <a:lnTo>
                  <a:pt x="74" y="28"/>
                </a:lnTo>
                <a:lnTo>
                  <a:pt x="70" y="28"/>
                </a:lnTo>
                <a:lnTo>
                  <a:pt x="68" y="28"/>
                </a:lnTo>
                <a:lnTo>
                  <a:pt x="64" y="26"/>
                </a:lnTo>
                <a:lnTo>
                  <a:pt x="62" y="26"/>
                </a:lnTo>
                <a:lnTo>
                  <a:pt x="60" y="26"/>
                </a:lnTo>
                <a:lnTo>
                  <a:pt x="60" y="24"/>
                </a:lnTo>
                <a:lnTo>
                  <a:pt x="58" y="26"/>
                </a:lnTo>
                <a:lnTo>
                  <a:pt x="56" y="28"/>
                </a:lnTo>
                <a:lnTo>
                  <a:pt x="54" y="28"/>
                </a:lnTo>
                <a:lnTo>
                  <a:pt x="52" y="28"/>
                </a:lnTo>
                <a:lnTo>
                  <a:pt x="48" y="30"/>
                </a:lnTo>
                <a:lnTo>
                  <a:pt x="42" y="32"/>
                </a:lnTo>
                <a:lnTo>
                  <a:pt x="36" y="34"/>
                </a:lnTo>
                <a:lnTo>
                  <a:pt x="30" y="36"/>
                </a:lnTo>
                <a:lnTo>
                  <a:pt x="26" y="36"/>
                </a:lnTo>
                <a:lnTo>
                  <a:pt x="10" y="36"/>
                </a:lnTo>
                <a:lnTo>
                  <a:pt x="10" y="38"/>
                </a:lnTo>
                <a:lnTo>
                  <a:pt x="8" y="42"/>
                </a:lnTo>
                <a:lnTo>
                  <a:pt x="6" y="46"/>
                </a:lnTo>
                <a:lnTo>
                  <a:pt x="4" y="50"/>
                </a:lnTo>
                <a:lnTo>
                  <a:pt x="4" y="50"/>
                </a:lnTo>
                <a:lnTo>
                  <a:pt x="2" y="50"/>
                </a:lnTo>
                <a:lnTo>
                  <a:pt x="0" y="50"/>
                </a:lnTo>
                <a:lnTo>
                  <a:pt x="2" y="52"/>
                </a:lnTo>
                <a:lnTo>
                  <a:pt x="2" y="52"/>
                </a:lnTo>
                <a:lnTo>
                  <a:pt x="4" y="52"/>
                </a:lnTo>
                <a:lnTo>
                  <a:pt x="4" y="54"/>
                </a:lnTo>
                <a:lnTo>
                  <a:pt x="4" y="56"/>
                </a:lnTo>
                <a:lnTo>
                  <a:pt x="6" y="60"/>
                </a:lnTo>
                <a:lnTo>
                  <a:pt x="6" y="66"/>
                </a:lnTo>
                <a:lnTo>
                  <a:pt x="10" y="70"/>
                </a:lnTo>
                <a:lnTo>
                  <a:pt x="14" y="74"/>
                </a:lnTo>
                <a:lnTo>
                  <a:pt x="26" y="84"/>
                </a:lnTo>
                <a:lnTo>
                  <a:pt x="38" y="74"/>
                </a:lnTo>
                <a:lnTo>
                  <a:pt x="38" y="74"/>
                </a:lnTo>
                <a:lnTo>
                  <a:pt x="40" y="72"/>
                </a:lnTo>
                <a:lnTo>
                  <a:pt x="42" y="68"/>
                </a:lnTo>
                <a:lnTo>
                  <a:pt x="44" y="66"/>
                </a:lnTo>
                <a:lnTo>
                  <a:pt x="48" y="62"/>
                </a:lnTo>
                <a:lnTo>
                  <a:pt x="52" y="60"/>
                </a:lnTo>
                <a:lnTo>
                  <a:pt x="58" y="60"/>
                </a:lnTo>
                <a:lnTo>
                  <a:pt x="58" y="60"/>
                </a:lnTo>
                <a:lnTo>
                  <a:pt x="60" y="62"/>
                </a:lnTo>
                <a:lnTo>
                  <a:pt x="60" y="66"/>
                </a:lnTo>
                <a:lnTo>
                  <a:pt x="62" y="68"/>
                </a:lnTo>
                <a:lnTo>
                  <a:pt x="64" y="70"/>
                </a:lnTo>
                <a:lnTo>
                  <a:pt x="64" y="70"/>
                </a:lnTo>
                <a:lnTo>
                  <a:pt x="68" y="70"/>
                </a:lnTo>
                <a:lnTo>
                  <a:pt x="74" y="68"/>
                </a:lnTo>
                <a:lnTo>
                  <a:pt x="80" y="68"/>
                </a:lnTo>
                <a:lnTo>
                  <a:pt x="86" y="68"/>
                </a:lnTo>
                <a:lnTo>
                  <a:pt x="90" y="68"/>
                </a:lnTo>
                <a:lnTo>
                  <a:pt x="118" y="62"/>
                </a:lnTo>
                <a:lnTo>
                  <a:pt x="148" y="56"/>
                </a:lnTo>
                <a:lnTo>
                  <a:pt x="146" y="52"/>
                </a:lnTo>
                <a:lnTo>
                  <a:pt x="140" y="44"/>
                </a:lnTo>
                <a:lnTo>
                  <a:pt x="132" y="34"/>
                </a:lnTo>
                <a:lnTo>
                  <a:pt x="124" y="22"/>
                </a:lnTo>
                <a:lnTo>
                  <a:pt x="122" y="22"/>
                </a:lnTo>
                <a:lnTo>
                  <a:pt x="120" y="20"/>
                </a:lnTo>
                <a:lnTo>
                  <a:pt x="118" y="16"/>
                </a:lnTo>
                <a:lnTo>
                  <a:pt x="114" y="12"/>
                </a:lnTo>
                <a:lnTo>
                  <a:pt x="112" y="8"/>
                </a:lnTo>
                <a:lnTo>
                  <a:pt x="108" y="2"/>
                </a:lnTo>
                <a:lnTo>
                  <a:pt x="106" y="0"/>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99" name="Freeform 161"/>
          <p:cNvSpPr>
            <a:spLocks/>
          </p:cNvSpPr>
          <p:nvPr/>
        </p:nvSpPr>
        <p:spPr bwMode="gray">
          <a:xfrm>
            <a:off x="2400060" y="5360049"/>
            <a:ext cx="124221" cy="123442"/>
          </a:xfrm>
          <a:custGeom>
            <a:avLst/>
            <a:gdLst/>
            <a:ahLst/>
            <a:cxnLst>
              <a:cxn ang="0">
                <a:pos x="52" y="0"/>
              </a:cxn>
              <a:cxn ang="0">
                <a:pos x="52" y="6"/>
              </a:cxn>
              <a:cxn ang="0">
                <a:pos x="54" y="12"/>
              </a:cxn>
              <a:cxn ang="0">
                <a:pos x="60" y="12"/>
              </a:cxn>
              <a:cxn ang="0">
                <a:pos x="68" y="12"/>
              </a:cxn>
              <a:cxn ang="0">
                <a:pos x="72" y="12"/>
              </a:cxn>
              <a:cxn ang="0">
                <a:pos x="72" y="14"/>
              </a:cxn>
              <a:cxn ang="0">
                <a:pos x="74" y="22"/>
              </a:cxn>
              <a:cxn ang="0">
                <a:pos x="72" y="26"/>
              </a:cxn>
              <a:cxn ang="0">
                <a:pos x="68" y="26"/>
              </a:cxn>
              <a:cxn ang="0">
                <a:pos x="68" y="30"/>
              </a:cxn>
              <a:cxn ang="0">
                <a:pos x="68" y="36"/>
              </a:cxn>
              <a:cxn ang="0">
                <a:pos x="74" y="38"/>
              </a:cxn>
              <a:cxn ang="0">
                <a:pos x="74" y="42"/>
              </a:cxn>
              <a:cxn ang="0">
                <a:pos x="74" y="52"/>
              </a:cxn>
              <a:cxn ang="0">
                <a:pos x="70" y="60"/>
              </a:cxn>
              <a:cxn ang="0">
                <a:pos x="62" y="64"/>
              </a:cxn>
              <a:cxn ang="0">
                <a:pos x="52" y="66"/>
              </a:cxn>
              <a:cxn ang="0">
                <a:pos x="46" y="68"/>
              </a:cxn>
              <a:cxn ang="0">
                <a:pos x="42" y="68"/>
              </a:cxn>
              <a:cxn ang="0">
                <a:pos x="32" y="72"/>
              </a:cxn>
              <a:cxn ang="0">
                <a:pos x="28" y="78"/>
              </a:cxn>
              <a:cxn ang="0">
                <a:pos x="24" y="82"/>
              </a:cxn>
              <a:cxn ang="0">
                <a:pos x="22" y="74"/>
              </a:cxn>
              <a:cxn ang="0">
                <a:pos x="20" y="72"/>
              </a:cxn>
              <a:cxn ang="0">
                <a:pos x="16" y="68"/>
              </a:cxn>
              <a:cxn ang="0">
                <a:pos x="14" y="66"/>
              </a:cxn>
              <a:cxn ang="0">
                <a:pos x="6" y="58"/>
              </a:cxn>
              <a:cxn ang="0">
                <a:pos x="0" y="46"/>
              </a:cxn>
              <a:cxn ang="0">
                <a:pos x="0" y="46"/>
              </a:cxn>
              <a:cxn ang="0">
                <a:pos x="6" y="18"/>
              </a:cxn>
              <a:cxn ang="0">
                <a:pos x="26" y="18"/>
              </a:cxn>
              <a:cxn ang="0">
                <a:pos x="30" y="18"/>
              </a:cxn>
              <a:cxn ang="0">
                <a:pos x="32" y="2"/>
              </a:cxn>
            </a:cxnLst>
            <a:rect l="0" t="0" r="r" b="b"/>
            <a:pathLst>
              <a:path w="74" h="82">
                <a:moveTo>
                  <a:pt x="32" y="2"/>
                </a:moveTo>
                <a:lnTo>
                  <a:pt x="52" y="0"/>
                </a:lnTo>
                <a:lnTo>
                  <a:pt x="52" y="2"/>
                </a:lnTo>
                <a:lnTo>
                  <a:pt x="52" y="6"/>
                </a:lnTo>
                <a:lnTo>
                  <a:pt x="52" y="10"/>
                </a:lnTo>
                <a:lnTo>
                  <a:pt x="54" y="12"/>
                </a:lnTo>
                <a:lnTo>
                  <a:pt x="56" y="12"/>
                </a:lnTo>
                <a:lnTo>
                  <a:pt x="60" y="12"/>
                </a:lnTo>
                <a:lnTo>
                  <a:pt x="64" y="12"/>
                </a:lnTo>
                <a:lnTo>
                  <a:pt x="68" y="12"/>
                </a:lnTo>
                <a:lnTo>
                  <a:pt x="72" y="12"/>
                </a:lnTo>
                <a:lnTo>
                  <a:pt x="72" y="12"/>
                </a:lnTo>
                <a:lnTo>
                  <a:pt x="72" y="12"/>
                </a:lnTo>
                <a:lnTo>
                  <a:pt x="72" y="14"/>
                </a:lnTo>
                <a:lnTo>
                  <a:pt x="74" y="18"/>
                </a:lnTo>
                <a:lnTo>
                  <a:pt x="74" y="22"/>
                </a:lnTo>
                <a:lnTo>
                  <a:pt x="72" y="26"/>
                </a:lnTo>
                <a:lnTo>
                  <a:pt x="72" y="26"/>
                </a:lnTo>
                <a:lnTo>
                  <a:pt x="70" y="26"/>
                </a:lnTo>
                <a:lnTo>
                  <a:pt x="68" y="26"/>
                </a:lnTo>
                <a:lnTo>
                  <a:pt x="68" y="28"/>
                </a:lnTo>
                <a:lnTo>
                  <a:pt x="68" y="30"/>
                </a:lnTo>
                <a:lnTo>
                  <a:pt x="68" y="34"/>
                </a:lnTo>
                <a:lnTo>
                  <a:pt x="68" y="36"/>
                </a:lnTo>
                <a:lnTo>
                  <a:pt x="68" y="36"/>
                </a:lnTo>
                <a:lnTo>
                  <a:pt x="74" y="38"/>
                </a:lnTo>
                <a:lnTo>
                  <a:pt x="74" y="38"/>
                </a:lnTo>
                <a:lnTo>
                  <a:pt x="74" y="42"/>
                </a:lnTo>
                <a:lnTo>
                  <a:pt x="74" y="46"/>
                </a:lnTo>
                <a:lnTo>
                  <a:pt x="74" y="52"/>
                </a:lnTo>
                <a:lnTo>
                  <a:pt x="72" y="56"/>
                </a:lnTo>
                <a:lnTo>
                  <a:pt x="70" y="60"/>
                </a:lnTo>
                <a:lnTo>
                  <a:pt x="68" y="62"/>
                </a:lnTo>
                <a:lnTo>
                  <a:pt x="62" y="64"/>
                </a:lnTo>
                <a:lnTo>
                  <a:pt x="56" y="66"/>
                </a:lnTo>
                <a:lnTo>
                  <a:pt x="52" y="66"/>
                </a:lnTo>
                <a:lnTo>
                  <a:pt x="48" y="68"/>
                </a:lnTo>
                <a:lnTo>
                  <a:pt x="46" y="68"/>
                </a:lnTo>
                <a:lnTo>
                  <a:pt x="44" y="62"/>
                </a:lnTo>
                <a:lnTo>
                  <a:pt x="42" y="68"/>
                </a:lnTo>
                <a:lnTo>
                  <a:pt x="32" y="72"/>
                </a:lnTo>
                <a:lnTo>
                  <a:pt x="32" y="72"/>
                </a:lnTo>
                <a:lnTo>
                  <a:pt x="30" y="74"/>
                </a:lnTo>
                <a:lnTo>
                  <a:pt x="28" y="78"/>
                </a:lnTo>
                <a:lnTo>
                  <a:pt x="26" y="80"/>
                </a:lnTo>
                <a:lnTo>
                  <a:pt x="24" y="82"/>
                </a:lnTo>
                <a:lnTo>
                  <a:pt x="24" y="82"/>
                </a:lnTo>
                <a:lnTo>
                  <a:pt x="22" y="74"/>
                </a:lnTo>
                <a:lnTo>
                  <a:pt x="22" y="74"/>
                </a:lnTo>
                <a:lnTo>
                  <a:pt x="20" y="72"/>
                </a:lnTo>
                <a:lnTo>
                  <a:pt x="20" y="68"/>
                </a:lnTo>
                <a:lnTo>
                  <a:pt x="16" y="68"/>
                </a:lnTo>
                <a:lnTo>
                  <a:pt x="16" y="66"/>
                </a:lnTo>
                <a:lnTo>
                  <a:pt x="14" y="66"/>
                </a:lnTo>
                <a:lnTo>
                  <a:pt x="10" y="62"/>
                </a:lnTo>
                <a:lnTo>
                  <a:pt x="6" y="58"/>
                </a:lnTo>
                <a:lnTo>
                  <a:pt x="2" y="54"/>
                </a:lnTo>
                <a:lnTo>
                  <a:pt x="0" y="46"/>
                </a:lnTo>
                <a:lnTo>
                  <a:pt x="0" y="46"/>
                </a:lnTo>
                <a:lnTo>
                  <a:pt x="0" y="46"/>
                </a:lnTo>
                <a:lnTo>
                  <a:pt x="0" y="44"/>
                </a:lnTo>
                <a:lnTo>
                  <a:pt x="6" y="18"/>
                </a:lnTo>
                <a:lnTo>
                  <a:pt x="26" y="18"/>
                </a:lnTo>
                <a:lnTo>
                  <a:pt x="26" y="18"/>
                </a:lnTo>
                <a:lnTo>
                  <a:pt x="28" y="18"/>
                </a:lnTo>
                <a:lnTo>
                  <a:pt x="30" y="18"/>
                </a:lnTo>
                <a:lnTo>
                  <a:pt x="30" y="14"/>
                </a:lnTo>
                <a:lnTo>
                  <a:pt x="32" y="2"/>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00" name="Freeform 162"/>
          <p:cNvSpPr>
            <a:spLocks/>
          </p:cNvSpPr>
          <p:nvPr/>
        </p:nvSpPr>
        <p:spPr bwMode="gray">
          <a:xfrm>
            <a:off x="2410133" y="5363058"/>
            <a:ext cx="43645" cy="24088"/>
          </a:xfrm>
          <a:custGeom>
            <a:avLst/>
            <a:gdLst/>
            <a:ahLst/>
            <a:cxnLst>
              <a:cxn ang="0">
                <a:pos x="20" y="0"/>
              </a:cxn>
              <a:cxn ang="0">
                <a:pos x="20" y="0"/>
              </a:cxn>
              <a:cxn ang="0">
                <a:pos x="18" y="0"/>
              </a:cxn>
              <a:cxn ang="0">
                <a:pos x="14" y="0"/>
              </a:cxn>
              <a:cxn ang="0">
                <a:pos x="10" y="2"/>
              </a:cxn>
              <a:cxn ang="0">
                <a:pos x="6" y="4"/>
              </a:cxn>
              <a:cxn ang="0">
                <a:pos x="4" y="8"/>
              </a:cxn>
              <a:cxn ang="0">
                <a:pos x="0" y="16"/>
              </a:cxn>
              <a:cxn ang="0">
                <a:pos x="22" y="16"/>
              </a:cxn>
              <a:cxn ang="0">
                <a:pos x="22" y="16"/>
              </a:cxn>
              <a:cxn ang="0">
                <a:pos x="24" y="14"/>
              </a:cxn>
              <a:cxn ang="0">
                <a:pos x="24" y="12"/>
              </a:cxn>
              <a:cxn ang="0">
                <a:pos x="24" y="10"/>
              </a:cxn>
              <a:cxn ang="0">
                <a:pos x="26" y="6"/>
              </a:cxn>
              <a:cxn ang="0">
                <a:pos x="26" y="2"/>
              </a:cxn>
              <a:cxn ang="0">
                <a:pos x="26" y="0"/>
              </a:cxn>
              <a:cxn ang="0">
                <a:pos x="20" y="0"/>
              </a:cxn>
            </a:cxnLst>
            <a:rect l="0" t="0" r="r" b="b"/>
            <a:pathLst>
              <a:path w="26" h="16">
                <a:moveTo>
                  <a:pt x="20" y="0"/>
                </a:moveTo>
                <a:lnTo>
                  <a:pt x="20" y="0"/>
                </a:lnTo>
                <a:lnTo>
                  <a:pt x="18" y="0"/>
                </a:lnTo>
                <a:lnTo>
                  <a:pt x="14" y="0"/>
                </a:lnTo>
                <a:lnTo>
                  <a:pt x="10" y="2"/>
                </a:lnTo>
                <a:lnTo>
                  <a:pt x="6" y="4"/>
                </a:lnTo>
                <a:lnTo>
                  <a:pt x="4" y="8"/>
                </a:lnTo>
                <a:lnTo>
                  <a:pt x="0" y="16"/>
                </a:lnTo>
                <a:lnTo>
                  <a:pt x="22" y="16"/>
                </a:lnTo>
                <a:lnTo>
                  <a:pt x="22" y="16"/>
                </a:lnTo>
                <a:lnTo>
                  <a:pt x="24" y="14"/>
                </a:lnTo>
                <a:lnTo>
                  <a:pt x="24" y="12"/>
                </a:lnTo>
                <a:lnTo>
                  <a:pt x="24" y="10"/>
                </a:lnTo>
                <a:lnTo>
                  <a:pt x="26" y="6"/>
                </a:lnTo>
                <a:lnTo>
                  <a:pt x="26" y="2"/>
                </a:lnTo>
                <a:lnTo>
                  <a:pt x="26" y="0"/>
                </a:lnTo>
                <a:lnTo>
                  <a:pt x="20" y="0"/>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01" name="Freeform 163"/>
          <p:cNvSpPr>
            <a:spLocks/>
          </p:cNvSpPr>
          <p:nvPr/>
        </p:nvSpPr>
        <p:spPr bwMode="gray">
          <a:xfrm>
            <a:off x="2440349" y="5326929"/>
            <a:ext cx="147722" cy="183657"/>
          </a:xfrm>
          <a:custGeom>
            <a:avLst/>
            <a:gdLst/>
            <a:ahLst/>
            <a:cxnLst>
              <a:cxn ang="0">
                <a:pos x="10" y="120"/>
              </a:cxn>
              <a:cxn ang="0">
                <a:pos x="12" y="122"/>
              </a:cxn>
              <a:cxn ang="0">
                <a:pos x="10" y="120"/>
              </a:cxn>
              <a:cxn ang="0">
                <a:pos x="0" y="104"/>
              </a:cxn>
              <a:cxn ang="0">
                <a:pos x="2" y="102"/>
              </a:cxn>
              <a:cxn ang="0">
                <a:pos x="6" y="98"/>
              </a:cxn>
              <a:cxn ang="0">
                <a:pos x="8" y="96"/>
              </a:cxn>
              <a:cxn ang="0">
                <a:pos x="14" y="92"/>
              </a:cxn>
              <a:cxn ang="0">
                <a:pos x="20" y="84"/>
              </a:cxn>
              <a:cxn ang="0">
                <a:pos x="24" y="90"/>
              </a:cxn>
              <a:cxn ang="0">
                <a:pos x="32" y="88"/>
              </a:cxn>
              <a:cxn ang="0">
                <a:pos x="44" y="84"/>
              </a:cxn>
              <a:cxn ang="0">
                <a:pos x="48" y="82"/>
              </a:cxn>
              <a:cxn ang="0">
                <a:pos x="48" y="78"/>
              </a:cxn>
              <a:cxn ang="0">
                <a:pos x="50" y="66"/>
              </a:cxn>
              <a:cxn ang="0">
                <a:pos x="44" y="58"/>
              </a:cxn>
              <a:cxn ang="0">
                <a:pos x="44" y="56"/>
              </a:cxn>
              <a:cxn ang="0">
                <a:pos x="44" y="50"/>
              </a:cxn>
              <a:cxn ang="0">
                <a:pos x="46" y="48"/>
              </a:cxn>
              <a:cxn ang="0">
                <a:pos x="48" y="46"/>
              </a:cxn>
              <a:cxn ang="0">
                <a:pos x="50" y="40"/>
              </a:cxn>
              <a:cxn ang="0">
                <a:pos x="48" y="34"/>
              </a:cxn>
              <a:cxn ang="0">
                <a:pos x="30" y="32"/>
              </a:cxn>
              <a:cxn ang="0">
                <a:pos x="28" y="24"/>
              </a:cxn>
              <a:cxn ang="0">
                <a:pos x="32" y="22"/>
              </a:cxn>
              <a:cxn ang="0">
                <a:pos x="56" y="20"/>
              </a:cxn>
              <a:cxn ang="0">
                <a:pos x="72" y="22"/>
              </a:cxn>
              <a:cxn ang="0">
                <a:pos x="72" y="18"/>
              </a:cxn>
              <a:cxn ang="0">
                <a:pos x="72" y="12"/>
              </a:cxn>
              <a:cxn ang="0">
                <a:pos x="78" y="6"/>
              </a:cxn>
              <a:cxn ang="0">
                <a:pos x="82" y="4"/>
              </a:cxn>
              <a:cxn ang="0">
                <a:pos x="86" y="0"/>
              </a:cxn>
              <a:cxn ang="0">
                <a:pos x="88" y="0"/>
              </a:cxn>
              <a:cxn ang="0">
                <a:pos x="88" y="10"/>
              </a:cxn>
              <a:cxn ang="0">
                <a:pos x="88" y="14"/>
              </a:cxn>
              <a:cxn ang="0">
                <a:pos x="86" y="24"/>
              </a:cxn>
              <a:cxn ang="0">
                <a:pos x="86" y="34"/>
              </a:cxn>
              <a:cxn ang="0">
                <a:pos x="86" y="40"/>
              </a:cxn>
              <a:cxn ang="0">
                <a:pos x="86" y="48"/>
              </a:cxn>
              <a:cxn ang="0">
                <a:pos x="84" y="60"/>
              </a:cxn>
              <a:cxn ang="0">
                <a:pos x="80" y="68"/>
              </a:cxn>
              <a:cxn ang="0">
                <a:pos x="78" y="72"/>
              </a:cxn>
              <a:cxn ang="0">
                <a:pos x="74" y="82"/>
              </a:cxn>
              <a:cxn ang="0">
                <a:pos x="70" y="92"/>
              </a:cxn>
              <a:cxn ang="0">
                <a:pos x="66" y="98"/>
              </a:cxn>
              <a:cxn ang="0">
                <a:pos x="64" y="102"/>
              </a:cxn>
              <a:cxn ang="0">
                <a:pos x="60" y="110"/>
              </a:cxn>
              <a:cxn ang="0">
                <a:pos x="56" y="112"/>
              </a:cxn>
              <a:cxn ang="0">
                <a:pos x="50" y="112"/>
              </a:cxn>
              <a:cxn ang="0">
                <a:pos x="44" y="112"/>
              </a:cxn>
              <a:cxn ang="0">
                <a:pos x="38" y="116"/>
              </a:cxn>
              <a:cxn ang="0">
                <a:pos x="34" y="114"/>
              </a:cxn>
              <a:cxn ang="0">
                <a:pos x="32" y="112"/>
              </a:cxn>
              <a:cxn ang="0">
                <a:pos x="28" y="112"/>
              </a:cxn>
              <a:cxn ang="0">
                <a:pos x="18" y="116"/>
              </a:cxn>
            </a:cxnLst>
            <a:rect l="0" t="0" r="r" b="b"/>
            <a:pathLst>
              <a:path w="88" h="122">
                <a:moveTo>
                  <a:pt x="10" y="120"/>
                </a:moveTo>
                <a:lnTo>
                  <a:pt x="10" y="120"/>
                </a:lnTo>
                <a:lnTo>
                  <a:pt x="12" y="122"/>
                </a:lnTo>
                <a:lnTo>
                  <a:pt x="12" y="122"/>
                </a:lnTo>
                <a:lnTo>
                  <a:pt x="12" y="122"/>
                </a:lnTo>
                <a:lnTo>
                  <a:pt x="10" y="120"/>
                </a:lnTo>
                <a:lnTo>
                  <a:pt x="0" y="108"/>
                </a:lnTo>
                <a:lnTo>
                  <a:pt x="0" y="104"/>
                </a:lnTo>
                <a:lnTo>
                  <a:pt x="0" y="104"/>
                </a:lnTo>
                <a:lnTo>
                  <a:pt x="2" y="102"/>
                </a:lnTo>
                <a:lnTo>
                  <a:pt x="4" y="100"/>
                </a:lnTo>
                <a:lnTo>
                  <a:pt x="6" y="98"/>
                </a:lnTo>
                <a:lnTo>
                  <a:pt x="6" y="96"/>
                </a:lnTo>
                <a:lnTo>
                  <a:pt x="8" y="96"/>
                </a:lnTo>
                <a:lnTo>
                  <a:pt x="10" y="92"/>
                </a:lnTo>
                <a:lnTo>
                  <a:pt x="14" y="92"/>
                </a:lnTo>
                <a:lnTo>
                  <a:pt x="18" y="90"/>
                </a:lnTo>
                <a:lnTo>
                  <a:pt x="20" y="84"/>
                </a:lnTo>
                <a:lnTo>
                  <a:pt x="22" y="90"/>
                </a:lnTo>
                <a:lnTo>
                  <a:pt x="24" y="90"/>
                </a:lnTo>
                <a:lnTo>
                  <a:pt x="28" y="90"/>
                </a:lnTo>
                <a:lnTo>
                  <a:pt x="32" y="88"/>
                </a:lnTo>
                <a:lnTo>
                  <a:pt x="38" y="86"/>
                </a:lnTo>
                <a:lnTo>
                  <a:pt x="44" y="84"/>
                </a:lnTo>
                <a:lnTo>
                  <a:pt x="46" y="82"/>
                </a:lnTo>
                <a:lnTo>
                  <a:pt x="48" y="82"/>
                </a:lnTo>
                <a:lnTo>
                  <a:pt x="48" y="80"/>
                </a:lnTo>
                <a:lnTo>
                  <a:pt x="48" y="78"/>
                </a:lnTo>
                <a:lnTo>
                  <a:pt x="50" y="74"/>
                </a:lnTo>
                <a:lnTo>
                  <a:pt x="50" y="66"/>
                </a:lnTo>
                <a:lnTo>
                  <a:pt x="50" y="58"/>
                </a:lnTo>
                <a:lnTo>
                  <a:pt x="44" y="58"/>
                </a:lnTo>
                <a:lnTo>
                  <a:pt x="44" y="58"/>
                </a:lnTo>
                <a:lnTo>
                  <a:pt x="44" y="56"/>
                </a:lnTo>
                <a:lnTo>
                  <a:pt x="44" y="52"/>
                </a:lnTo>
                <a:lnTo>
                  <a:pt x="44" y="50"/>
                </a:lnTo>
                <a:lnTo>
                  <a:pt x="44" y="48"/>
                </a:lnTo>
                <a:lnTo>
                  <a:pt x="46" y="48"/>
                </a:lnTo>
                <a:lnTo>
                  <a:pt x="48" y="48"/>
                </a:lnTo>
                <a:lnTo>
                  <a:pt x="48" y="46"/>
                </a:lnTo>
                <a:lnTo>
                  <a:pt x="48" y="42"/>
                </a:lnTo>
                <a:lnTo>
                  <a:pt x="50" y="40"/>
                </a:lnTo>
                <a:lnTo>
                  <a:pt x="50" y="36"/>
                </a:lnTo>
                <a:lnTo>
                  <a:pt x="48" y="34"/>
                </a:lnTo>
                <a:lnTo>
                  <a:pt x="30" y="32"/>
                </a:lnTo>
                <a:lnTo>
                  <a:pt x="30" y="32"/>
                </a:lnTo>
                <a:lnTo>
                  <a:pt x="28" y="28"/>
                </a:lnTo>
                <a:lnTo>
                  <a:pt x="28" y="24"/>
                </a:lnTo>
                <a:lnTo>
                  <a:pt x="28" y="22"/>
                </a:lnTo>
                <a:lnTo>
                  <a:pt x="32" y="22"/>
                </a:lnTo>
                <a:lnTo>
                  <a:pt x="42" y="22"/>
                </a:lnTo>
                <a:lnTo>
                  <a:pt x="56" y="20"/>
                </a:lnTo>
                <a:lnTo>
                  <a:pt x="66" y="20"/>
                </a:lnTo>
                <a:lnTo>
                  <a:pt x="72" y="22"/>
                </a:lnTo>
                <a:lnTo>
                  <a:pt x="72" y="20"/>
                </a:lnTo>
                <a:lnTo>
                  <a:pt x="72" y="18"/>
                </a:lnTo>
                <a:lnTo>
                  <a:pt x="70" y="16"/>
                </a:lnTo>
                <a:lnTo>
                  <a:pt x="72" y="12"/>
                </a:lnTo>
                <a:lnTo>
                  <a:pt x="74" y="8"/>
                </a:lnTo>
                <a:lnTo>
                  <a:pt x="78" y="6"/>
                </a:lnTo>
                <a:lnTo>
                  <a:pt x="80" y="6"/>
                </a:lnTo>
                <a:lnTo>
                  <a:pt x="82" y="4"/>
                </a:lnTo>
                <a:lnTo>
                  <a:pt x="84" y="2"/>
                </a:lnTo>
                <a:lnTo>
                  <a:pt x="86" y="0"/>
                </a:lnTo>
                <a:lnTo>
                  <a:pt x="86" y="0"/>
                </a:lnTo>
                <a:lnTo>
                  <a:pt x="88" y="0"/>
                </a:lnTo>
                <a:lnTo>
                  <a:pt x="88" y="4"/>
                </a:lnTo>
                <a:lnTo>
                  <a:pt x="88" y="10"/>
                </a:lnTo>
                <a:lnTo>
                  <a:pt x="88" y="10"/>
                </a:lnTo>
                <a:lnTo>
                  <a:pt x="88" y="14"/>
                </a:lnTo>
                <a:lnTo>
                  <a:pt x="88" y="18"/>
                </a:lnTo>
                <a:lnTo>
                  <a:pt x="86" y="24"/>
                </a:lnTo>
                <a:lnTo>
                  <a:pt x="86" y="28"/>
                </a:lnTo>
                <a:lnTo>
                  <a:pt x="86" y="34"/>
                </a:lnTo>
                <a:lnTo>
                  <a:pt x="86" y="38"/>
                </a:lnTo>
                <a:lnTo>
                  <a:pt x="86" y="40"/>
                </a:lnTo>
                <a:lnTo>
                  <a:pt x="86" y="44"/>
                </a:lnTo>
                <a:lnTo>
                  <a:pt x="86" y="48"/>
                </a:lnTo>
                <a:lnTo>
                  <a:pt x="84" y="54"/>
                </a:lnTo>
                <a:lnTo>
                  <a:pt x="84" y="60"/>
                </a:lnTo>
                <a:lnTo>
                  <a:pt x="82" y="66"/>
                </a:lnTo>
                <a:lnTo>
                  <a:pt x="80" y="68"/>
                </a:lnTo>
                <a:lnTo>
                  <a:pt x="80" y="70"/>
                </a:lnTo>
                <a:lnTo>
                  <a:pt x="78" y="72"/>
                </a:lnTo>
                <a:lnTo>
                  <a:pt x="76" y="78"/>
                </a:lnTo>
                <a:lnTo>
                  <a:pt x="74" y="82"/>
                </a:lnTo>
                <a:lnTo>
                  <a:pt x="72" y="88"/>
                </a:lnTo>
                <a:lnTo>
                  <a:pt x="70" y="92"/>
                </a:lnTo>
                <a:lnTo>
                  <a:pt x="68" y="96"/>
                </a:lnTo>
                <a:lnTo>
                  <a:pt x="66" y="98"/>
                </a:lnTo>
                <a:lnTo>
                  <a:pt x="66" y="100"/>
                </a:lnTo>
                <a:lnTo>
                  <a:pt x="64" y="102"/>
                </a:lnTo>
                <a:lnTo>
                  <a:pt x="62" y="106"/>
                </a:lnTo>
                <a:lnTo>
                  <a:pt x="60" y="110"/>
                </a:lnTo>
                <a:lnTo>
                  <a:pt x="56" y="112"/>
                </a:lnTo>
                <a:lnTo>
                  <a:pt x="56" y="112"/>
                </a:lnTo>
                <a:lnTo>
                  <a:pt x="54" y="112"/>
                </a:lnTo>
                <a:lnTo>
                  <a:pt x="50" y="112"/>
                </a:lnTo>
                <a:lnTo>
                  <a:pt x="46" y="110"/>
                </a:lnTo>
                <a:lnTo>
                  <a:pt x="44" y="112"/>
                </a:lnTo>
                <a:lnTo>
                  <a:pt x="42" y="112"/>
                </a:lnTo>
                <a:lnTo>
                  <a:pt x="38" y="116"/>
                </a:lnTo>
                <a:lnTo>
                  <a:pt x="34" y="114"/>
                </a:lnTo>
                <a:lnTo>
                  <a:pt x="34" y="114"/>
                </a:lnTo>
                <a:lnTo>
                  <a:pt x="34" y="112"/>
                </a:lnTo>
                <a:lnTo>
                  <a:pt x="32" y="112"/>
                </a:lnTo>
                <a:lnTo>
                  <a:pt x="30" y="112"/>
                </a:lnTo>
                <a:lnTo>
                  <a:pt x="28" y="112"/>
                </a:lnTo>
                <a:lnTo>
                  <a:pt x="24" y="114"/>
                </a:lnTo>
                <a:lnTo>
                  <a:pt x="18" y="116"/>
                </a:lnTo>
                <a:lnTo>
                  <a:pt x="10" y="120"/>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02" name="Freeform 164"/>
          <p:cNvSpPr>
            <a:spLocks/>
          </p:cNvSpPr>
          <p:nvPr/>
        </p:nvSpPr>
        <p:spPr bwMode="gray">
          <a:xfrm>
            <a:off x="2457135" y="5537684"/>
            <a:ext cx="218225" cy="234841"/>
          </a:xfrm>
          <a:custGeom>
            <a:avLst/>
            <a:gdLst/>
            <a:ahLst/>
            <a:cxnLst>
              <a:cxn ang="0">
                <a:pos x="24" y="2"/>
              </a:cxn>
              <a:cxn ang="0">
                <a:pos x="42" y="0"/>
              </a:cxn>
              <a:cxn ang="0">
                <a:pos x="56" y="0"/>
              </a:cxn>
              <a:cxn ang="0">
                <a:pos x="86" y="26"/>
              </a:cxn>
              <a:cxn ang="0">
                <a:pos x="86" y="18"/>
              </a:cxn>
              <a:cxn ang="0">
                <a:pos x="88" y="14"/>
              </a:cxn>
              <a:cxn ang="0">
                <a:pos x="102" y="18"/>
              </a:cxn>
              <a:cxn ang="0">
                <a:pos x="112" y="24"/>
              </a:cxn>
              <a:cxn ang="0">
                <a:pos x="112" y="34"/>
              </a:cxn>
              <a:cxn ang="0">
                <a:pos x="114" y="38"/>
              </a:cxn>
              <a:cxn ang="0">
                <a:pos x="116" y="48"/>
              </a:cxn>
              <a:cxn ang="0">
                <a:pos x="114" y="56"/>
              </a:cxn>
              <a:cxn ang="0">
                <a:pos x="114" y="60"/>
              </a:cxn>
              <a:cxn ang="0">
                <a:pos x="128" y="62"/>
              </a:cxn>
              <a:cxn ang="0">
                <a:pos x="128" y="70"/>
              </a:cxn>
              <a:cxn ang="0">
                <a:pos x="128" y="82"/>
              </a:cxn>
              <a:cxn ang="0">
                <a:pos x="128" y="88"/>
              </a:cxn>
              <a:cxn ang="0">
                <a:pos x="112" y="136"/>
              </a:cxn>
              <a:cxn ang="0">
                <a:pos x="114" y="138"/>
              </a:cxn>
              <a:cxn ang="0">
                <a:pos x="118" y="144"/>
              </a:cxn>
              <a:cxn ang="0">
                <a:pos x="130" y="152"/>
              </a:cxn>
              <a:cxn ang="0">
                <a:pos x="126" y="152"/>
              </a:cxn>
              <a:cxn ang="0">
                <a:pos x="116" y="154"/>
              </a:cxn>
              <a:cxn ang="0">
                <a:pos x="106" y="156"/>
              </a:cxn>
              <a:cxn ang="0">
                <a:pos x="100" y="156"/>
              </a:cxn>
              <a:cxn ang="0">
                <a:pos x="92" y="156"/>
              </a:cxn>
              <a:cxn ang="0">
                <a:pos x="82" y="154"/>
              </a:cxn>
              <a:cxn ang="0">
                <a:pos x="76" y="150"/>
              </a:cxn>
              <a:cxn ang="0">
                <a:pos x="30" y="150"/>
              </a:cxn>
              <a:cxn ang="0">
                <a:pos x="24" y="150"/>
              </a:cxn>
              <a:cxn ang="0">
                <a:pos x="20" y="144"/>
              </a:cxn>
              <a:cxn ang="0">
                <a:pos x="16" y="142"/>
              </a:cxn>
              <a:cxn ang="0">
                <a:pos x="6" y="142"/>
              </a:cxn>
              <a:cxn ang="0">
                <a:pos x="2" y="140"/>
              </a:cxn>
              <a:cxn ang="0">
                <a:pos x="6" y="118"/>
              </a:cxn>
              <a:cxn ang="0">
                <a:pos x="10" y="100"/>
              </a:cxn>
              <a:cxn ang="0">
                <a:pos x="12" y="94"/>
              </a:cxn>
              <a:cxn ang="0">
                <a:pos x="16" y="82"/>
              </a:cxn>
              <a:cxn ang="0">
                <a:pos x="24" y="68"/>
              </a:cxn>
              <a:cxn ang="0">
                <a:pos x="26" y="68"/>
              </a:cxn>
              <a:cxn ang="0">
                <a:pos x="28" y="66"/>
              </a:cxn>
              <a:cxn ang="0">
                <a:pos x="28" y="58"/>
              </a:cxn>
              <a:cxn ang="0">
                <a:pos x="26" y="46"/>
              </a:cxn>
              <a:cxn ang="0">
                <a:pos x="14" y="16"/>
              </a:cxn>
              <a:cxn ang="0">
                <a:pos x="6" y="4"/>
              </a:cxn>
            </a:cxnLst>
            <a:rect l="0" t="0" r="r" b="b"/>
            <a:pathLst>
              <a:path w="130" h="156">
                <a:moveTo>
                  <a:pt x="6" y="4"/>
                </a:moveTo>
                <a:lnTo>
                  <a:pt x="24" y="2"/>
                </a:lnTo>
                <a:lnTo>
                  <a:pt x="32" y="0"/>
                </a:lnTo>
                <a:lnTo>
                  <a:pt x="42" y="0"/>
                </a:lnTo>
                <a:lnTo>
                  <a:pt x="52" y="0"/>
                </a:lnTo>
                <a:lnTo>
                  <a:pt x="56" y="0"/>
                </a:lnTo>
                <a:lnTo>
                  <a:pt x="64" y="24"/>
                </a:lnTo>
                <a:lnTo>
                  <a:pt x="86" y="26"/>
                </a:lnTo>
                <a:lnTo>
                  <a:pt x="86" y="22"/>
                </a:lnTo>
                <a:lnTo>
                  <a:pt x="86" y="18"/>
                </a:lnTo>
                <a:lnTo>
                  <a:pt x="88" y="14"/>
                </a:lnTo>
                <a:lnTo>
                  <a:pt x="88" y="14"/>
                </a:lnTo>
                <a:lnTo>
                  <a:pt x="102" y="12"/>
                </a:lnTo>
                <a:lnTo>
                  <a:pt x="102" y="18"/>
                </a:lnTo>
                <a:lnTo>
                  <a:pt x="112" y="18"/>
                </a:lnTo>
                <a:lnTo>
                  <a:pt x="112" y="24"/>
                </a:lnTo>
                <a:lnTo>
                  <a:pt x="112" y="28"/>
                </a:lnTo>
                <a:lnTo>
                  <a:pt x="112" y="34"/>
                </a:lnTo>
                <a:lnTo>
                  <a:pt x="114" y="38"/>
                </a:lnTo>
                <a:lnTo>
                  <a:pt x="114" y="38"/>
                </a:lnTo>
                <a:lnTo>
                  <a:pt x="116" y="42"/>
                </a:lnTo>
                <a:lnTo>
                  <a:pt x="116" y="48"/>
                </a:lnTo>
                <a:lnTo>
                  <a:pt x="116" y="52"/>
                </a:lnTo>
                <a:lnTo>
                  <a:pt x="114" y="56"/>
                </a:lnTo>
                <a:lnTo>
                  <a:pt x="114" y="60"/>
                </a:lnTo>
                <a:lnTo>
                  <a:pt x="114" y="60"/>
                </a:lnTo>
                <a:lnTo>
                  <a:pt x="128" y="62"/>
                </a:lnTo>
                <a:lnTo>
                  <a:pt x="128" y="62"/>
                </a:lnTo>
                <a:lnTo>
                  <a:pt x="128" y="66"/>
                </a:lnTo>
                <a:lnTo>
                  <a:pt x="128" y="70"/>
                </a:lnTo>
                <a:lnTo>
                  <a:pt x="128" y="76"/>
                </a:lnTo>
                <a:lnTo>
                  <a:pt x="128" y="82"/>
                </a:lnTo>
                <a:lnTo>
                  <a:pt x="128" y="86"/>
                </a:lnTo>
                <a:lnTo>
                  <a:pt x="128" y="88"/>
                </a:lnTo>
                <a:lnTo>
                  <a:pt x="112" y="90"/>
                </a:lnTo>
                <a:lnTo>
                  <a:pt x="112" y="136"/>
                </a:lnTo>
                <a:lnTo>
                  <a:pt x="112" y="136"/>
                </a:lnTo>
                <a:lnTo>
                  <a:pt x="114" y="138"/>
                </a:lnTo>
                <a:lnTo>
                  <a:pt x="116" y="140"/>
                </a:lnTo>
                <a:lnTo>
                  <a:pt x="118" y="144"/>
                </a:lnTo>
                <a:lnTo>
                  <a:pt x="124" y="148"/>
                </a:lnTo>
                <a:lnTo>
                  <a:pt x="130" y="152"/>
                </a:lnTo>
                <a:lnTo>
                  <a:pt x="130" y="152"/>
                </a:lnTo>
                <a:lnTo>
                  <a:pt x="126" y="152"/>
                </a:lnTo>
                <a:lnTo>
                  <a:pt x="122" y="152"/>
                </a:lnTo>
                <a:lnTo>
                  <a:pt x="116" y="154"/>
                </a:lnTo>
                <a:lnTo>
                  <a:pt x="110" y="154"/>
                </a:lnTo>
                <a:lnTo>
                  <a:pt x="106" y="156"/>
                </a:lnTo>
                <a:lnTo>
                  <a:pt x="102" y="156"/>
                </a:lnTo>
                <a:lnTo>
                  <a:pt x="100" y="156"/>
                </a:lnTo>
                <a:lnTo>
                  <a:pt x="98" y="156"/>
                </a:lnTo>
                <a:lnTo>
                  <a:pt x="92" y="156"/>
                </a:lnTo>
                <a:lnTo>
                  <a:pt x="88" y="154"/>
                </a:lnTo>
                <a:lnTo>
                  <a:pt x="82" y="154"/>
                </a:lnTo>
                <a:lnTo>
                  <a:pt x="78" y="152"/>
                </a:lnTo>
                <a:lnTo>
                  <a:pt x="76" y="150"/>
                </a:lnTo>
                <a:lnTo>
                  <a:pt x="32" y="150"/>
                </a:lnTo>
                <a:lnTo>
                  <a:pt x="30" y="150"/>
                </a:lnTo>
                <a:lnTo>
                  <a:pt x="28" y="150"/>
                </a:lnTo>
                <a:lnTo>
                  <a:pt x="24" y="150"/>
                </a:lnTo>
                <a:lnTo>
                  <a:pt x="22" y="148"/>
                </a:lnTo>
                <a:lnTo>
                  <a:pt x="20" y="144"/>
                </a:lnTo>
                <a:lnTo>
                  <a:pt x="18" y="144"/>
                </a:lnTo>
                <a:lnTo>
                  <a:pt x="16" y="142"/>
                </a:lnTo>
                <a:lnTo>
                  <a:pt x="12" y="142"/>
                </a:lnTo>
                <a:lnTo>
                  <a:pt x="6" y="142"/>
                </a:lnTo>
                <a:lnTo>
                  <a:pt x="0" y="144"/>
                </a:lnTo>
                <a:lnTo>
                  <a:pt x="2" y="140"/>
                </a:lnTo>
                <a:lnTo>
                  <a:pt x="4" y="130"/>
                </a:lnTo>
                <a:lnTo>
                  <a:pt x="6" y="118"/>
                </a:lnTo>
                <a:lnTo>
                  <a:pt x="10" y="108"/>
                </a:lnTo>
                <a:lnTo>
                  <a:pt x="10" y="100"/>
                </a:lnTo>
                <a:lnTo>
                  <a:pt x="10" y="98"/>
                </a:lnTo>
                <a:lnTo>
                  <a:pt x="12" y="94"/>
                </a:lnTo>
                <a:lnTo>
                  <a:pt x="14" y="90"/>
                </a:lnTo>
                <a:lnTo>
                  <a:pt x="16" y="82"/>
                </a:lnTo>
                <a:lnTo>
                  <a:pt x="20" y="76"/>
                </a:lnTo>
                <a:lnTo>
                  <a:pt x="24" y="68"/>
                </a:lnTo>
                <a:lnTo>
                  <a:pt x="26" y="68"/>
                </a:lnTo>
                <a:lnTo>
                  <a:pt x="26" y="68"/>
                </a:lnTo>
                <a:lnTo>
                  <a:pt x="26" y="68"/>
                </a:lnTo>
                <a:lnTo>
                  <a:pt x="28" y="66"/>
                </a:lnTo>
                <a:lnTo>
                  <a:pt x="28" y="62"/>
                </a:lnTo>
                <a:lnTo>
                  <a:pt x="28" y="58"/>
                </a:lnTo>
                <a:lnTo>
                  <a:pt x="28" y="54"/>
                </a:lnTo>
                <a:lnTo>
                  <a:pt x="26" y="46"/>
                </a:lnTo>
                <a:lnTo>
                  <a:pt x="24" y="38"/>
                </a:lnTo>
                <a:lnTo>
                  <a:pt x="14" y="16"/>
                </a:lnTo>
                <a:lnTo>
                  <a:pt x="6" y="10"/>
                </a:lnTo>
                <a:lnTo>
                  <a:pt x="6" y="4"/>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03" name="Freeform 165"/>
          <p:cNvSpPr>
            <a:spLocks/>
          </p:cNvSpPr>
          <p:nvPr/>
        </p:nvSpPr>
        <p:spPr bwMode="gray">
          <a:xfrm>
            <a:off x="2463849" y="5299834"/>
            <a:ext cx="426378" cy="388390"/>
          </a:xfrm>
          <a:custGeom>
            <a:avLst/>
            <a:gdLst/>
            <a:ahLst/>
            <a:cxnLst>
              <a:cxn ang="0">
                <a:pos x="24" y="132"/>
              </a:cxn>
              <a:cxn ang="0">
                <a:pos x="32" y="128"/>
              </a:cxn>
              <a:cxn ang="0">
                <a:pos x="40" y="130"/>
              </a:cxn>
              <a:cxn ang="0">
                <a:pos x="46" y="128"/>
              </a:cxn>
              <a:cxn ang="0">
                <a:pos x="50" y="120"/>
              </a:cxn>
              <a:cxn ang="0">
                <a:pos x="66" y="86"/>
              </a:cxn>
              <a:cxn ang="0">
                <a:pos x="68" y="80"/>
              </a:cxn>
              <a:cxn ang="0">
                <a:pos x="72" y="70"/>
              </a:cxn>
              <a:cxn ang="0">
                <a:pos x="72" y="52"/>
              </a:cxn>
              <a:cxn ang="0">
                <a:pos x="72" y="40"/>
              </a:cxn>
              <a:cxn ang="0">
                <a:pos x="76" y="30"/>
              </a:cxn>
              <a:cxn ang="0">
                <a:pos x="72" y="18"/>
              </a:cxn>
              <a:cxn ang="0">
                <a:pos x="74" y="12"/>
              </a:cxn>
              <a:cxn ang="0">
                <a:pos x="84" y="6"/>
              </a:cxn>
              <a:cxn ang="0">
                <a:pos x="92" y="8"/>
              </a:cxn>
              <a:cxn ang="0">
                <a:pos x="96" y="16"/>
              </a:cxn>
              <a:cxn ang="0">
                <a:pos x="104" y="14"/>
              </a:cxn>
              <a:cxn ang="0">
                <a:pos x="122" y="12"/>
              </a:cxn>
              <a:cxn ang="0">
                <a:pos x="130" y="12"/>
              </a:cxn>
              <a:cxn ang="0">
                <a:pos x="180" y="2"/>
              </a:cxn>
              <a:cxn ang="0">
                <a:pos x="188" y="10"/>
              </a:cxn>
              <a:cxn ang="0">
                <a:pos x="202" y="14"/>
              </a:cxn>
              <a:cxn ang="0">
                <a:pos x="212" y="18"/>
              </a:cxn>
              <a:cxn ang="0">
                <a:pos x="222" y="24"/>
              </a:cxn>
              <a:cxn ang="0">
                <a:pos x="244" y="26"/>
              </a:cxn>
              <a:cxn ang="0">
                <a:pos x="242" y="32"/>
              </a:cxn>
              <a:cxn ang="0">
                <a:pos x="240" y="40"/>
              </a:cxn>
              <a:cxn ang="0">
                <a:pos x="238" y="50"/>
              </a:cxn>
              <a:cxn ang="0">
                <a:pos x="236" y="60"/>
              </a:cxn>
              <a:cxn ang="0">
                <a:pos x="230" y="74"/>
              </a:cxn>
              <a:cxn ang="0">
                <a:pos x="234" y="118"/>
              </a:cxn>
              <a:cxn ang="0">
                <a:pos x="244" y="170"/>
              </a:cxn>
              <a:cxn ang="0">
                <a:pos x="250" y="194"/>
              </a:cxn>
              <a:cxn ang="0">
                <a:pos x="242" y="194"/>
              </a:cxn>
              <a:cxn ang="0">
                <a:pos x="232" y="196"/>
              </a:cxn>
              <a:cxn ang="0">
                <a:pos x="226" y="204"/>
              </a:cxn>
              <a:cxn ang="0">
                <a:pos x="228" y="214"/>
              </a:cxn>
              <a:cxn ang="0">
                <a:pos x="234" y="228"/>
              </a:cxn>
              <a:cxn ang="0">
                <a:pos x="240" y="240"/>
              </a:cxn>
              <a:cxn ang="0">
                <a:pos x="250" y="258"/>
              </a:cxn>
              <a:cxn ang="0">
                <a:pos x="214" y="230"/>
              </a:cxn>
              <a:cxn ang="0">
                <a:pos x="210" y="230"/>
              </a:cxn>
              <a:cxn ang="0">
                <a:pos x="206" y="224"/>
              </a:cxn>
              <a:cxn ang="0">
                <a:pos x="204" y="230"/>
              </a:cxn>
              <a:cxn ang="0">
                <a:pos x="192" y="230"/>
              </a:cxn>
              <a:cxn ang="0">
                <a:pos x="164" y="224"/>
              </a:cxn>
              <a:cxn ang="0">
                <a:pos x="158" y="222"/>
              </a:cxn>
              <a:cxn ang="0">
                <a:pos x="156" y="220"/>
              </a:cxn>
              <a:cxn ang="0">
                <a:pos x="146" y="218"/>
              </a:cxn>
              <a:cxn ang="0">
                <a:pos x="136" y="218"/>
              </a:cxn>
              <a:cxn ang="0">
                <a:pos x="110" y="218"/>
              </a:cxn>
              <a:cxn ang="0">
                <a:pos x="112" y="210"/>
              </a:cxn>
              <a:cxn ang="0">
                <a:pos x="110" y="196"/>
              </a:cxn>
              <a:cxn ang="0">
                <a:pos x="108" y="186"/>
              </a:cxn>
              <a:cxn ang="0">
                <a:pos x="98" y="176"/>
              </a:cxn>
              <a:cxn ang="0">
                <a:pos x="84" y="172"/>
              </a:cxn>
              <a:cxn ang="0">
                <a:pos x="82" y="184"/>
              </a:cxn>
              <a:cxn ang="0">
                <a:pos x="48" y="158"/>
              </a:cxn>
              <a:cxn ang="0">
                <a:pos x="20" y="160"/>
              </a:cxn>
            </a:cxnLst>
            <a:rect l="0" t="0" r="r" b="b"/>
            <a:pathLst>
              <a:path w="254" h="258">
                <a:moveTo>
                  <a:pt x="0" y="152"/>
                </a:moveTo>
                <a:lnTo>
                  <a:pt x="24" y="134"/>
                </a:lnTo>
                <a:lnTo>
                  <a:pt x="24" y="132"/>
                </a:lnTo>
                <a:lnTo>
                  <a:pt x="26" y="132"/>
                </a:lnTo>
                <a:lnTo>
                  <a:pt x="28" y="130"/>
                </a:lnTo>
                <a:lnTo>
                  <a:pt x="32" y="128"/>
                </a:lnTo>
                <a:lnTo>
                  <a:pt x="38" y="130"/>
                </a:lnTo>
                <a:lnTo>
                  <a:pt x="38" y="130"/>
                </a:lnTo>
                <a:lnTo>
                  <a:pt x="40" y="130"/>
                </a:lnTo>
                <a:lnTo>
                  <a:pt x="42" y="130"/>
                </a:lnTo>
                <a:lnTo>
                  <a:pt x="44" y="130"/>
                </a:lnTo>
                <a:lnTo>
                  <a:pt x="46" y="128"/>
                </a:lnTo>
                <a:lnTo>
                  <a:pt x="48" y="124"/>
                </a:lnTo>
                <a:lnTo>
                  <a:pt x="50" y="124"/>
                </a:lnTo>
                <a:lnTo>
                  <a:pt x="50" y="120"/>
                </a:lnTo>
                <a:lnTo>
                  <a:pt x="54" y="114"/>
                </a:lnTo>
                <a:lnTo>
                  <a:pt x="58" y="106"/>
                </a:lnTo>
                <a:lnTo>
                  <a:pt x="66" y="86"/>
                </a:lnTo>
                <a:lnTo>
                  <a:pt x="66" y="86"/>
                </a:lnTo>
                <a:lnTo>
                  <a:pt x="68" y="84"/>
                </a:lnTo>
                <a:lnTo>
                  <a:pt x="68" y="80"/>
                </a:lnTo>
                <a:lnTo>
                  <a:pt x="70" y="74"/>
                </a:lnTo>
                <a:lnTo>
                  <a:pt x="70" y="72"/>
                </a:lnTo>
                <a:lnTo>
                  <a:pt x="72" y="70"/>
                </a:lnTo>
                <a:lnTo>
                  <a:pt x="72" y="64"/>
                </a:lnTo>
                <a:lnTo>
                  <a:pt x="72" y="58"/>
                </a:lnTo>
                <a:lnTo>
                  <a:pt x="72" y="52"/>
                </a:lnTo>
                <a:lnTo>
                  <a:pt x="72" y="52"/>
                </a:lnTo>
                <a:lnTo>
                  <a:pt x="72" y="46"/>
                </a:lnTo>
                <a:lnTo>
                  <a:pt x="72" y="40"/>
                </a:lnTo>
                <a:lnTo>
                  <a:pt x="74" y="34"/>
                </a:lnTo>
                <a:lnTo>
                  <a:pt x="74" y="32"/>
                </a:lnTo>
                <a:lnTo>
                  <a:pt x="76" y="30"/>
                </a:lnTo>
                <a:lnTo>
                  <a:pt x="76" y="24"/>
                </a:lnTo>
                <a:lnTo>
                  <a:pt x="74" y="20"/>
                </a:lnTo>
                <a:lnTo>
                  <a:pt x="72" y="18"/>
                </a:lnTo>
                <a:lnTo>
                  <a:pt x="72" y="16"/>
                </a:lnTo>
                <a:lnTo>
                  <a:pt x="72" y="14"/>
                </a:lnTo>
                <a:lnTo>
                  <a:pt x="74" y="12"/>
                </a:lnTo>
                <a:lnTo>
                  <a:pt x="76" y="10"/>
                </a:lnTo>
                <a:lnTo>
                  <a:pt x="80" y="6"/>
                </a:lnTo>
                <a:lnTo>
                  <a:pt x="84" y="6"/>
                </a:lnTo>
                <a:lnTo>
                  <a:pt x="90" y="4"/>
                </a:lnTo>
                <a:lnTo>
                  <a:pt x="90" y="6"/>
                </a:lnTo>
                <a:lnTo>
                  <a:pt x="92" y="8"/>
                </a:lnTo>
                <a:lnTo>
                  <a:pt x="94" y="10"/>
                </a:lnTo>
                <a:lnTo>
                  <a:pt x="96" y="14"/>
                </a:lnTo>
                <a:lnTo>
                  <a:pt x="96" y="16"/>
                </a:lnTo>
                <a:lnTo>
                  <a:pt x="98" y="16"/>
                </a:lnTo>
                <a:lnTo>
                  <a:pt x="100" y="14"/>
                </a:lnTo>
                <a:lnTo>
                  <a:pt x="104" y="14"/>
                </a:lnTo>
                <a:lnTo>
                  <a:pt x="110" y="12"/>
                </a:lnTo>
                <a:lnTo>
                  <a:pt x="116" y="12"/>
                </a:lnTo>
                <a:lnTo>
                  <a:pt x="122" y="12"/>
                </a:lnTo>
                <a:lnTo>
                  <a:pt x="122" y="12"/>
                </a:lnTo>
                <a:lnTo>
                  <a:pt x="126" y="12"/>
                </a:lnTo>
                <a:lnTo>
                  <a:pt x="130" y="12"/>
                </a:lnTo>
                <a:lnTo>
                  <a:pt x="134" y="10"/>
                </a:lnTo>
                <a:lnTo>
                  <a:pt x="180" y="0"/>
                </a:lnTo>
                <a:lnTo>
                  <a:pt x="180" y="2"/>
                </a:lnTo>
                <a:lnTo>
                  <a:pt x="182" y="4"/>
                </a:lnTo>
                <a:lnTo>
                  <a:pt x="184" y="6"/>
                </a:lnTo>
                <a:lnTo>
                  <a:pt x="188" y="10"/>
                </a:lnTo>
                <a:lnTo>
                  <a:pt x="194" y="12"/>
                </a:lnTo>
                <a:lnTo>
                  <a:pt x="200" y="14"/>
                </a:lnTo>
                <a:lnTo>
                  <a:pt x="202" y="14"/>
                </a:lnTo>
                <a:lnTo>
                  <a:pt x="204" y="16"/>
                </a:lnTo>
                <a:lnTo>
                  <a:pt x="208" y="16"/>
                </a:lnTo>
                <a:lnTo>
                  <a:pt x="212" y="18"/>
                </a:lnTo>
                <a:lnTo>
                  <a:pt x="216" y="24"/>
                </a:lnTo>
                <a:lnTo>
                  <a:pt x="218" y="24"/>
                </a:lnTo>
                <a:lnTo>
                  <a:pt x="222" y="24"/>
                </a:lnTo>
                <a:lnTo>
                  <a:pt x="228" y="24"/>
                </a:lnTo>
                <a:lnTo>
                  <a:pt x="236" y="26"/>
                </a:lnTo>
                <a:lnTo>
                  <a:pt x="244" y="26"/>
                </a:lnTo>
                <a:lnTo>
                  <a:pt x="244" y="26"/>
                </a:lnTo>
                <a:lnTo>
                  <a:pt x="244" y="28"/>
                </a:lnTo>
                <a:lnTo>
                  <a:pt x="242" y="32"/>
                </a:lnTo>
                <a:lnTo>
                  <a:pt x="242" y="36"/>
                </a:lnTo>
                <a:lnTo>
                  <a:pt x="242" y="38"/>
                </a:lnTo>
                <a:lnTo>
                  <a:pt x="240" y="40"/>
                </a:lnTo>
                <a:lnTo>
                  <a:pt x="238" y="42"/>
                </a:lnTo>
                <a:lnTo>
                  <a:pt x="238" y="46"/>
                </a:lnTo>
                <a:lnTo>
                  <a:pt x="238" y="50"/>
                </a:lnTo>
                <a:lnTo>
                  <a:pt x="238" y="52"/>
                </a:lnTo>
                <a:lnTo>
                  <a:pt x="238" y="56"/>
                </a:lnTo>
                <a:lnTo>
                  <a:pt x="236" y="60"/>
                </a:lnTo>
                <a:lnTo>
                  <a:pt x="234" y="64"/>
                </a:lnTo>
                <a:lnTo>
                  <a:pt x="232" y="70"/>
                </a:lnTo>
                <a:lnTo>
                  <a:pt x="230" y="74"/>
                </a:lnTo>
                <a:lnTo>
                  <a:pt x="230" y="102"/>
                </a:lnTo>
                <a:lnTo>
                  <a:pt x="230" y="106"/>
                </a:lnTo>
                <a:lnTo>
                  <a:pt x="234" y="118"/>
                </a:lnTo>
                <a:lnTo>
                  <a:pt x="238" y="134"/>
                </a:lnTo>
                <a:lnTo>
                  <a:pt x="240" y="152"/>
                </a:lnTo>
                <a:lnTo>
                  <a:pt x="244" y="170"/>
                </a:lnTo>
                <a:lnTo>
                  <a:pt x="248" y="184"/>
                </a:lnTo>
                <a:lnTo>
                  <a:pt x="250" y="192"/>
                </a:lnTo>
                <a:lnTo>
                  <a:pt x="250" y="194"/>
                </a:lnTo>
                <a:lnTo>
                  <a:pt x="248" y="194"/>
                </a:lnTo>
                <a:lnTo>
                  <a:pt x="246" y="194"/>
                </a:lnTo>
                <a:lnTo>
                  <a:pt x="242" y="194"/>
                </a:lnTo>
                <a:lnTo>
                  <a:pt x="240" y="194"/>
                </a:lnTo>
                <a:lnTo>
                  <a:pt x="236" y="194"/>
                </a:lnTo>
                <a:lnTo>
                  <a:pt x="232" y="196"/>
                </a:lnTo>
                <a:lnTo>
                  <a:pt x="230" y="198"/>
                </a:lnTo>
                <a:lnTo>
                  <a:pt x="228" y="200"/>
                </a:lnTo>
                <a:lnTo>
                  <a:pt x="226" y="204"/>
                </a:lnTo>
                <a:lnTo>
                  <a:pt x="226" y="210"/>
                </a:lnTo>
                <a:lnTo>
                  <a:pt x="226" y="210"/>
                </a:lnTo>
                <a:lnTo>
                  <a:pt x="228" y="214"/>
                </a:lnTo>
                <a:lnTo>
                  <a:pt x="230" y="218"/>
                </a:lnTo>
                <a:lnTo>
                  <a:pt x="232" y="224"/>
                </a:lnTo>
                <a:lnTo>
                  <a:pt x="234" y="228"/>
                </a:lnTo>
                <a:lnTo>
                  <a:pt x="236" y="234"/>
                </a:lnTo>
                <a:lnTo>
                  <a:pt x="238" y="238"/>
                </a:lnTo>
                <a:lnTo>
                  <a:pt x="240" y="240"/>
                </a:lnTo>
                <a:lnTo>
                  <a:pt x="254" y="242"/>
                </a:lnTo>
                <a:lnTo>
                  <a:pt x="254" y="256"/>
                </a:lnTo>
                <a:lnTo>
                  <a:pt x="250" y="258"/>
                </a:lnTo>
                <a:lnTo>
                  <a:pt x="238" y="254"/>
                </a:lnTo>
                <a:lnTo>
                  <a:pt x="222" y="244"/>
                </a:lnTo>
                <a:lnTo>
                  <a:pt x="214" y="230"/>
                </a:lnTo>
                <a:lnTo>
                  <a:pt x="214" y="232"/>
                </a:lnTo>
                <a:lnTo>
                  <a:pt x="212" y="232"/>
                </a:lnTo>
                <a:lnTo>
                  <a:pt x="210" y="230"/>
                </a:lnTo>
                <a:lnTo>
                  <a:pt x="208" y="230"/>
                </a:lnTo>
                <a:lnTo>
                  <a:pt x="206" y="228"/>
                </a:lnTo>
                <a:lnTo>
                  <a:pt x="206" y="224"/>
                </a:lnTo>
                <a:lnTo>
                  <a:pt x="206" y="226"/>
                </a:lnTo>
                <a:lnTo>
                  <a:pt x="204" y="228"/>
                </a:lnTo>
                <a:lnTo>
                  <a:pt x="204" y="230"/>
                </a:lnTo>
                <a:lnTo>
                  <a:pt x="200" y="230"/>
                </a:lnTo>
                <a:lnTo>
                  <a:pt x="198" y="230"/>
                </a:lnTo>
                <a:lnTo>
                  <a:pt x="192" y="230"/>
                </a:lnTo>
                <a:lnTo>
                  <a:pt x="182" y="228"/>
                </a:lnTo>
                <a:lnTo>
                  <a:pt x="170" y="226"/>
                </a:lnTo>
                <a:lnTo>
                  <a:pt x="164" y="224"/>
                </a:lnTo>
                <a:lnTo>
                  <a:pt x="162" y="224"/>
                </a:lnTo>
                <a:lnTo>
                  <a:pt x="160" y="222"/>
                </a:lnTo>
                <a:lnTo>
                  <a:pt x="158" y="222"/>
                </a:lnTo>
                <a:lnTo>
                  <a:pt x="158" y="220"/>
                </a:lnTo>
                <a:lnTo>
                  <a:pt x="156" y="220"/>
                </a:lnTo>
                <a:lnTo>
                  <a:pt x="156" y="220"/>
                </a:lnTo>
                <a:lnTo>
                  <a:pt x="154" y="218"/>
                </a:lnTo>
                <a:lnTo>
                  <a:pt x="150" y="218"/>
                </a:lnTo>
                <a:lnTo>
                  <a:pt x="146" y="218"/>
                </a:lnTo>
                <a:lnTo>
                  <a:pt x="144" y="218"/>
                </a:lnTo>
                <a:lnTo>
                  <a:pt x="140" y="218"/>
                </a:lnTo>
                <a:lnTo>
                  <a:pt x="136" y="218"/>
                </a:lnTo>
                <a:lnTo>
                  <a:pt x="130" y="218"/>
                </a:lnTo>
                <a:lnTo>
                  <a:pt x="124" y="220"/>
                </a:lnTo>
                <a:lnTo>
                  <a:pt x="110" y="218"/>
                </a:lnTo>
                <a:lnTo>
                  <a:pt x="110" y="218"/>
                </a:lnTo>
                <a:lnTo>
                  <a:pt x="110" y="214"/>
                </a:lnTo>
                <a:lnTo>
                  <a:pt x="112" y="210"/>
                </a:lnTo>
                <a:lnTo>
                  <a:pt x="112" y="206"/>
                </a:lnTo>
                <a:lnTo>
                  <a:pt x="112" y="200"/>
                </a:lnTo>
                <a:lnTo>
                  <a:pt x="110" y="196"/>
                </a:lnTo>
                <a:lnTo>
                  <a:pt x="110" y="196"/>
                </a:lnTo>
                <a:lnTo>
                  <a:pt x="108" y="192"/>
                </a:lnTo>
                <a:lnTo>
                  <a:pt x="108" y="186"/>
                </a:lnTo>
                <a:lnTo>
                  <a:pt x="108" y="182"/>
                </a:lnTo>
                <a:lnTo>
                  <a:pt x="108" y="176"/>
                </a:lnTo>
                <a:lnTo>
                  <a:pt x="98" y="176"/>
                </a:lnTo>
                <a:lnTo>
                  <a:pt x="98" y="170"/>
                </a:lnTo>
                <a:lnTo>
                  <a:pt x="84" y="172"/>
                </a:lnTo>
                <a:lnTo>
                  <a:pt x="84" y="172"/>
                </a:lnTo>
                <a:lnTo>
                  <a:pt x="82" y="176"/>
                </a:lnTo>
                <a:lnTo>
                  <a:pt x="82" y="180"/>
                </a:lnTo>
                <a:lnTo>
                  <a:pt x="82" y="184"/>
                </a:lnTo>
                <a:lnTo>
                  <a:pt x="60" y="182"/>
                </a:lnTo>
                <a:lnTo>
                  <a:pt x="52" y="158"/>
                </a:lnTo>
                <a:lnTo>
                  <a:pt x="48" y="158"/>
                </a:lnTo>
                <a:lnTo>
                  <a:pt x="38" y="158"/>
                </a:lnTo>
                <a:lnTo>
                  <a:pt x="28" y="158"/>
                </a:lnTo>
                <a:lnTo>
                  <a:pt x="20" y="160"/>
                </a:lnTo>
                <a:lnTo>
                  <a:pt x="2" y="162"/>
                </a:lnTo>
                <a:lnTo>
                  <a:pt x="0" y="152"/>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04" name="Freeform 166"/>
          <p:cNvSpPr>
            <a:spLocks/>
          </p:cNvSpPr>
          <p:nvPr/>
        </p:nvSpPr>
        <p:spPr bwMode="gray">
          <a:xfrm>
            <a:off x="2645145" y="5588866"/>
            <a:ext cx="325659" cy="180646"/>
          </a:xfrm>
          <a:custGeom>
            <a:avLst/>
            <a:gdLst/>
            <a:ahLst/>
            <a:cxnLst>
              <a:cxn ang="0">
                <a:pos x="142" y="2"/>
              </a:cxn>
              <a:cxn ang="0">
                <a:pos x="138" y="2"/>
              </a:cxn>
              <a:cxn ang="0">
                <a:pos x="132" y="2"/>
              </a:cxn>
              <a:cxn ang="0">
                <a:pos x="124" y="4"/>
              </a:cxn>
              <a:cxn ang="0">
                <a:pos x="120" y="8"/>
              </a:cxn>
              <a:cxn ang="0">
                <a:pos x="118" y="18"/>
              </a:cxn>
              <a:cxn ang="0">
                <a:pos x="120" y="22"/>
              </a:cxn>
              <a:cxn ang="0">
                <a:pos x="124" y="32"/>
              </a:cxn>
              <a:cxn ang="0">
                <a:pos x="128" y="42"/>
              </a:cxn>
              <a:cxn ang="0">
                <a:pos x="132" y="48"/>
              </a:cxn>
              <a:cxn ang="0">
                <a:pos x="146" y="64"/>
              </a:cxn>
              <a:cxn ang="0">
                <a:pos x="130" y="62"/>
              </a:cxn>
              <a:cxn ang="0">
                <a:pos x="106" y="38"/>
              </a:cxn>
              <a:cxn ang="0">
                <a:pos x="104" y="40"/>
              </a:cxn>
              <a:cxn ang="0">
                <a:pos x="100" y="38"/>
              </a:cxn>
              <a:cxn ang="0">
                <a:pos x="98" y="32"/>
              </a:cxn>
              <a:cxn ang="0">
                <a:pos x="96" y="36"/>
              </a:cxn>
              <a:cxn ang="0">
                <a:pos x="92" y="38"/>
              </a:cxn>
              <a:cxn ang="0">
                <a:pos x="84" y="38"/>
              </a:cxn>
              <a:cxn ang="0">
                <a:pos x="62" y="34"/>
              </a:cxn>
              <a:cxn ang="0">
                <a:pos x="54" y="32"/>
              </a:cxn>
              <a:cxn ang="0">
                <a:pos x="50" y="30"/>
              </a:cxn>
              <a:cxn ang="0">
                <a:pos x="48" y="28"/>
              </a:cxn>
              <a:cxn ang="0">
                <a:pos x="46" y="26"/>
              </a:cxn>
              <a:cxn ang="0">
                <a:pos x="38" y="26"/>
              </a:cxn>
              <a:cxn ang="0">
                <a:pos x="32" y="26"/>
              </a:cxn>
              <a:cxn ang="0">
                <a:pos x="22" y="26"/>
              </a:cxn>
              <a:cxn ang="0">
                <a:pos x="16" y="28"/>
              </a:cxn>
              <a:cxn ang="0">
                <a:pos x="16" y="38"/>
              </a:cxn>
              <a:cxn ang="0">
                <a:pos x="14" y="48"/>
              </a:cxn>
              <a:cxn ang="0">
                <a:pos x="16" y="54"/>
              </a:cxn>
              <a:cxn ang="0">
                <a:pos x="0" y="102"/>
              </a:cxn>
              <a:cxn ang="0">
                <a:pos x="2" y="104"/>
              </a:cxn>
              <a:cxn ang="0">
                <a:pos x="8" y="112"/>
              </a:cxn>
              <a:cxn ang="0">
                <a:pos x="18" y="118"/>
              </a:cxn>
              <a:cxn ang="0">
                <a:pos x="24" y="116"/>
              </a:cxn>
              <a:cxn ang="0">
                <a:pos x="36" y="116"/>
              </a:cxn>
              <a:cxn ang="0">
                <a:pos x="48" y="116"/>
              </a:cxn>
              <a:cxn ang="0">
                <a:pos x="60" y="118"/>
              </a:cxn>
              <a:cxn ang="0">
                <a:pos x="72" y="120"/>
              </a:cxn>
              <a:cxn ang="0">
                <a:pos x="82" y="120"/>
              </a:cxn>
              <a:cxn ang="0">
                <a:pos x="102" y="118"/>
              </a:cxn>
              <a:cxn ang="0">
                <a:pos x="114" y="104"/>
              </a:cxn>
              <a:cxn ang="0">
                <a:pos x="192" y="64"/>
              </a:cxn>
              <a:cxn ang="0">
                <a:pos x="194" y="50"/>
              </a:cxn>
              <a:cxn ang="0">
                <a:pos x="190" y="34"/>
              </a:cxn>
              <a:cxn ang="0">
                <a:pos x="174" y="10"/>
              </a:cxn>
              <a:cxn ang="0">
                <a:pos x="142" y="0"/>
              </a:cxn>
            </a:cxnLst>
            <a:rect l="0" t="0" r="r" b="b"/>
            <a:pathLst>
              <a:path w="194" h="120">
                <a:moveTo>
                  <a:pt x="142" y="0"/>
                </a:moveTo>
                <a:lnTo>
                  <a:pt x="142" y="2"/>
                </a:lnTo>
                <a:lnTo>
                  <a:pt x="140" y="2"/>
                </a:lnTo>
                <a:lnTo>
                  <a:pt x="138" y="2"/>
                </a:lnTo>
                <a:lnTo>
                  <a:pt x="134" y="2"/>
                </a:lnTo>
                <a:lnTo>
                  <a:pt x="132" y="2"/>
                </a:lnTo>
                <a:lnTo>
                  <a:pt x="128" y="2"/>
                </a:lnTo>
                <a:lnTo>
                  <a:pt x="124" y="4"/>
                </a:lnTo>
                <a:lnTo>
                  <a:pt x="122" y="6"/>
                </a:lnTo>
                <a:lnTo>
                  <a:pt x="120" y="8"/>
                </a:lnTo>
                <a:lnTo>
                  <a:pt x="118" y="12"/>
                </a:lnTo>
                <a:lnTo>
                  <a:pt x="118" y="18"/>
                </a:lnTo>
                <a:lnTo>
                  <a:pt x="118" y="18"/>
                </a:lnTo>
                <a:lnTo>
                  <a:pt x="120" y="22"/>
                </a:lnTo>
                <a:lnTo>
                  <a:pt x="122" y="26"/>
                </a:lnTo>
                <a:lnTo>
                  <a:pt x="124" y="32"/>
                </a:lnTo>
                <a:lnTo>
                  <a:pt x="126" y="36"/>
                </a:lnTo>
                <a:lnTo>
                  <a:pt x="128" y="42"/>
                </a:lnTo>
                <a:lnTo>
                  <a:pt x="130" y="46"/>
                </a:lnTo>
                <a:lnTo>
                  <a:pt x="132" y="48"/>
                </a:lnTo>
                <a:lnTo>
                  <a:pt x="146" y="50"/>
                </a:lnTo>
                <a:lnTo>
                  <a:pt x="146" y="64"/>
                </a:lnTo>
                <a:lnTo>
                  <a:pt x="142" y="66"/>
                </a:lnTo>
                <a:lnTo>
                  <a:pt x="130" y="62"/>
                </a:lnTo>
                <a:lnTo>
                  <a:pt x="114" y="52"/>
                </a:lnTo>
                <a:lnTo>
                  <a:pt x="106" y="38"/>
                </a:lnTo>
                <a:lnTo>
                  <a:pt x="106" y="40"/>
                </a:lnTo>
                <a:lnTo>
                  <a:pt x="104" y="40"/>
                </a:lnTo>
                <a:lnTo>
                  <a:pt x="102" y="38"/>
                </a:lnTo>
                <a:lnTo>
                  <a:pt x="100" y="38"/>
                </a:lnTo>
                <a:lnTo>
                  <a:pt x="98" y="36"/>
                </a:lnTo>
                <a:lnTo>
                  <a:pt x="98" y="32"/>
                </a:lnTo>
                <a:lnTo>
                  <a:pt x="98" y="34"/>
                </a:lnTo>
                <a:lnTo>
                  <a:pt x="96" y="36"/>
                </a:lnTo>
                <a:lnTo>
                  <a:pt x="96" y="38"/>
                </a:lnTo>
                <a:lnTo>
                  <a:pt x="92" y="38"/>
                </a:lnTo>
                <a:lnTo>
                  <a:pt x="90" y="38"/>
                </a:lnTo>
                <a:lnTo>
                  <a:pt x="84" y="38"/>
                </a:lnTo>
                <a:lnTo>
                  <a:pt x="74" y="36"/>
                </a:lnTo>
                <a:lnTo>
                  <a:pt x="62" y="34"/>
                </a:lnTo>
                <a:lnTo>
                  <a:pt x="56" y="32"/>
                </a:lnTo>
                <a:lnTo>
                  <a:pt x="54" y="32"/>
                </a:lnTo>
                <a:lnTo>
                  <a:pt x="52" y="30"/>
                </a:lnTo>
                <a:lnTo>
                  <a:pt x="50" y="30"/>
                </a:lnTo>
                <a:lnTo>
                  <a:pt x="50" y="28"/>
                </a:lnTo>
                <a:lnTo>
                  <a:pt x="48" y="28"/>
                </a:lnTo>
                <a:lnTo>
                  <a:pt x="48" y="28"/>
                </a:lnTo>
                <a:lnTo>
                  <a:pt x="46" y="26"/>
                </a:lnTo>
                <a:lnTo>
                  <a:pt x="42" y="26"/>
                </a:lnTo>
                <a:lnTo>
                  <a:pt x="38" y="26"/>
                </a:lnTo>
                <a:lnTo>
                  <a:pt x="36" y="26"/>
                </a:lnTo>
                <a:lnTo>
                  <a:pt x="32" y="26"/>
                </a:lnTo>
                <a:lnTo>
                  <a:pt x="28" y="26"/>
                </a:lnTo>
                <a:lnTo>
                  <a:pt x="22" y="26"/>
                </a:lnTo>
                <a:lnTo>
                  <a:pt x="16" y="28"/>
                </a:lnTo>
                <a:lnTo>
                  <a:pt x="16" y="28"/>
                </a:lnTo>
                <a:lnTo>
                  <a:pt x="16" y="32"/>
                </a:lnTo>
                <a:lnTo>
                  <a:pt x="16" y="38"/>
                </a:lnTo>
                <a:lnTo>
                  <a:pt x="14" y="42"/>
                </a:lnTo>
                <a:lnTo>
                  <a:pt x="14" y="48"/>
                </a:lnTo>
                <a:lnTo>
                  <a:pt x="16" y="52"/>
                </a:lnTo>
                <a:lnTo>
                  <a:pt x="16" y="54"/>
                </a:lnTo>
                <a:lnTo>
                  <a:pt x="0" y="56"/>
                </a:lnTo>
                <a:lnTo>
                  <a:pt x="0" y="102"/>
                </a:lnTo>
                <a:lnTo>
                  <a:pt x="0" y="102"/>
                </a:lnTo>
                <a:lnTo>
                  <a:pt x="2" y="104"/>
                </a:lnTo>
                <a:lnTo>
                  <a:pt x="4" y="108"/>
                </a:lnTo>
                <a:lnTo>
                  <a:pt x="8" y="112"/>
                </a:lnTo>
                <a:lnTo>
                  <a:pt x="12" y="114"/>
                </a:lnTo>
                <a:lnTo>
                  <a:pt x="18" y="118"/>
                </a:lnTo>
                <a:lnTo>
                  <a:pt x="20" y="118"/>
                </a:lnTo>
                <a:lnTo>
                  <a:pt x="24" y="116"/>
                </a:lnTo>
                <a:lnTo>
                  <a:pt x="30" y="116"/>
                </a:lnTo>
                <a:lnTo>
                  <a:pt x="36" y="116"/>
                </a:lnTo>
                <a:lnTo>
                  <a:pt x="46" y="116"/>
                </a:lnTo>
                <a:lnTo>
                  <a:pt x="48" y="116"/>
                </a:lnTo>
                <a:lnTo>
                  <a:pt x="54" y="116"/>
                </a:lnTo>
                <a:lnTo>
                  <a:pt x="60" y="118"/>
                </a:lnTo>
                <a:lnTo>
                  <a:pt x="66" y="118"/>
                </a:lnTo>
                <a:lnTo>
                  <a:pt x="72" y="120"/>
                </a:lnTo>
                <a:lnTo>
                  <a:pt x="78" y="120"/>
                </a:lnTo>
                <a:lnTo>
                  <a:pt x="82" y="120"/>
                </a:lnTo>
                <a:lnTo>
                  <a:pt x="90" y="120"/>
                </a:lnTo>
                <a:lnTo>
                  <a:pt x="102" y="118"/>
                </a:lnTo>
                <a:lnTo>
                  <a:pt x="110" y="114"/>
                </a:lnTo>
                <a:lnTo>
                  <a:pt x="114" y="104"/>
                </a:lnTo>
                <a:lnTo>
                  <a:pt x="192" y="88"/>
                </a:lnTo>
                <a:lnTo>
                  <a:pt x="192" y="64"/>
                </a:lnTo>
                <a:lnTo>
                  <a:pt x="190" y="56"/>
                </a:lnTo>
                <a:lnTo>
                  <a:pt x="194" y="50"/>
                </a:lnTo>
                <a:lnTo>
                  <a:pt x="194" y="46"/>
                </a:lnTo>
                <a:lnTo>
                  <a:pt x="190" y="34"/>
                </a:lnTo>
                <a:lnTo>
                  <a:pt x="184" y="20"/>
                </a:lnTo>
                <a:lnTo>
                  <a:pt x="174" y="10"/>
                </a:lnTo>
                <a:lnTo>
                  <a:pt x="160" y="4"/>
                </a:lnTo>
                <a:lnTo>
                  <a:pt x="142" y="0"/>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05" name="Freeform 167"/>
          <p:cNvSpPr>
            <a:spLocks/>
          </p:cNvSpPr>
          <p:nvPr/>
        </p:nvSpPr>
        <p:spPr bwMode="gray">
          <a:xfrm>
            <a:off x="2453777" y="5751448"/>
            <a:ext cx="322302" cy="249894"/>
          </a:xfrm>
          <a:custGeom>
            <a:avLst/>
            <a:gdLst/>
            <a:ahLst/>
            <a:cxnLst>
              <a:cxn ang="0">
                <a:pos x="130" y="10"/>
              </a:cxn>
              <a:cxn ang="0">
                <a:pos x="122" y="10"/>
              </a:cxn>
              <a:cxn ang="0">
                <a:pos x="112" y="12"/>
              </a:cxn>
              <a:cxn ang="0">
                <a:pos x="104" y="14"/>
              </a:cxn>
              <a:cxn ang="0">
                <a:pos x="98" y="14"/>
              </a:cxn>
              <a:cxn ang="0">
                <a:pos x="88" y="12"/>
              </a:cxn>
              <a:cxn ang="0">
                <a:pos x="80" y="10"/>
              </a:cxn>
              <a:cxn ang="0">
                <a:pos x="34" y="8"/>
              </a:cxn>
              <a:cxn ang="0">
                <a:pos x="30" y="8"/>
              </a:cxn>
              <a:cxn ang="0">
                <a:pos x="24" y="6"/>
              </a:cxn>
              <a:cxn ang="0">
                <a:pos x="20" y="2"/>
              </a:cxn>
              <a:cxn ang="0">
                <a:pos x="14" y="0"/>
              </a:cxn>
              <a:cxn ang="0">
                <a:pos x="2" y="2"/>
              </a:cxn>
              <a:cxn ang="0">
                <a:pos x="2" y="12"/>
              </a:cxn>
              <a:cxn ang="0">
                <a:pos x="12" y="32"/>
              </a:cxn>
              <a:cxn ang="0">
                <a:pos x="18" y="54"/>
              </a:cxn>
              <a:cxn ang="0">
                <a:pos x="24" y="72"/>
              </a:cxn>
              <a:cxn ang="0">
                <a:pos x="34" y="110"/>
              </a:cxn>
              <a:cxn ang="0">
                <a:pos x="46" y="136"/>
              </a:cxn>
              <a:cxn ang="0">
                <a:pos x="48" y="140"/>
              </a:cxn>
              <a:cxn ang="0">
                <a:pos x="52" y="148"/>
              </a:cxn>
              <a:cxn ang="0">
                <a:pos x="58" y="158"/>
              </a:cxn>
              <a:cxn ang="0">
                <a:pos x="60" y="164"/>
              </a:cxn>
              <a:cxn ang="0">
                <a:pos x="72" y="160"/>
              </a:cxn>
              <a:cxn ang="0">
                <a:pos x="74" y="156"/>
              </a:cxn>
              <a:cxn ang="0">
                <a:pos x="76" y="152"/>
              </a:cxn>
              <a:cxn ang="0">
                <a:pos x="78" y="150"/>
              </a:cxn>
              <a:cxn ang="0">
                <a:pos x="82" y="152"/>
              </a:cxn>
              <a:cxn ang="0">
                <a:pos x="82" y="156"/>
              </a:cxn>
              <a:cxn ang="0">
                <a:pos x="82" y="162"/>
              </a:cxn>
              <a:cxn ang="0">
                <a:pos x="86" y="164"/>
              </a:cxn>
              <a:cxn ang="0">
                <a:pos x="94" y="164"/>
              </a:cxn>
              <a:cxn ang="0">
                <a:pos x="104" y="166"/>
              </a:cxn>
              <a:cxn ang="0">
                <a:pos x="112" y="162"/>
              </a:cxn>
              <a:cxn ang="0">
                <a:pos x="114" y="60"/>
              </a:cxn>
              <a:cxn ang="0">
                <a:pos x="128" y="16"/>
              </a:cxn>
              <a:cxn ang="0">
                <a:pos x="144" y="16"/>
              </a:cxn>
              <a:cxn ang="0">
                <a:pos x="164" y="16"/>
              </a:cxn>
              <a:cxn ang="0">
                <a:pos x="168" y="18"/>
              </a:cxn>
              <a:cxn ang="0">
                <a:pos x="170" y="22"/>
              </a:cxn>
              <a:cxn ang="0">
                <a:pos x="172" y="20"/>
              </a:cxn>
              <a:cxn ang="0">
                <a:pos x="182" y="16"/>
              </a:cxn>
              <a:cxn ang="0">
                <a:pos x="190" y="12"/>
              </a:cxn>
              <a:cxn ang="0">
                <a:pos x="188" y="12"/>
              </a:cxn>
              <a:cxn ang="0">
                <a:pos x="166" y="8"/>
              </a:cxn>
              <a:cxn ang="0">
                <a:pos x="132" y="10"/>
              </a:cxn>
            </a:cxnLst>
            <a:rect l="0" t="0" r="r" b="b"/>
            <a:pathLst>
              <a:path w="192" h="166">
                <a:moveTo>
                  <a:pt x="132" y="10"/>
                </a:moveTo>
                <a:lnTo>
                  <a:pt x="130" y="10"/>
                </a:lnTo>
                <a:lnTo>
                  <a:pt x="128" y="10"/>
                </a:lnTo>
                <a:lnTo>
                  <a:pt x="122" y="10"/>
                </a:lnTo>
                <a:lnTo>
                  <a:pt x="118" y="12"/>
                </a:lnTo>
                <a:lnTo>
                  <a:pt x="112" y="12"/>
                </a:lnTo>
                <a:lnTo>
                  <a:pt x="106" y="14"/>
                </a:lnTo>
                <a:lnTo>
                  <a:pt x="104" y="14"/>
                </a:lnTo>
                <a:lnTo>
                  <a:pt x="102" y="14"/>
                </a:lnTo>
                <a:lnTo>
                  <a:pt x="98" y="14"/>
                </a:lnTo>
                <a:lnTo>
                  <a:pt x="94" y="14"/>
                </a:lnTo>
                <a:lnTo>
                  <a:pt x="88" y="12"/>
                </a:lnTo>
                <a:lnTo>
                  <a:pt x="84" y="12"/>
                </a:lnTo>
                <a:lnTo>
                  <a:pt x="80" y="10"/>
                </a:lnTo>
                <a:lnTo>
                  <a:pt x="76" y="8"/>
                </a:lnTo>
                <a:lnTo>
                  <a:pt x="34" y="8"/>
                </a:lnTo>
                <a:lnTo>
                  <a:pt x="32" y="8"/>
                </a:lnTo>
                <a:lnTo>
                  <a:pt x="30" y="8"/>
                </a:lnTo>
                <a:lnTo>
                  <a:pt x="26" y="8"/>
                </a:lnTo>
                <a:lnTo>
                  <a:pt x="24" y="6"/>
                </a:lnTo>
                <a:lnTo>
                  <a:pt x="20" y="2"/>
                </a:lnTo>
                <a:lnTo>
                  <a:pt x="20" y="2"/>
                </a:lnTo>
                <a:lnTo>
                  <a:pt x="18" y="0"/>
                </a:lnTo>
                <a:lnTo>
                  <a:pt x="14" y="0"/>
                </a:lnTo>
                <a:lnTo>
                  <a:pt x="8" y="0"/>
                </a:lnTo>
                <a:lnTo>
                  <a:pt x="2" y="2"/>
                </a:lnTo>
                <a:lnTo>
                  <a:pt x="0" y="10"/>
                </a:lnTo>
                <a:lnTo>
                  <a:pt x="2" y="12"/>
                </a:lnTo>
                <a:lnTo>
                  <a:pt x="6" y="20"/>
                </a:lnTo>
                <a:lnTo>
                  <a:pt x="12" y="32"/>
                </a:lnTo>
                <a:lnTo>
                  <a:pt x="16" y="42"/>
                </a:lnTo>
                <a:lnTo>
                  <a:pt x="18" y="54"/>
                </a:lnTo>
                <a:lnTo>
                  <a:pt x="20" y="58"/>
                </a:lnTo>
                <a:lnTo>
                  <a:pt x="24" y="72"/>
                </a:lnTo>
                <a:lnTo>
                  <a:pt x="28" y="90"/>
                </a:lnTo>
                <a:lnTo>
                  <a:pt x="34" y="110"/>
                </a:lnTo>
                <a:lnTo>
                  <a:pt x="42" y="126"/>
                </a:lnTo>
                <a:lnTo>
                  <a:pt x="46" y="136"/>
                </a:lnTo>
                <a:lnTo>
                  <a:pt x="48" y="136"/>
                </a:lnTo>
                <a:lnTo>
                  <a:pt x="48" y="140"/>
                </a:lnTo>
                <a:lnTo>
                  <a:pt x="50" y="144"/>
                </a:lnTo>
                <a:lnTo>
                  <a:pt x="52" y="148"/>
                </a:lnTo>
                <a:lnTo>
                  <a:pt x="56" y="152"/>
                </a:lnTo>
                <a:lnTo>
                  <a:pt x="58" y="158"/>
                </a:lnTo>
                <a:lnTo>
                  <a:pt x="60" y="162"/>
                </a:lnTo>
                <a:lnTo>
                  <a:pt x="60" y="164"/>
                </a:lnTo>
                <a:lnTo>
                  <a:pt x="72" y="160"/>
                </a:lnTo>
                <a:lnTo>
                  <a:pt x="72" y="160"/>
                </a:lnTo>
                <a:lnTo>
                  <a:pt x="74" y="158"/>
                </a:lnTo>
                <a:lnTo>
                  <a:pt x="74" y="156"/>
                </a:lnTo>
                <a:lnTo>
                  <a:pt x="76" y="154"/>
                </a:lnTo>
                <a:lnTo>
                  <a:pt x="76" y="152"/>
                </a:lnTo>
                <a:lnTo>
                  <a:pt x="76" y="152"/>
                </a:lnTo>
                <a:lnTo>
                  <a:pt x="78" y="150"/>
                </a:lnTo>
                <a:lnTo>
                  <a:pt x="80" y="152"/>
                </a:lnTo>
                <a:lnTo>
                  <a:pt x="82" y="152"/>
                </a:lnTo>
                <a:lnTo>
                  <a:pt x="82" y="154"/>
                </a:lnTo>
                <a:lnTo>
                  <a:pt x="82" y="156"/>
                </a:lnTo>
                <a:lnTo>
                  <a:pt x="82" y="160"/>
                </a:lnTo>
                <a:lnTo>
                  <a:pt x="82" y="162"/>
                </a:lnTo>
                <a:lnTo>
                  <a:pt x="84" y="164"/>
                </a:lnTo>
                <a:lnTo>
                  <a:pt x="86" y="164"/>
                </a:lnTo>
                <a:lnTo>
                  <a:pt x="88" y="164"/>
                </a:lnTo>
                <a:lnTo>
                  <a:pt x="94" y="164"/>
                </a:lnTo>
                <a:lnTo>
                  <a:pt x="98" y="166"/>
                </a:lnTo>
                <a:lnTo>
                  <a:pt x="104" y="166"/>
                </a:lnTo>
                <a:lnTo>
                  <a:pt x="108" y="164"/>
                </a:lnTo>
                <a:lnTo>
                  <a:pt x="112" y="162"/>
                </a:lnTo>
                <a:lnTo>
                  <a:pt x="114" y="160"/>
                </a:lnTo>
                <a:lnTo>
                  <a:pt x="114" y="60"/>
                </a:lnTo>
                <a:lnTo>
                  <a:pt x="128" y="60"/>
                </a:lnTo>
                <a:lnTo>
                  <a:pt x="128" y="16"/>
                </a:lnTo>
                <a:lnTo>
                  <a:pt x="132" y="16"/>
                </a:lnTo>
                <a:lnTo>
                  <a:pt x="144" y="16"/>
                </a:lnTo>
                <a:lnTo>
                  <a:pt x="156" y="14"/>
                </a:lnTo>
                <a:lnTo>
                  <a:pt x="164" y="16"/>
                </a:lnTo>
                <a:lnTo>
                  <a:pt x="164" y="16"/>
                </a:lnTo>
                <a:lnTo>
                  <a:pt x="168" y="18"/>
                </a:lnTo>
                <a:lnTo>
                  <a:pt x="168" y="20"/>
                </a:lnTo>
                <a:lnTo>
                  <a:pt x="170" y="22"/>
                </a:lnTo>
                <a:lnTo>
                  <a:pt x="170" y="22"/>
                </a:lnTo>
                <a:lnTo>
                  <a:pt x="172" y="20"/>
                </a:lnTo>
                <a:lnTo>
                  <a:pt x="176" y="18"/>
                </a:lnTo>
                <a:lnTo>
                  <a:pt x="182" y="16"/>
                </a:lnTo>
                <a:lnTo>
                  <a:pt x="186" y="14"/>
                </a:lnTo>
                <a:lnTo>
                  <a:pt x="190" y="12"/>
                </a:lnTo>
                <a:lnTo>
                  <a:pt x="192" y="12"/>
                </a:lnTo>
                <a:lnTo>
                  <a:pt x="188" y="12"/>
                </a:lnTo>
                <a:lnTo>
                  <a:pt x="178" y="10"/>
                </a:lnTo>
                <a:lnTo>
                  <a:pt x="166" y="8"/>
                </a:lnTo>
                <a:lnTo>
                  <a:pt x="156" y="8"/>
                </a:lnTo>
                <a:lnTo>
                  <a:pt x="132" y="10"/>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06" name="Freeform 168"/>
          <p:cNvSpPr>
            <a:spLocks/>
          </p:cNvSpPr>
          <p:nvPr/>
        </p:nvSpPr>
        <p:spPr bwMode="gray">
          <a:xfrm>
            <a:off x="2645145" y="5772525"/>
            <a:ext cx="201439" cy="207743"/>
          </a:xfrm>
          <a:custGeom>
            <a:avLst/>
            <a:gdLst/>
            <a:ahLst/>
            <a:cxnLst>
              <a:cxn ang="0">
                <a:pos x="98" y="48"/>
              </a:cxn>
              <a:cxn ang="0">
                <a:pos x="98" y="44"/>
              </a:cxn>
              <a:cxn ang="0">
                <a:pos x="96" y="38"/>
              </a:cxn>
              <a:cxn ang="0">
                <a:pos x="90" y="32"/>
              </a:cxn>
              <a:cxn ang="0">
                <a:pos x="88" y="28"/>
              </a:cxn>
              <a:cxn ang="0">
                <a:pos x="84" y="22"/>
              </a:cxn>
              <a:cxn ang="0">
                <a:pos x="80" y="10"/>
              </a:cxn>
              <a:cxn ang="0">
                <a:pos x="78" y="0"/>
              </a:cxn>
              <a:cxn ang="0">
                <a:pos x="76" y="0"/>
              </a:cxn>
              <a:cxn ang="0">
                <a:pos x="68" y="2"/>
              </a:cxn>
              <a:cxn ang="0">
                <a:pos x="60" y="6"/>
              </a:cxn>
              <a:cxn ang="0">
                <a:pos x="56" y="10"/>
              </a:cxn>
              <a:cxn ang="0">
                <a:pos x="46" y="2"/>
              </a:cxn>
              <a:cxn ang="0">
                <a:pos x="26" y="2"/>
              </a:cxn>
              <a:cxn ang="0">
                <a:pos x="14" y="4"/>
              </a:cxn>
              <a:cxn ang="0">
                <a:pos x="0" y="48"/>
              </a:cxn>
              <a:cxn ang="0">
                <a:pos x="2" y="102"/>
              </a:cxn>
              <a:cxn ang="0">
                <a:pos x="6" y="104"/>
              </a:cxn>
              <a:cxn ang="0">
                <a:pos x="12" y="112"/>
              </a:cxn>
              <a:cxn ang="0">
                <a:pos x="12" y="126"/>
              </a:cxn>
              <a:cxn ang="0">
                <a:pos x="10" y="128"/>
              </a:cxn>
              <a:cxn ang="0">
                <a:pos x="8" y="134"/>
              </a:cxn>
              <a:cxn ang="0">
                <a:pos x="12" y="138"/>
              </a:cxn>
              <a:cxn ang="0">
                <a:pos x="20" y="136"/>
              </a:cxn>
              <a:cxn ang="0">
                <a:pos x="32" y="130"/>
              </a:cxn>
              <a:cxn ang="0">
                <a:pos x="40" y="124"/>
              </a:cxn>
              <a:cxn ang="0">
                <a:pos x="42" y="118"/>
              </a:cxn>
              <a:cxn ang="0">
                <a:pos x="44" y="112"/>
              </a:cxn>
              <a:cxn ang="0">
                <a:pos x="46" y="110"/>
              </a:cxn>
              <a:cxn ang="0">
                <a:pos x="52" y="108"/>
              </a:cxn>
              <a:cxn ang="0">
                <a:pos x="60" y="110"/>
              </a:cxn>
              <a:cxn ang="0">
                <a:pos x="64" y="114"/>
              </a:cxn>
              <a:cxn ang="0">
                <a:pos x="70" y="116"/>
              </a:cxn>
              <a:cxn ang="0">
                <a:pos x="74" y="114"/>
              </a:cxn>
              <a:cxn ang="0">
                <a:pos x="76" y="106"/>
              </a:cxn>
              <a:cxn ang="0">
                <a:pos x="82" y="98"/>
              </a:cxn>
              <a:cxn ang="0">
                <a:pos x="90" y="90"/>
              </a:cxn>
              <a:cxn ang="0">
                <a:pos x="94" y="88"/>
              </a:cxn>
              <a:cxn ang="0">
                <a:pos x="104" y="84"/>
              </a:cxn>
              <a:cxn ang="0">
                <a:pos x="108" y="80"/>
              </a:cxn>
              <a:cxn ang="0">
                <a:pos x="112" y="78"/>
              </a:cxn>
              <a:cxn ang="0">
                <a:pos x="118" y="72"/>
              </a:cxn>
              <a:cxn ang="0">
                <a:pos x="120" y="68"/>
              </a:cxn>
              <a:cxn ang="0">
                <a:pos x="116" y="62"/>
              </a:cxn>
              <a:cxn ang="0">
                <a:pos x="112" y="60"/>
              </a:cxn>
              <a:cxn ang="0">
                <a:pos x="110" y="60"/>
              </a:cxn>
              <a:cxn ang="0">
                <a:pos x="106" y="56"/>
              </a:cxn>
              <a:cxn ang="0">
                <a:pos x="102" y="48"/>
              </a:cxn>
            </a:cxnLst>
            <a:rect l="0" t="0" r="r" b="b"/>
            <a:pathLst>
              <a:path w="120" h="138">
                <a:moveTo>
                  <a:pt x="102" y="48"/>
                </a:moveTo>
                <a:lnTo>
                  <a:pt x="98" y="48"/>
                </a:lnTo>
                <a:lnTo>
                  <a:pt x="100" y="46"/>
                </a:lnTo>
                <a:lnTo>
                  <a:pt x="98" y="44"/>
                </a:lnTo>
                <a:lnTo>
                  <a:pt x="98" y="40"/>
                </a:lnTo>
                <a:lnTo>
                  <a:pt x="96" y="38"/>
                </a:lnTo>
                <a:lnTo>
                  <a:pt x="92" y="34"/>
                </a:lnTo>
                <a:lnTo>
                  <a:pt x="90" y="32"/>
                </a:lnTo>
                <a:lnTo>
                  <a:pt x="90" y="30"/>
                </a:lnTo>
                <a:lnTo>
                  <a:pt x="88" y="28"/>
                </a:lnTo>
                <a:lnTo>
                  <a:pt x="86" y="26"/>
                </a:lnTo>
                <a:lnTo>
                  <a:pt x="84" y="22"/>
                </a:lnTo>
                <a:lnTo>
                  <a:pt x="82" y="16"/>
                </a:lnTo>
                <a:lnTo>
                  <a:pt x="80" y="10"/>
                </a:lnTo>
                <a:lnTo>
                  <a:pt x="80" y="4"/>
                </a:lnTo>
                <a:lnTo>
                  <a:pt x="78" y="0"/>
                </a:lnTo>
                <a:lnTo>
                  <a:pt x="78" y="0"/>
                </a:lnTo>
                <a:lnTo>
                  <a:pt x="76" y="0"/>
                </a:lnTo>
                <a:lnTo>
                  <a:pt x="72" y="0"/>
                </a:lnTo>
                <a:lnTo>
                  <a:pt x="68" y="2"/>
                </a:lnTo>
                <a:lnTo>
                  <a:pt x="64" y="4"/>
                </a:lnTo>
                <a:lnTo>
                  <a:pt x="60" y="6"/>
                </a:lnTo>
                <a:lnTo>
                  <a:pt x="56" y="8"/>
                </a:lnTo>
                <a:lnTo>
                  <a:pt x="56" y="10"/>
                </a:lnTo>
                <a:lnTo>
                  <a:pt x="52" y="4"/>
                </a:lnTo>
                <a:lnTo>
                  <a:pt x="46" y="2"/>
                </a:lnTo>
                <a:lnTo>
                  <a:pt x="36" y="0"/>
                </a:lnTo>
                <a:lnTo>
                  <a:pt x="26" y="2"/>
                </a:lnTo>
                <a:lnTo>
                  <a:pt x="18" y="2"/>
                </a:lnTo>
                <a:lnTo>
                  <a:pt x="14" y="4"/>
                </a:lnTo>
                <a:lnTo>
                  <a:pt x="14" y="46"/>
                </a:lnTo>
                <a:lnTo>
                  <a:pt x="0" y="48"/>
                </a:lnTo>
                <a:lnTo>
                  <a:pt x="0" y="100"/>
                </a:lnTo>
                <a:lnTo>
                  <a:pt x="2" y="102"/>
                </a:lnTo>
                <a:lnTo>
                  <a:pt x="4" y="102"/>
                </a:lnTo>
                <a:lnTo>
                  <a:pt x="6" y="104"/>
                </a:lnTo>
                <a:lnTo>
                  <a:pt x="10" y="108"/>
                </a:lnTo>
                <a:lnTo>
                  <a:pt x="12" y="112"/>
                </a:lnTo>
                <a:lnTo>
                  <a:pt x="14" y="118"/>
                </a:lnTo>
                <a:lnTo>
                  <a:pt x="12" y="126"/>
                </a:lnTo>
                <a:lnTo>
                  <a:pt x="12" y="126"/>
                </a:lnTo>
                <a:lnTo>
                  <a:pt x="10" y="128"/>
                </a:lnTo>
                <a:lnTo>
                  <a:pt x="8" y="130"/>
                </a:lnTo>
                <a:lnTo>
                  <a:pt x="8" y="134"/>
                </a:lnTo>
                <a:lnTo>
                  <a:pt x="10" y="136"/>
                </a:lnTo>
                <a:lnTo>
                  <a:pt x="12" y="138"/>
                </a:lnTo>
                <a:lnTo>
                  <a:pt x="16" y="138"/>
                </a:lnTo>
                <a:lnTo>
                  <a:pt x="20" y="136"/>
                </a:lnTo>
                <a:lnTo>
                  <a:pt x="26" y="134"/>
                </a:lnTo>
                <a:lnTo>
                  <a:pt x="32" y="130"/>
                </a:lnTo>
                <a:lnTo>
                  <a:pt x="38" y="124"/>
                </a:lnTo>
                <a:lnTo>
                  <a:pt x="40" y="124"/>
                </a:lnTo>
                <a:lnTo>
                  <a:pt x="40" y="122"/>
                </a:lnTo>
                <a:lnTo>
                  <a:pt x="42" y="118"/>
                </a:lnTo>
                <a:lnTo>
                  <a:pt x="44" y="116"/>
                </a:lnTo>
                <a:lnTo>
                  <a:pt x="44" y="112"/>
                </a:lnTo>
                <a:lnTo>
                  <a:pt x="44" y="112"/>
                </a:lnTo>
                <a:lnTo>
                  <a:pt x="46" y="110"/>
                </a:lnTo>
                <a:lnTo>
                  <a:pt x="50" y="110"/>
                </a:lnTo>
                <a:lnTo>
                  <a:pt x="52" y="108"/>
                </a:lnTo>
                <a:lnTo>
                  <a:pt x="56" y="108"/>
                </a:lnTo>
                <a:lnTo>
                  <a:pt x="60" y="110"/>
                </a:lnTo>
                <a:lnTo>
                  <a:pt x="64" y="114"/>
                </a:lnTo>
                <a:lnTo>
                  <a:pt x="64" y="114"/>
                </a:lnTo>
                <a:lnTo>
                  <a:pt x="68" y="116"/>
                </a:lnTo>
                <a:lnTo>
                  <a:pt x="70" y="116"/>
                </a:lnTo>
                <a:lnTo>
                  <a:pt x="74" y="116"/>
                </a:lnTo>
                <a:lnTo>
                  <a:pt x="74" y="114"/>
                </a:lnTo>
                <a:lnTo>
                  <a:pt x="74" y="112"/>
                </a:lnTo>
                <a:lnTo>
                  <a:pt x="76" y="106"/>
                </a:lnTo>
                <a:lnTo>
                  <a:pt x="80" y="102"/>
                </a:lnTo>
                <a:lnTo>
                  <a:pt x="82" y="98"/>
                </a:lnTo>
                <a:lnTo>
                  <a:pt x="86" y="94"/>
                </a:lnTo>
                <a:lnTo>
                  <a:pt x="90" y="90"/>
                </a:lnTo>
                <a:lnTo>
                  <a:pt x="90" y="90"/>
                </a:lnTo>
                <a:lnTo>
                  <a:pt x="94" y="88"/>
                </a:lnTo>
                <a:lnTo>
                  <a:pt x="98" y="86"/>
                </a:lnTo>
                <a:lnTo>
                  <a:pt x="104" y="84"/>
                </a:lnTo>
                <a:lnTo>
                  <a:pt x="106" y="82"/>
                </a:lnTo>
                <a:lnTo>
                  <a:pt x="108" y="80"/>
                </a:lnTo>
                <a:lnTo>
                  <a:pt x="110" y="78"/>
                </a:lnTo>
                <a:lnTo>
                  <a:pt x="112" y="78"/>
                </a:lnTo>
                <a:lnTo>
                  <a:pt x="116" y="76"/>
                </a:lnTo>
                <a:lnTo>
                  <a:pt x="118" y="72"/>
                </a:lnTo>
                <a:lnTo>
                  <a:pt x="120" y="70"/>
                </a:lnTo>
                <a:lnTo>
                  <a:pt x="120" y="68"/>
                </a:lnTo>
                <a:lnTo>
                  <a:pt x="120" y="66"/>
                </a:lnTo>
                <a:lnTo>
                  <a:pt x="116" y="62"/>
                </a:lnTo>
                <a:lnTo>
                  <a:pt x="112" y="60"/>
                </a:lnTo>
                <a:lnTo>
                  <a:pt x="112" y="60"/>
                </a:lnTo>
                <a:lnTo>
                  <a:pt x="110" y="60"/>
                </a:lnTo>
                <a:lnTo>
                  <a:pt x="110" y="60"/>
                </a:lnTo>
                <a:lnTo>
                  <a:pt x="108" y="58"/>
                </a:lnTo>
                <a:lnTo>
                  <a:pt x="106" y="56"/>
                </a:lnTo>
                <a:lnTo>
                  <a:pt x="104" y="54"/>
                </a:lnTo>
                <a:lnTo>
                  <a:pt x="102" y="48"/>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07" name="Freeform 169"/>
          <p:cNvSpPr>
            <a:spLocks/>
          </p:cNvSpPr>
          <p:nvPr/>
        </p:nvSpPr>
        <p:spPr bwMode="gray">
          <a:xfrm>
            <a:off x="3111811" y="5176390"/>
            <a:ext cx="194725" cy="246883"/>
          </a:xfrm>
          <a:custGeom>
            <a:avLst/>
            <a:gdLst/>
            <a:ahLst/>
            <a:cxnLst>
              <a:cxn ang="0">
                <a:pos x="4" y="164"/>
              </a:cxn>
              <a:cxn ang="0">
                <a:pos x="28" y="148"/>
              </a:cxn>
              <a:cxn ang="0">
                <a:pos x="32" y="144"/>
              </a:cxn>
              <a:cxn ang="0">
                <a:pos x="38" y="136"/>
              </a:cxn>
              <a:cxn ang="0">
                <a:pos x="50" y="126"/>
              </a:cxn>
              <a:cxn ang="0">
                <a:pos x="62" y="112"/>
              </a:cxn>
              <a:cxn ang="0">
                <a:pos x="72" y="98"/>
              </a:cxn>
              <a:cxn ang="0">
                <a:pos x="82" y="84"/>
              </a:cxn>
              <a:cxn ang="0">
                <a:pos x="92" y="66"/>
              </a:cxn>
              <a:cxn ang="0">
                <a:pos x="100" y="50"/>
              </a:cxn>
              <a:cxn ang="0">
                <a:pos x="106" y="36"/>
              </a:cxn>
              <a:cxn ang="0">
                <a:pos x="108" y="32"/>
              </a:cxn>
              <a:cxn ang="0">
                <a:pos x="116" y="18"/>
              </a:cxn>
              <a:cxn ang="0">
                <a:pos x="116" y="0"/>
              </a:cxn>
              <a:cxn ang="0">
                <a:pos x="108" y="0"/>
              </a:cxn>
              <a:cxn ang="0">
                <a:pos x="108" y="0"/>
              </a:cxn>
              <a:cxn ang="0">
                <a:pos x="106" y="2"/>
              </a:cxn>
              <a:cxn ang="0">
                <a:pos x="102" y="2"/>
              </a:cxn>
              <a:cxn ang="0">
                <a:pos x="98" y="4"/>
              </a:cxn>
              <a:cxn ang="0">
                <a:pos x="92" y="4"/>
              </a:cxn>
              <a:cxn ang="0">
                <a:pos x="80" y="6"/>
              </a:cxn>
              <a:cxn ang="0">
                <a:pos x="66" y="8"/>
              </a:cxn>
              <a:cxn ang="0">
                <a:pos x="54" y="10"/>
              </a:cxn>
              <a:cxn ang="0">
                <a:pos x="50" y="10"/>
              </a:cxn>
              <a:cxn ang="0">
                <a:pos x="28" y="14"/>
              </a:cxn>
              <a:cxn ang="0">
                <a:pos x="28" y="14"/>
              </a:cxn>
              <a:cxn ang="0">
                <a:pos x="26" y="12"/>
              </a:cxn>
              <a:cxn ang="0">
                <a:pos x="24" y="12"/>
              </a:cxn>
              <a:cxn ang="0">
                <a:pos x="20" y="10"/>
              </a:cxn>
              <a:cxn ang="0">
                <a:pos x="14" y="20"/>
              </a:cxn>
              <a:cxn ang="0">
                <a:pos x="16" y="22"/>
              </a:cxn>
              <a:cxn ang="0">
                <a:pos x="14" y="28"/>
              </a:cxn>
              <a:cxn ang="0">
                <a:pos x="24" y="34"/>
              </a:cxn>
              <a:cxn ang="0">
                <a:pos x="56" y="52"/>
              </a:cxn>
              <a:cxn ang="0">
                <a:pos x="70" y="54"/>
              </a:cxn>
              <a:cxn ang="0">
                <a:pos x="40" y="96"/>
              </a:cxn>
              <a:cxn ang="0">
                <a:pos x="24" y="102"/>
              </a:cxn>
              <a:cxn ang="0">
                <a:pos x="22" y="108"/>
              </a:cxn>
              <a:cxn ang="0">
                <a:pos x="6" y="108"/>
              </a:cxn>
              <a:cxn ang="0">
                <a:pos x="0" y="122"/>
              </a:cxn>
              <a:cxn ang="0">
                <a:pos x="0" y="156"/>
              </a:cxn>
              <a:cxn ang="0">
                <a:pos x="4" y="164"/>
              </a:cxn>
            </a:cxnLst>
            <a:rect l="0" t="0" r="r" b="b"/>
            <a:pathLst>
              <a:path w="116" h="164">
                <a:moveTo>
                  <a:pt x="4" y="164"/>
                </a:moveTo>
                <a:lnTo>
                  <a:pt x="28" y="148"/>
                </a:lnTo>
                <a:lnTo>
                  <a:pt x="32" y="144"/>
                </a:lnTo>
                <a:lnTo>
                  <a:pt x="38" y="136"/>
                </a:lnTo>
                <a:lnTo>
                  <a:pt x="50" y="126"/>
                </a:lnTo>
                <a:lnTo>
                  <a:pt x="62" y="112"/>
                </a:lnTo>
                <a:lnTo>
                  <a:pt x="72" y="98"/>
                </a:lnTo>
                <a:lnTo>
                  <a:pt x="82" y="84"/>
                </a:lnTo>
                <a:lnTo>
                  <a:pt x="92" y="66"/>
                </a:lnTo>
                <a:lnTo>
                  <a:pt x="100" y="50"/>
                </a:lnTo>
                <a:lnTo>
                  <a:pt x="106" y="36"/>
                </a:lnTo>
                <a:lnTo>
                  <a:pt x="108" y="32"/>
                </a:lnTo>
                <a:lnTo>
                  <a:pt x="116" y="18"/>
                </a:lnTo>
                <a:lnTo>
                  <a:pt x="116" y="0"/>
                </a:lnTo>
                <a:lnTo>
                  <a:pt x="108" y="0"/>
                </a:lnTo>
                <a:lnTo>
                  <a:pt x="108" y="0"/>
                </a:lnTo>
                <a:lnTo>
                  <a:pt x="106" y="2"/>
                </a:lnTo>
                <a:lnTo>
                  <a:pt x="102" y="2"/>
                </a:lnTo>
                <a:lnTo>
                  <a:pt x="98" y="4"/>
                </a:lnTo>
                <a:lnTo>
                  <a:pt x="92" y="4"/>
                </a:lnTo>
                <a:lnTo>
                  <a:pt x="80" y="6"/>
                </a:lnTo>
                <a:lnTo>
                  <a:pt x="66" y="8"/>
                </a:lnTo>
                <a:lnTo>
                  <a:pt x="54" y="10"/>
                </a:lnTo>
                <a:lnTo>
                  <a:pt x="50" y="10"/>
                </a:lnTo>
                <a:lnTo>
                  <a:pt x="28" y="14"/>
                </a:lnTo>
                <a:lnTo>
                  <a:pt x="28" y="14"/>
                </a:lnTo>
                <a:lnTo>
                  <a:pt x="26" y="12"/>
                </a:lnTo>
                <a:lnTo>
                  <a:pt x="24" y="12"/>
                </a:lnTo>
                <a:lnTo>
                  <a:pt x="20" y="10"/>
                </a:lnTo>
                <a:lnTo>
                  <a:pt x="14" y="20"/>
                </a:lnTo>
                <a:lnTo>
                  <a:pt x="16" y="22"/>
                </a:lnTo>
                <a:lnTo>
                  <a:pt x="14" y="28"/>
                </a:lnTo>
                <a:lnTo>
                  <a:pt x="24" y="34"/>
                </a:lnTo>
                <a:lnTo>
                  <a:pt x="56" y="52"/>
                </a:lnTo>
                <a:lnTo>
                  <a:pt x="70" y="54"/>
                </a:lnTo>
                <a:lnTo>
                  <a:pt x="40" y="96"/>
                </a:lnTo>
                <a:lnTo>
                  <a:pt x="24" y="102"/>
                </a:lnTo>
                <a:lnTo>
                  <a:pt x="22" y="108"/>
                </a:lnTo>
                <a:lnTo>
                  <a:pt x="6" y="108"/>
                </a:lnTo>
                <a:lnTo>
                  <a:pt x="0" y="122"/>
                </a:lnTo>
                <a:lnTo>
                  <a:pt x="0" y="156"/>
                </a:lnTo>
                <a:lnTo>
                  <a:pt x="4" y="164"/>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08" name="Freeform 170"/>
          <p:cNvSpPr>
            <a:spLocks/>
          </p:cNvSpPr>
          <p:nvPr/>
        </p:nvSpPr>
        <p:spPr bwMode="gray">
          <a:xfrm>
            <a:off x="2943947" y="5320908"/>
            <a:ext cx="177938" cy="186669"/>
          </a:xfrm>
          <a:custGeom>
            <a:avLst/>
            <a:gdLst/>
            <a:ahLst/>
            <a:cxnLst>
              <a:cxn ang="0">
                <a:pos x="66" y="116"/>
              </a:cxn>
              <a:cxn ang="0">
                <a:pos x="82" y="100"/>
              </a:cxn>
              <a:cxn ang="0">
                <a:pos x="102" y="68"/>
              </a:cxn>
              <a:cxn ang="0">
                <a:pos x="104" y="68"/>
              </a:cxn>
              <a:cxn ang="0">
                <a:pos x="100" y="60"/>
              </a:cxn>
              <a:cxn ang="0">
                <a:pos x="100" y="26"/>
              </a:cxn>
              <a:cxn ang="0">
                <a:pos x="106" y="12"/>
              </a:cxn>
              <a:cxn ang="0">
                <a:pos x="104" y="6"/>
              </a:cxn>
              <a:cxn ang="0">
                <a:pos x="84" y="10"/>
              </a:cxn>
              <a:cxn ang="0">
                <a:pos x="76" y="18"/>
              </a:cxn>
              <a:cxn ang="0">
                <a:pos x="58" y="16"/>
              </a:cxn>
              <a:cxn ang="0">
                <a:pos x="40" y="0"/>
              </a:cxn>
              <a:cxn ang="0">
                <a:pos x="26" y="0"/>
              </a:cxn>
              <a:cxn ang="0">
                <a:pos x="26" y="0"/>
              </a:cxn>
              <a:cxn ang="0">
                <a:pos x="26" y="0"/>
              </a:cxn>
              <a:cxn ang="0">
                <a:pos x="24" y="2"/>
              </a:cxn>
              <a:cxn ang="0">
                <a:pos x="22" y="4"/>
              </a:cxn>
              <a:cxn ang="0">
                <a:pos x="16" y="4"/>
              </a:cxn>
              <a:cxn ang="0">
                <a:pos x="8" y="6"/>
              </a:cxn>
              <a:cxn ang="0">
                <a:pos x="10" y="12"/>
              </a:cxn>
              <a:cxn ang="0">
                <a:pos x="14" y="40"/>
              </a:cxn>
              <a:cxn ang="0">
                <a:pos x="0" y="56"/>
              </a:cxn>
              <a:cxn ang="0">
                <a:pos x="0" y="56"/>
              </a:cxn>
              <a:cxn ang="0">
                <a:pos x="2" y="58"/>
              </a:cxn>
              <a:cxn ang="0">
                <a:pos x="4" y="62"/>
              </a:cxn>
              <a:cxn ang="0">
                <a:pos x="4" y="66"/>
              </a:cxn>
              <a:cxn ang="0">
                <a:pos x="6" y="70"/>
              </a:cxn>
              <a:cxn ang="0">
                <a:pos x="4" y="74"/>
              </a:cxn>
              <a:cxn ang="0">
                <a:pos x="2" y="78"/>
              </a:cxn>
              <a:cxn ang="0">
                <a:pos x="46" y="110"/>
              </a:cxn>
              <a:cxn ang="0">
                <a:pos x="46" y="110"/>
              </a:cxn>
              <a:cxn ang="0">
                <a:pos x="48" y="112"/>
              </a:cxn>
              <a:cxn ang="0">
                <a:pos x="48" y="114"/>
              </a:cxn>
              <a:cxn ang="0">
                <a:pos x="50" y="116"/>
              </a:cxn>
              <a:cxn ang="0">
                <a:pos x="62" y="124"/>
              </a:cxn>
            </a:cxnLst>
            <a:rect l="0" t="0" r="r" b="b"/>
            <a:pathLst>
              <a:path w="106" h="124">
                <a:moveTo>
                  <a:pt x="66" y="116"/>
                </a:moveTo>
                <a:lnTo>
                  <a:pt x="82" y="100"/>
                </a:lnTo>
                <a:lnTo>
                  <a:pt x="102" y="68"/>
                </a:lnTo>
                <a:lnTo>
                  <a:pt x="104" y="68"/>
                </a:lnTo>
                <a:lnTo>
                  <a:pt x="100" y="60"/>
                </a:lnTo>
                <a:lnTo>
                  <a:pt x="100" y="26"/>
                </a:lnTo>
                <a:lnTo>
                  <a:pt x="106" y="12"/>
                </a:lnTo>
                <a:lnTo>
                  <a:pt x="104" y="6"/>
                </a:lnTo>
                <a:lnTo>
                  <a:pt x="84" y="10"/>
                </a:lnTo>
                <a:lnTo>
                  <a:pt x="76" y="18"/>
                </a:lnTo>
                <a:lnTo>
                  <a:pt x="58" y="16"/>
                </a:lnTo>
                <a:lnTo>
                  <a:pt x="40" y="0"/>
                </a:lnTo>
                <a:lnTo>
                  <a:pt x="26" y="0"/>
                </a:lnTo>
                <a:lnTo>
                  <a:pt x="26" y="0"/>
                </a:lnTo>
                <a:lnTo>
                  <a:pt x="26" y="0"/>
                </a:lnTo>
                <a:lnTo>
                  <a:pt x="24" y="2"/>
                </a:lnTo>
                <a:lnTo>
                  <a:pt x="22" y="4"/>
                </a:lnTo>
                <a:lnTo>
                  <a:pt x="16" y="4"/>
                </a:lnTo>
                <a:lnTo>
                  <a:pt x="8" y="6"/>
                </a:lnTo>
                <a:lnTo>
                  <a:pt x="10" y="12"/>
                </a:lnTo>
                <a:lnTo>
                  <a:pt x="14" y="40"/>
                </a:lnTo>
                <a:lnTo>
                  <a:pt x="0" y="56"/>
                </a:lnTo>
                <a:lnTo>
                  <a:pt x="0" y="56"/>
                </a:lnTo>
                <a:lnTo>
                  <a:pt x="2" y="58"/>
                </a:lnTo>
                <a:lnTo>
                  <a:pt x="4" y="62"/>
                </a:lnTo>
                <a:lnTo>
                  <a:pt x="4" y="66"/>
                </a:lnTo>
                <a:lnTo>
                  <a:pt x="6" y="70"/>
                </a:lnTo>
                <a:lnTo>
                  <a:pt x="4" y="74"/>
                </a:lnTo>
                <a:lnTo>
                  <a:pt x="2" y="78"/>
                </a:lnTo>
                <a:lnTo>
                  <a:pt x="46" y="110"/>
                </a:lnTo>
                <a:lnTo>
                  <a:pt x="46" y="110"/>
                </a:lnTo>
                <a:lnTo>
                  <a:pt x="48" y="112"/>
                </a:lnTo>
                <a:lnTo>
                  <a:pt x="48" y="114"/>
                </a:lnTo>
                <a:lnTo>
                  <a:pt x="50" y="116"/>
                </a:lnTo>
                <a:lnTo>
                  <a:pt x="62" y="124"/>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09" name="Freeform 171"/>
          <p:cNvSpPr>
            <a:spLocks/>
          </p:cNvSpPr>
          <p:nvPr/>
        </p:nvSpPr>
        <p:spPr bwMode="gray">
          <a:xfrm>
            <a:off x="2846584" y="5329941"/>
            <a:ext cx="120863" cy="114411"/>
          </a:xfrm>
          <a:custGeom>
            <a:avLst/>
            <a:gdLst/>
            <a:ahLst/>
            <a:cxnLst>
              <a:cxn ang="0">
                <a:pos x="16" y="6"/>
              </a:cxn>
              <a:cxn ang="0">
                <a:pos x="16" y="6"/>
              </a:cxn>
              <a:cxn ang="0">
                <a:pos x="14" y="8"/>
              </a:cxn>
              <a:cxn ang="0">
                <a:pos x="14" y="12"/>
              </a:cxn>
              <a:cxn ang="0">
                <a:pos x="14" y="16"/>
              </a:cxn>
              <a:cxn ang="0">
                <a:pos x="14" y="18"/>
              </a:cxn>
              <a:cxn ang="0">
                <a:pos x="12" y="20"/>
              </a:cxn>
              <a:cxn ang="0">
                <a:pos x="10" y="22"/>
              </a:cxn>
              <a:cxn ang="0">
                <a:pos x="10" y="26"/>
              </a:cxn>
              <a:cxn ang="0">
                <a:pos x="10" y="30"/>
              </a:cxn>
              <a:cxn ang="0">
                <a:pos x="10" y="32"/>
              </a:cxn>
              <a:cxn ang="0">
                <a:pos x="8" y="34"/>
              </a:cxn>
              <a:cxn ang="0">
                <a:pos x="8" y="38"/>
              </a:cxn>
              <a:cxn ang="0">
                <a:pos x="6" y="44"/>
              </a:cxn>
              <a:cxn ang="0">
                <a:pos x="4" y="48"/>
              </a:cxn>
              <a:cxn ang="0">
                <a:pos x="2" y="52"/>
              </a:cxn>
              <a:cxn ang="0">
                <a:pos x="2" y="54"/>
              </a:cxn>
              <a:cxn ang="0">
                <a:pos x="0" y="58"/>
              </a:cxn>
              <a:cxn ang="0">
                <a:pos x="0" y="62"/>
              </a:cxn>
              <a:cxn ang="0">
                <a:pos x="0" y="68"/>
              </a:cxn>
              <a:cxn ang="0">
                <a:pos x="2" y="72"/>
              </a:cxn>
              <a:cxn ang="0">
                <a:pos x="2" y="76"/>
              </a:cxn>
              <a:cxn ang="0">
                <a:pos x="4" y="76"/>
              </a:cxn>
              <a:cxn ang="0">
                <a:pos x="8" y="74"/>
              </a:cxn>
              <a:cxn ang="0">
                <a:pos x="12" y="74"/>
              </a:cxn>
              <a:cxn ang="0">
                <a:pos x="18" y="72"/>
              </a:cxn>
              <a:cxn ang="0">
                <a:pos x="24" y="70"/>
              </a:cxn>
              <a:cxn ang="0">
                <a:pos x="28" y="68"/>
              </a:cxn>
              <a:cxn ang="0">
                <a:pos x="44" y="56"/>
              </a:cxn>
              <a:cxn ang="0">
                <a:pos x="44" y="54"/>
              </a:cxn>
              <a:cxn ang="0">
                <a:pos x="44" y="54"/>
              </a:cxn>
              <a:cxn ang="0">
                <a:pos x="44" y="52"/>
              </a:cxn>
              <a:cxn ang="0">
                <a:pos x="46" y="50"/>
              </a:cxn>
              <a:cxn ang="0">
                <a:pos x="50" y="50"/>
              </a:cxn>
              <a:cxn ang="0">
                <a:pos x="56" y="50"/>
              </a:cxn>
              <a:cxn ang="0">
                <a:pos x="72" y="34"/>
              </a:cxn>
              <a:cxn ang="0">
                <a:pos x="68" y="10"/>
              </a:cxn>
              <a:cxn ang="0">
                <a:pos x="68" y="8"/>
              </a:cxn>
              <a:cxn ang="0">
                <a:pos x="68" y="6"/>
              </a:cxn>
              <a:cxn ang="0">
                <a:pos x="68" y="4"/>
              </a:cxn>
              <a:cxn ang="0">
                <a:pos x="66" y="2"/>
              </a:cxn>
              <a:cxn ang="0">
                <a:pos x="64" y="0"/>
              </a:cxn>
              <a:cxn ang="0">
                <a:pos x="64" y="0"/>
              </a:cxn>
              <a:cxn ang="0">
                <a:pos x="60" y="2"/>
              </a:cxn>
              <a:cxn ang="0">
                <a:pos x="54" y="2"/>
              </a:cxn>
              <a:cxn ang="0">
                <a:pos x="48" y="2"/>
              </a:cxn>
              <a:cxn ang="0">
                <a:pos x="44" y="4"/>
              </a:cxn>
              <a:cxn ang="0">
                <a:pos x="42" y="4"/>
              </a:cxn>
              <a:cxn ang="0">
                <a:pos x="22" y="4"/>
              </a:cxn>
              <a:cxn ang="0">
                <a:pos x="16" y="6"/>
              </a:cxn>
            </a:cxnLst>
            <a:rect l="0" t="0" r="r" b="b"/>
            <a:pathLst>
              <a:path w="72" h="76">
                <a:moveTo>
                  <a:pt x="16" y="6"/>
                </a:moveTo>
                <a:lnTo>
                  <a:pt x="16" y="6"/>
                </a:lnTo>
                <a:lnTo>
                  <a:pt x="14" y="8"/>
                </a:lnTo>
                <a:lnTo>
                  <a:pt x="14" y="12"/>
                </a:lnTo>
                <a:lnTo>
                  <a:pt x="14" y="16"/>
                </a:lnTo>
                <a:lnTo>
                  <a:pt x="14" y="18"/>
                </a:lnTo>
                <a:lnTo>
                  <a:pt x="12" y="20"/>
                </a:lnTo>
                <a:lnTo>
                  <a:pt x="10" y="22"/>
                </a:lnTo>
                <a:lnTo>
                  <a:pt x="10" y="26"/>
                </a:lnTo>
                <a:lnTo>
                  <a:pt x="10" y="30"/>
                </a:lnTo>
                <a:lnTo>
                  <a:pt x="10" y="32"/>
                </a:lnTo>
                <a:lnTo>
                  <a:pt x="8" y="34"/>
                </a:lnTo>
                <a:lnTo>
                  <a:pt x="8" y="38"/>
                </a:lnTo>
                <a:lnTo>
                  <a:pt x="6" y="44"/>
                </a:lnTo>
                <a:lnTo>
                  <a:pt x="4" y="48"/>
                </a:lnTo>
                <a:lnTo>
                  <a:pt x="2" y="52"/>
                </a:lnTo>
                <a:lnTo>
                  <a:pt x="2" y="54"/>
                </a:lnTo>
                <a:lnTo>
                  <a:pt x="0" y="58"/>
                </a:lnTo>
                <a:lnTo>
                  <a:pt x="0" y="62"/>
                </a:lnTo>
                <a:lnTo>
                  <a:pt x="0" y="68"/>
                </a:lnTo>
                <a:lnTo>
                  <a:pt x="2" y="72"/>
                </a:lnTo>
                <a:lnTo>
                  <a:pt x="2" y="76"/>
                </a:lnTo>
                <a:lnTo>
                  <a:pt x="4" y="76"/>
                </a:lnTo>
                <a:lnTo>
                  <a:pt x="8" y="74"/>
                </a:lnTo>
                <a:lnTo>
                  <a:pt x="12" y="74"/>
                </a:lnTo>
                <a:lnTo>
                  <a:pt x="18" y="72"/>
                </a:lnTo>
                <a:lnTo>
                  <a:pt x="24" y="70"/>
                </a:lnTo>
                <a:lnTo>
                  <a:pt x="28" y="68"/>
                </a:lnTo>
                <a:lnTo>
                  <a:pt x="44" y="56"/>
                </a:lnTo>
                <a:lnTo>
                  <a:pt x="44" y="54"/>
                </a:lnTo>
                <a:lnTo>
                  <a:pt x="44" y="54"/>
                </a:lnTo>
                <a:lnTo>
                  <a:pt x="44" y="52"/>
                </a:lnTo>
                <a:lnTo>
                  <a:pt x="46" y="50"/>
                </a:lnTo>
                <a:lnTo>
                  <a:pt x="50" y="50"/>
                </a:lnTo>
                <a:lnTo>
                  <a:pt x="56" y="50"/>
                </a:lnTo>
                <a:lnTo>
                  <a:pt x="72" y="34"/>
                </a:lnTo>
                <a:lnTo>
                  <a:pt x="68" y="10"/>
                </a:lnTo>
                <a:lnTo>
                  <a:pt x="68" y="8"/>
                </a:lnTo>
                <a:lnTo>
                  <a:pt x="68" y="6"/>
                </a:lnTo>
                <a:lnTo>
                  <a:pt x="68" y="4"/>
                </a:lnTo>
                <a:lnTo>
                  <a:pt x="66" y="2"/>
                </a:lnTo>
                <a:lnTo>
                  <a:pt x="64" y="0"/>
                </a:lnTo>
                <a:lnTo>
                  <a:pt x="64" y="0"/>
                </a:lnTo>
                <a:lnTo>
                  <a:pt x="60" y="2"/>
                </a:lnTo>
                <a:lnTo>
                  <a:pt x="54" y="2"/>
                </a:lnTo>
                <a:lnTo>
                  <a:pt x="48" y="2"/>
                </a:lnTo>
                <a:lnTo>
                  <a:pt x="44" y="4"/>
                </a:lnTo>
                <a:lnTo>
                  <a:pt x="42" y="4"/>
                </a:lnTo>
                <a:lnTo>
                  <a:pt x="22" y="4"/>
                </a:lnTo>
                <a:lnTo>
                  <a:pt x="16" y="6"/>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10" name="Freeform 172"/>
          <p:cNvSpPr>
            <a:spLocks/>
          </p:cNvSpPr>
          <p:nvPr/>
        </p:nvSpPr>
        <p:spPr bwMode="gray">
          <a:xfrm>
            <a:off x="2933875" y="5061983"/>
            <a:ext cx="298801" cy="286023"/>
          </a:xfrm>
          <a:custGeom>
            <a:avLst/>
            <a:gdLst/>
            <a:ahLst/>
            <a:cxnLst>
              <a:cxn ang="0">
                <a:pos x="66" y="0"/>
              </a:cxn>
              <a:cxn ang="0">
                <a:pos x="62" y="4"/>
              </a:cxn>
              <a:cxn ang="0">
                <a:pos x="56" y="10"/>
              </a:cxn>
              <a:cxn ang="0">
                <a:pos x="52" y="12"/>
              </a:cxn>
              <a:cxn ang="0">
                <a:pos x="46" y="18"/>
              </a:cxn>
              <a:cxn ang="0">
                <a:pos x="40" y="26"/>
              </a:cxn>
              <a:cxn ang="0">
                <a:pos x="36" y="30"/>
              </a:cxn>
              <a:cxn ang="0">
                <a:pos x="30" y="50"/>
              </a:cxn>
              <a:cxn ang="0">
                <a:pos x="24" y="62"/>
              </a:cxn>
              <a:cxn ang="0">
                <a:pos x="12" y="76"/>
              </a:cxn>
              <a:cxn ang="0">
                <a:pos x="6" y="86"/>
              </a:cxn>
              <a:cxn ang="0">
                <a:pos x="4" y="90"/>
              </a:cxn>
              <a:cxn ang="0">
                <a:pos x="4" y="104"/>
              </a:cxn>
              <a:cxn ang="0">
                <a:pos x="4" y="112"/>
              </a:cxn>
              <a:cxn ang="0">
                <a:pos x="0" y="116"/>
              </a:cxn>
              <a:cxn ang="0">
                <a:pos x="0" y="122"/>
              </a:cxn>
              <a:cxn ang="0">
                <a:pos x="4" y="126"/>
              </a:cxn>
              <a:cxn ang="0">
                <a:pos x="8" y="128"/>
              </a:cxn>
              <a:cxn ang="0">
                <a:pos x="14" y="134"/>
              </a:cxn>
              <a:cxn ang="0">
                <a:pos x="22" y="144"/>
              </a:cxn>
              <a:cxn ang="0">
                <a:pos x="28" y="152"/>
              </a:cxn>
              <a:cxn ang="0">
                <a:pos x="30" y="154"/>
              </a:cxn>
              <a:cxn ang="0">
                <a:pos x="46" y="172"/>
              </a:cxn>
              <a:cxn ang="0">
                <a:pos x="82" y="190"/>
              </a:cxn>
              <a:cxn ang="0">
                <a:pos x="110" y="178"/>
              </a:cxn>
              <a:cxn ang="0">
                <a:pos x="128" y="184"/>
              </a:cxn>
              <a:cxn ang="0">
                <a:pos x="146" y="172"/>
              </a:cxn>
              <a:cxn ang="0">
                <a:pos x="162" y="128"/>
              </a:cxn>
              <a:cxn ang="0">
                <a:pos x="120" y="104"/>
              </a:cxn>
              <a:cxn ang="0">
                <a:pos x="120" y="96"/>
              </a:cxn>
              <a:cxn ang="0">
                <a:pos x="104" y="80"/>
              </a:cxn>
              <a:cxn ang="0">
                <a:pos x="114" y="74"/>
              </a:cxn>
              <a:cxn ang="0">
                <a:pos x="118" y="68"/>
              </a:cxn>
              <a:cxn ang="0">
                <a:pos x="118" y="66"/>
              </a:cxn>
              <a:cxn ang="0">
                <a:pos x="114" y="60"/>
              </a:cxn>
              <a:cxn ang="0">
                <a:pos x="104" y="50"/>
              </a:cxn>
              <a:cxn ang="0">
                <a:pos x="96" y="42"/>
              </a:cxn>
              <a:cxn ang="0">
                <a:pos x="90" y="38"/>
              </a:cxn>
              <a:cxn ang="0">
                <a:pos x="82" y="30"/>
              </a:cxn>
              <a:cxn ang="0">
                <a:pos x="76" y="20"/>
              </a:cxn>
              <a:cxn ang="0">
                <a:pos x="72" y="14"/>
              </a:cxn>
              <a:cxn ang="0">
                <a:pos x="70" y="10"/>
              </a:cxn>
              <a:cxn ang="0">
                <a:pos x="66" y="0"/>
              </a:cxn>
            </a:cxnLst>
            <a:rect l="0" t="0" r="r" b="b"/>
            <a:pathLst>
              <a:path w="178" h="190">
                <a:moveTo>
                  <a:pt x="66" y="0"/>
                </a:moveTo>
                <a:lnTo>
                  <a:pt x="66" y="0"/>
                </a:lnTo>
                <a:lnTo>
                  <a:pt x="64" y="2"/>
                </a:lnTo>
                <a:lnTo>
                  <a:pt x="62" y="4"/>
                </a:lnTo>
                <a:lnTo>
                  <a:pt x="58" y="8"/>
                </a:lnTo>
                <a:lnTo>
                  <a:pt x="56" y="10"/>
                </a:lnTo>
                <a:lnTo>
                  <a:pt x="54" y="10"/>
                </a:lnTo>
                <a:lnTo>
                  <a:pt x="52" y="12"/>
                </a:lnTo>
                <a:lnTo>
                  <a:pt x="48" y="14"/>
                </a:lnTo>
                <a:lnTo>
                  <a:pt x="46" y="18"/>
                </a:lnTo>
                <a:lnTo>
                  <a:pt x="42" y="22"/>
                </a:lnTo>
                <a:lnTo>
                  <a:pt x="40" y="26"/>
                </a:lnTo>
                <a:lnTo>
                  <a:pt x="38" y="28"/>
                </a:lnTo>
                <a:lnTo>
                  <a:pt x="36" y="30"/>
                </a:lnTo>
                <a:lnTo>
                  <a:pt x="34" y="40"/>
                </a:lnTo>
                <a:lnTo>
                  <a:pt x="30" y="50"/>
                </a:lnTo>
                <a:lnTo>
                  <a:pt x="26" y="60"/>
                </a:lnTo>
                <a:lnTo>
                  <a:pt x="24" y="62"/>
                </a:lnTo>
                <a:lnTo>
                  <a:pt x="16" y="68"/>
                </a:lnTo>
                <a:lnTo>
                  <a:pt x="12" y="76"/>
                </a:lnTo>
                <a:lnTo>
                  <a:pt x="8" y="82"/>
                </a:lnTo>
                <a:lnTo>
                  <a:pt x="6" y="86"/>
                </a:lnTo>
                <a:lnTo>
                  <a:pt x="4" y="90"/>
                </a:lnTo>
                <a:lnTo>
                  <a:pt x="4" y="90"/>
                </a:lnTo>
                <a:lnTo>
                  <a:pt x="4" y="98"/>
                </a:lnTo>
                <a:lnTo>
                  <a:pt x="4" y="104"/>
                </a:lnTo>
                <a:lnTo>
                  <a:pt x="4" y="108"/>
                </a:lnTo>
                <a:lnTo>
                  <a:pt x="4" y="112"/>
                </a:lnTo>
                <a:lnTo>
                  <a:pt x="4" y="114"/>
                </a:lnTo>
                <a:lnTo>
                  <a:pt x="0" y="116"/>
                </a:lnTo>
                <a:lnTo>
                  <a:pt x="0" y="120"/>
                </a:lnTo>
                <a:lnTo>
                  <a:pt x="0" y="122"/>
                </a:lnTo>
                <a:lnTo>
                  <a:pt x="2" y="124"/>
                </a:lnTo>
                <a:lnTo>
                  <a:pt x="4" y="126"/>
                </a:lnTo>
                <a:lnTo>
                  <a:pt x="6" y="126"/>
                </a:lnTo>
                <a:lnTo>
                  <a:pt x="8" y="128"/>
                </a:lnTo>
                <a:lnTo>
                  <a:pt x="10" y="130"/>
                </a:lnTo>
                <a:lnTo>
                  <a:pt x="14" y="134"/>
                </a:lnTo>
                <a:lnTo>
                  <a:pt x="18" y="140"/>
                </a:lnTo>
                <a:lnTo>
                  <a:pt x="22" y="144"/>
                </a:lnTo>
                <a:lnTo>
                  <a:pt x="24" y="148"/>
                </a:lnTo>
                <a:lnTo>
                  <a:pt x="28" y="152"/>
                </a:lnTo>
                <a:lnTo>
                  <a:pt x="28" y="154"/>
                </a:lnTo>
                <a:lnTo>
                  <a:pt x="30" y="154"/>
                </a:lnTo>
                <a:lnTo>
                  <a:pt x="32" y="172"/>
                </a:lnTo>
                <a:lnTo>
                  <a:pt x="46" y="172"/>
                </a:lnTo>
                <a:lnTo>
                  <a:pt x="64" y="188"/>
                </a:lnTo>
                <a:lnTo>
                  <a:pt x="82" y="190"/>
                </a:lnTo>
                <a:lnTo>
                  <a:pt x="90" y="182"/>
                </a:lnTo>
                <a:lnTo>
                  <a:pt x="110" y="178"/>
                </a:lnTo>
                <a:lnTo>
                  <a:pt x="112" y="184"/>
                </a:lnTo>
                <a:lnTo>
                  <a:pt x="128" y="184"/>
                </a:lnTo>
                <a:lnTo>
                  <a:pt x="130" y="178"/>
                </a:lnTo>
                <a:lnTo>
                  <a:pt x="146" y="172"/>
                </a:lnTo>
                <a:lnTo>
                  <a:pt x="178" y="130"/>
                </a:lnTo>
                <a:lnTo>
                  <a:pt x="162" y="128"/>
                </a:lnTo>
                <a:lnTo>
                  <a:pt x="130" y="110"/>
                </a:lnTo>
                <a:lnTo>
                  <a:pt x="120" y="104"/>
                </a:lnTo>
                <a:lnTo>
                  <a:pt x="122" y="98"/>
                </a:lnTo>
                <a:lnTo>
                  <a:pt x="120" y="96"/>
                </a:lnTo>
                <a:lnTo>
                  <a:pt x="106" y="92"/>
                </a:lnTo>
                <a:lnTo>
                  <a:pt x="104" y="80"/>
                </a:lnTo>
                <a:lnTo>
                  <a:pt x="112" y="72"/>
                </a:lnTo>
                <a:lnTo>
                  <a:pt x="114" y="74"/>
                </a:lnTo>
                <a:lnTo>
                  <a:pt x="118" y="70"/>
                </a:lnTo>
                <a:lnTo>
                  <a:pt x="118" y="68"/>
                </a:lnTo>
                <a:lnTo>
                  <a:pt x="118" y="68"/>
                </a:lnTo>
                <a:lnTo>
                  <a:pt x="118" y="66"/>
                </a:lnTo>
                <a:lnTo>
                  <a:pt x="116" y="64"/>
                </a:lnTo>
                <a:lnTo>
                  <a:pt x="114" y="60"/>
                </a:lnTo>
                <a:lnTo>
                  <a:pt x="110" y="56"/>
                </a:lnTo>
                <a:lnTo>
                  <a:pt x="104" y="50"/>
                </a:lnTo>
                <a:lnTo>
                  <a:pt x="96" y="44"/>
                </a:lnTo>
                <a:lnTo>
                  <a:pt x="96" y="42"/>
                </a:lnTo>
                <a:lnTo>
                  <a:pt x="94" y="40"/>
                </a:lnTo>
                <a:lnTo>
                  <a:pt x="90" y="38"/>
                </a:lnTo>
                <a:lnTo>
                  <a:pt x="86" y="34"/>
                </a:lnTo>
                <a:lnTo>
                  <a:pt x="82" y="30"/>
                </a:lnTo>
                <a:lnTo>
                  <a:pt x="78" y="26"/>
                </a:lnTo>
                <a:lnTo>
                  <a:pt x="76" y="20"/>
                </a:lnTo>
                <a:lnTo>
                  <a:pt x="74" y="16"/>
                </a:lnTo>
                <a:lnTo>
                  <a:pt x="72" y="14"/>
                </a:lnTo>
                <a:lnTo>
                  <a:pt x="72" y="12"/>
                </a:lnTo>
                <a:lnTo>
                  <a:pt x="70" y="10"/>
                </a:lnTo>
                <a:lnTo>
                  <a:pt x="70" y="6"/>
                </a:lnTo>
                <a:lnTo>
                  <a:pt x="66" y="0"/>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11" name="Freeform 173"/>
          <p:cNvSpPr>
            <a:spLocks/>
          </p:cNvSpPr>
          <p:nvPr/>
        </p:nvSpPr>
        <p:spPr bwMode="gray">
          <a:xfrm>
            <a:off x="2849940" y="5435317"/>
            <a:ext cx="36930" cy="39140"/>
          </a:xfrm>
          <a:custGeom>
            <a:avLst/>
            <a:gdLst/>
            <a:ahLst/>
            <a:cxnLst>
              <a:cxn ang="0">
                <a:pos x="0" y="6"/>
              </a:cxn>
              <a:cxn ang="0">
                <a:pos x="18" y="0"/>
              </a:cxn>
              <a:cxn ang="0">
                <a:pos x="20" y="0"/>
              </a:cxn>
              <a:cxn ang="0">
                <a:pos x="20" y="2"/>
              </a:cxn>
              <a:cxn ang="0">
                <a:pos x="22" y="4"/>
              </a:cxn>
              <a:cxn ang="0">
                <a:pos x="22" y="6"/>
              </a:cxn>
              <a:cxn ang="0">
                <a:pos x="22" y="6"/>
              </a:cxn>
              <a:cxn ang="0">
                <a:pos x="22" y="8"/>
              </a:cxn>
              <a:cxn ang="0">
                <a:pos x="22" y="12"/>
              </a:cxn>
              <a:cxn ang="0">
                <a:pos x="22" y="16"/>
              </a:cxn>
              <a:cxn ang="0">
                <a:pos x="22" y="20"/>
              </a:cxn>
              <a:cxn ang="0">
                <a:pos x="18" y="22"/>
              </a:cxn>
              <a:cxn ang="0">
                <a:pos x="18" y="22"/>
              </a:cxn>
              <a:cxn ang="0">
                <a:pos x="16" y="22"/>
              </a:cxn>
              <a:cxn ang="0">
                <a:pos x="12" y="24"/>
              </a:cxn>
              <a:cxn ang="0">
                <a:pos x="12" y="26"/>
              </a:cxn>
              <a:cxn ang="0">
                <a:pos x="12" y="26"/>
              </a:cxn>
              <a:cxn ang="0">
                <a:pos x="10" y="26"/>
              </a:cxn>
              <a:cxn ang="0">
                <a:pos x="8" y="26"/>
              </a:cxn>
              <a:cxn ang="0">
                <a:pos x="2" y="24"/>
              </a:cxn>
              <a:cxn ang="0">
                <a:pos x="2" y="24"/>
              </a:cxn>
              <a:cxn ang="0">
                <a:pos x="2" y="22"/>
              </a:cxn>
              <a:cxn ang="0">
                <a:pos x="0" y="18"/>
              </a:cxn>
              <a:cxn ang="0">
                <a:pos x="0" y="14"/>
              </a:cxn>
              <a:cxn ang="0">
                <a:pos x="0" y="10"/>
              </a:cxn>
              <a:cxn ang="0">
                <a:pos x="0" y="6"/>
              </a:cxn>
            </a:cxnLst>
            <a:rect l="0" t="0" r="r" b="b"/>
            <a:pathLst>
              <a:path w="22" h="26">
                <a:moveTo>
                  <a:pt x="0" y="6"/>
                </a:moveTo>
                <a:lnTo>
                  <a:pt x="18" y="0"/>
                </a:lnTo>
                <a:lnTo>
                  <a:pt x="20" y="0"/>
                </a:lnTo>
                <a:lnTo>
                  <a:pt x="20" y="2"/>
                </a:lnTo>
                <a:lnTo>
                  <a:pt x="22" y="4"/>
                </a:lnTo>
                <a:lnTo>
                  <a:pt x="22" y="6"/>
                </a:lnTo>
                <a:lnTo>
                  <a:pt x="22" y="6"/>
                </a:lnTo>
                <a:lnTo>
                  <a:pt x="22" y="8"/>
                </a:lnTo>
                <a:lnTo>
                  <a:pt x="22" y="12"/>
                </a:lnTo>
                <a:lnTo>
                  <a:pt x="22" y="16"/>
                </a:lnTo>
                <a:lnTo>
                  <a:pt x="22" y="20"/>
                </a:lnTo>
                <a:lnTo>
                  <a:pt x="18" y="22"/>
                </a:lnTo>
                <a:lnTo>
                  <a:pt x="18" y="22"/>
                </a:lnTo>
                <a:lnTo>
                  <a:pt x="16" y="22"/>
                </a:lnTo>
                <a:lnTo>
                  <a:pt x="12" y="24"/>
                </a:lnTo>
                <a:lnTo>
                  <a:pt x="12" y="26"/>
                </a:lnTo>
                <a:lnTo>
                  <a:pt x="12" y="26"/>
                </a:lnTo>
                <a:lnTo>
                  <a:pt x="10" y="26"/>
                </a:lnTo>
                <a:lnTo>
                  <a:pt x="8" y="26"/>
                </a:lnTo>
                <a:lnTo>
                  <a:pt x="2" y="24"/>
                </a:lnTo>
                <a:lnTo>
                  <a:pt x="2" y="24"/>
                </a:lnTo>
                <a:lnTo>
                  <a:pt x="2" y="22"/>
                </a:lnTo>
                <a:lnTo>
                  <a:pt x="0" y="18"/>
                </a:lnTo>
                <a:lnTo>
                  <a:pt x="0" y="14"/>
                </a:lnTo>
                <a:lnTo>
                  <a:pt x="0" y="10"/>
                </a:lnTo>
                <a:lnTo>
                  <a:pt x="0" y="6"/>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12" name="Freeform 174"/>
          <p:cNvSpPr>
            <a:spLocks/>
          </p:cNvSpPr>
          <p:nvPr/>
        </p:nvSpPr>
        <p:spPr bwMode="gray">
          <a:xfrm>
            <a:off x="2853297" y="5462414"/>
            <a:ext cx="40288" cy="48172"/>
          </a:xfrm>
          <a:custGeom>
            <a:avLst/>
            <a:gdLst/>
            <a:ahLst/>
            <a:cxnLst>
              <a:cxn ang="0">
                <a:pos x="18" y="0"/>
              </a:cxn>
              <a:cxn ang="0">
                <a:pos x="18" y="2"/>
              </a:cxn>
              <a:cxn ang="0">
                <a:pos x="16" y="2"/>
              </a:cxn>
              <a:cxn ang="0">
                <a:pos x="12" y="6"/>
              </a:cxn>
              <a:cxn ang="0">
                <a:pos x="12" y="6"/>
              </a:cxn>
              <a:cxn ang="0">
                <a:pos x="12" y="6"/>
              </a:cxn>
              <a:cxn ang="0">
                <a:pos x="10" y="6"/>
              </a:cxn>
              <a:cxn ang="0">
                <a:pos x="10" y="8"/>
              </a:cxn>
              <a:cxn ang="0">
                <a:pos x="8" y="8"/>
              </a:cxn>
              <a:cxn ang="0">
                <a:pos x="6" y="8"/>
              </a:cxn>
              <a:cxn ang="0">
                <a:pos x="2" y="6"/>
              </a:cxn>
              <a:cxn ang="0">
                <a:pos x="0" y="6"/>
              </a:cxn>
              <a:cxn ang="0">
                <a:pos x="8" y="32"/>
              </a:cxn>
              <a:cxn ang="0">
                <a:pos x="8" y="32"/>
              </a:cxn>
              <a:cxn ang="0">
                <a:pos x="10" y="30"/>
              </a:cxn>
              <a:cxn ang="0">
                <a:pos x="14" y="28"/>
              </a:cxn>
              <a:cxn ang="0">
                <a:pos x="16" y="24"/>
              </a:cxn>
              <a:cxn ang="0">
                <a:pos x="20" y="20"/>
              </a:cxn>
              <a:cxn ang="0">
                <a:pos x="22" y="16"/>
              </a:cxn>
              <a:cxn ang="0">
                <a:pos x="24" y="12"/>
              </a:cxn>
              <a:cxn ang="0">
                <a:pos x="24" y="10"/>
              </a:cxn>
              <a:cxn ang="0">
                <a:pos x="22" y="8"/>
              </a:cxn>
              <a:cxn ang="0">
                <a:pos x="20" y="6"/>
              </a:cxn>
              <a:cxn ang="0">
                <a:pos x="20" y="4"/>
              </a:cxn>
              <a:cxn ang="0">
                <a:pos x="18" y="0"/>
              </a:cxn>
            </a:cxnLst>
            <a:rect l="0" t="0" r="r" b="b"/>
            <a:pathLst>
              <a:path w="24" h="32">
                <a:moveTo>
                  <a:pt x="18" y="0"/>
                </a:moveTo>
                <a:lnTo>
                  <a:pt x="18" y="2"/>
                </a:lnTo>
                <a:lnTo>
                  <a:pt x="16" y="2"/>
                </a:lnTo>
                <a:lnTo>
                  <a:pt x="12" y="6"/>
                </a:lnTo>
                <a:lnTo>
                  <a:pt x="12" y="6"/>
                </a:lnTo>
                <a:lnTo>
                  <a:pt x="12" y="6"/>
                </a:lnTo>
                <a:lnTo>
                  <a:pt x="10" y="6"/>
                </a:lnTo>
                <a:lnTo>
                  <a:pt x="10" y="8"/>
                </a:lnTo>
                <a:lnTo>
                  <a:pt x="8" y="8"/>
                </a:lnTo>
                <a:lnTo>
                  <a:pt x="6" y="8"/>
                </a:lnTo>
                <a:lnTo>
                  <a:pt x="2" y="6"/>
                </a:lnTo>
                <a:lnTo>
                  <a:pt x="0" y="6"/>
                </a:lnTo>
                <a:lnTo>
                  <a:pt x="8" y="32"/>
                </a:lnTo>
                <a:lnTo>
                  <a:pt x="8" y="32"/>
                </a:lnTo>
                <a:lnTo>
                  <a:pt x="10" y="30"/>
                </a:lnTo>
                <a:lnTo>
                  <a:pt x="14" y="28"/>
                </a:lnTo>
                <a:lnTo>
                  <a:pt x="16" y="24"/>
                </a:lnTo>
                <a:lnTo>
                  <a:pt x="20" y="20"/>
                </a:lnTo>
                <a:lnTo>
                  <a:pt x="22" y="16"/>
                </a:lnTo>
                <a:lnTo>
                  <a:pt x="24" y="12"/>
                </a:lnTo>
                <a:lnTo>
                  <a:pt x="24" y="10"/>
                </a:lnTo>
                <a:lnTo>
                  <a:pt x="22" y="8"/>
                </a:lnTo>
                <a:lnTo>
                  <a:pt x="20" y="6"/>
                </a:lnTo>
                <a:lnTo>
                  <a:pt x="20" y="4"/>
                </a:lnTo>
                <a:lnTo>
                  <a:pt x="18" y="0"/>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13" name="Freeform 175"/>
          <p:cNvSpPr>
            <a:spLocks/>
          </p:cNvSpPr>
          <p:nvPr/>
        </p:nvSpPr>
        <p:spPr bwMode="gray">
          <a:xfrm>
            <a:off x="2866727" y="5432305"/>
            <a:ext cx="211510" cy="213765"/>
          </a:xfrm>
          <a:custGeom>
            <a:avLst/>
            <a:gdLst/>
            <a:ahLst/>
            <a:cxnLst>
              <a:cxn ang="0">
                <a:pos x="40" y="4"/>
              </a:cxn>
              <a:cxn ang="0">
                <a:pos x="40" y="6"/>
              </a:cxn>
              <a:cxn ang="0">
                <a:pos x="38" y="12"/>
              </a:cxn>
              <a:cxn ang="0">
                <a:pos x="32" y="18"/>
              </a:cxn>
              <a:cxn ang="0">
                <a:pos x="28" y="18"/>
              </a:cxn>
              <a:cxn ang="0">
                <a:pos x="22" y="12"/>
              </a:cxn>
              <a:cxn ang="0">
                <a:pos x="18" y="6"/>
              </a:cxn>
              <a:cxn ang="0">
                <a:pos x="10" y="2"/>
              </a:cxn>
              <a:cxn ang="0">
                <a:pos x="10" y="6"/>
              </a:cxn>
              <a:cxn ang="0">
                <a:pos x="12" y="14"/>
              </a:cxn>
              <a:cxn ang="0">
                <a:pos x="14" y="16"/>
              </a:cxn>
              <a:cxn ang="0">
                <a:pos x="12" y="22"/>
              </a:cxn>
              <a:cxn ang="0">
                <a:pos x="12" y="26"/>
              </a:cxn>
              <a:cxn ang="0">
                <a:pos x="16" y="32"/>
              </a:cxn>
              <a:cxn ang="0">
                <a:pos x="16" y="34"/>
              </a:cxn>
              <a:cxn ang="0">
                <a:pos x="14" y="38"/>
              </a:cxn>
              <a:cxn ang="0">
                <a:pos x="6" y="48"/>
              </a:cxn>
              <a:cxn ang="0">
                <a:pos x="10" y="104"/>
              </a:cxn>
              <a:cxn ang="0">
                <a:pos x="14" y="104"/>
              </a:cxn>
              <a:cxn ang="0">
                <a:pos x="22" y="106"/>
              </a:cxn>
              <a:cxn ang="0">
                <a:pos x="30" y="108"/>
              </a:cxn>
              <a:cxn ang="0">
                <a:pos x="34" y="108"/>
              </a:cxn>
              <a:cxn ang="0">
                <a:pos x="40" y="108"/>
              </a:cxn>
              <a:cxn ang="0">
                <a:pos x="48" y="108"/>
              </a:cxn>
              <a:cxn ang="0">
                <a:pos x="56" y="116"/>
              </a:cxn>
              <a:cxn ang="0">
                <a:pos x="60" y="126"/>
              </a:cxn>
              <a:cxn ang="0">
                <a:pos x="62" y="132"/>
              </a:cxn>
              <a:cxn ang="0">
                <a:pos x="68" y="142"/>
              </a:cxn>
              <a:cxn ang="0">
                <a:pos x="84" y="140"/>
              </a:cxn>
              <a:cxn ang="0">
                <a:pos x="106" y="142"/>
              </a:cxn>
              <a:cxn ang="0">
                <a:pos x="110" y="108"/>
              </a:cxn>
              <a:cxn ang="0">
                <a:pos x="106" y="90"/>
              </a:cxn>
              <a:cxn ang="0">
                <a:pos x="102" y="84"/>
              </a:cxn>
              <a:cxn ang="0">
                <a:pos x="100" y="76"/>
              </a:cxn>
              <a:cxn ang="0">
                <a:pos x="110" y="50"/>
              </a:cxn>
              <a:cxn ang="0">
                <a:pos x="96" y="42"/>
              </a:cxn>
              <a:cxn ang="0">
                <a:pos x="94" y="38"/>
              </a:cxn>
              <a:cxn ang="0">
                <a:pos x="48" y="4"/>
              </a:cxn>
            </a:cxnLst>
            <a:rect l="0" t="0" r="r" b="b"/>
            <a:pathLst>
              <a:path w="126" h="142">
                <a:moveTo>
                  <a:pt x="48" y="4"/>
                </a:moveTo>
                <a:lnTo>
                  <a:pt x="40" y="4"/>
                </a:lnTo>
                <a:lnTo>
                  <a:pt x="40" y="4"/>
                </a:lnTo>
                <a:lnTo>
                  <a:pt x="40" y="6"/>
                </a:lnTo>
                <a:lnTo>
                  <a:pt x="38" y="10"/>
                </a:lnTo>
                <a:lnTo>
                  <a:pt x="38" y="12"/>
                </a:lnTo>
                <a:lnTo>
                  <a:pt x="36" y="16"/>
                </a:lnTo>
                <a:lnTo>
                  <a:pt x="32" y="18"/>
                </a:lnTo>
                <a:lnTo>
                  <a:pt x="28" y="18"/>
                </a:lnTo>
                <a:lnTo>
                  <a:pt x="28" y="18"/>
                </a:lnTo>
                <a:lnTo>
                  <a:pt x="24" y="16"/>
                </a:lnTo>
                <a:lnTo>
                  <a:pt x="22" y="12"/>
                </a:lnTo>
                <a:lnTo>
                  <a:pt x="20" y="10"/>
                </a:lnTo>
                <a:lnTo>
                  <a:pt x="18" y="6"/>
                </a:lnTo>
                <a:lnTo>
                  <a:pt x="18" y="0"/>
                </a:lnTo>
                <a:lnTo>
                  <a:pt x="10" y="2"/>
                </a:lnTo>
                <a:lnTo>
                  <a:pt x="10" y="4"/>
                </a:lnTo>
                <a:lnTo>
                  <a:pt x="10" y="6"/>
                </a:lnTo>
                <a:lnTo>
                  <a:pt x="12" y="10"/>
                </a:lnTo>
                <a:lnTo>
                  <a:pt x="12" y="14"/>
                </a:lnTo>
                <a:lnTo>
                  <a:pt x="12" y="14"/>
                </a:lnTo>
                <a:lnTo>
                  <a:pt x="14" y="16"/>
                </a:lnTo>
                <a:lnTo>
                  <a:pt x="12" y="18"/>
                </a:lnTo>
                <a:lnTo>
                  <a:pt x="12" y="22"/>
                </a:lnTo>
                <a:lnTo>
                  <a:pt x="12" y="22"/>
                </a:lnTo>
                <a:lnTo>
                  <a:pt x="12" y="26"/>
                </a:lnTo>
                <a:lnTo>
                  <a:pt x="14" y="28"/>
                </a:lnTo>
                <a:lnTo>
                  <a:pt x="16" y="32"/>
                </a:lnTo>
                <a:lnTo>
                  <a:pt x="16" y="32"/>
                </a:lnTo>
                <a:lnTo>
                  <a:pt x="16" y="34"/>
                </a:lnTo>
                <a:lnTo>
                  <a:pt x="16" y="36"/>
                </a:lnTo>
                <a:lnTo>
                  <a:pt x="14" y="38"/>
                </a:lnTo>
                <a:lnTo>
                  <a:pt x="10" y="42"/>
                </a:lnTo>
                <a:lnTo>
                  <a:pt x="6" y="48"/>
                </a:lnTo>
                <a:lnTo>
                  <a:pt x="0" y="54"/>
                </a:lnTo>
                <a:lnTo>
                  <a:pt x="10" y="104"/>
                </a:lnTo>
                <a:lnTo>
                  <a:pt x="10" y="104"/>
                </a:lnTo>
                <a:lnTo>
                  <a:pt x="14" y="104"/>
                </a:lnTo>
                <a:lnTo>
                  <a:pt x="16" y="106"/>
                </a:lnTo>
                <a:lnTo>
                  <a:pt x="22" y="106"/>
                </a:lnTo>
                <a:lnTo>
                  <a:pt x="26" y="108"/>
                </a:lnTo>
                <a:lnTo>
                  <a:pt x="30" y="108"/>
                </a:lnTo>
                <a:lnTo>
                  <a:pt x="34" y="108"/>
                </a:lnTo>
                <a:lnTo>
                  <a:pt x="34" y="108"/>
                </a:lnTo>
                <a:lnTo>
                  <a:pt x="36" y="108"/>
                </a:lnTo>
                <a:lnTo>
                  <a:pt x="40" y="108"/>
                </a:lnTo>
                <a:lnTo>
                  <a:pt x="42" y="108"/>
                </a:lnTo>
                <a:lnTo>
                  <a:pt x="48" y="108"/>
                </a:lnTo>
                <a:lnTo>
                  <a:pt x="52" y="112"/>
                </a:lnTo>
                <a:lnTo>
                  <a:pt x="56" y="116"/>
                </a:lnTo>
                <a:lnTo>
                  <a:pt x="60" y="124"/>
                </a:lnTo>
                <a:lnTo>
                  <a:pt x="60" y="126"/>
                </a:lnTo>
                <a:lnTo>
                  <a:pt x="62" y="128"/>
                </a:lnTo>
                <a:lnTo>
                  <a:pt x="62" y="132"/>
                </a:lnTo>
                <a:lnTo>
                  <a:pt x="64" y="138"/>
                </a:lnTo>
                <a:lnTo>
                  <a:pt x="68" y="142"/>
                </a:lnTo>
                <a:lnTo>
                  <a:pt x="80" y="142"/>
                </a:lnTo>
                <a:lnTo>
                  <a:pt x="84" y="140"/>
                </a:lnTo>
                <a:lnTo>
                  <a:pt x="86" y="142"/>
                </a:lnTo>
                <a:lnTo>
                  <a:pt x="106" y="142"/>
                </a:lnTo>
                <a:lnTo>
                  <a:pt x="126" y="134"/>
                </a:lnTo>
                <a:lnTo>
                  <a:pt x="110" y="108"/>
                </a:lnTo>
                <a:lnTo>
                  <a:pt x="108" y="90"/>
                </a:lnTo>
                <a:lnTo>
                  <a:pt x="106" y="90"/>
                </a:lnTo>
                <a:lnTo>
                  <a:pt x="104" y="88"/>
                </a:lnTo>
                <a:lnTo>
                  <a:pt x="102" y="84"/>
                </a:lnTo>
                <a:lnTo>
                  <a:pt x="102" y="80"/>
                </a:lnTo>
                <a:lnTo>
                  <a:pt x="100" y="76"/>
                </a:lnTo>
                <a:lnTo>
                  <a:pt x="102" y="70"/>
                </a:lnTo>
                <a:lnTo>
                  <a:pt x="110" y="50"/>
                </a:lnTo>
                <a:lnTo>
                  <a:pt x="98" y="44"/>
                </a:lnTo>
                <a:lnTo>
                  <a:pt x="96" y="42"/>
                </a:lnTo>
                <a:lnTo>
                  <a:pt x="94" y="40"/>
                </a:lnTo>
                <a:lnTo>
                  <a:pt x="94" y="38"/>
                </a:lnTo>
                <a:lnTo>
                  <a:pt x="94" y="36"/>
                </a:lnTo>
                <a:lnTo>
                  <a:pt x="48" y="4"/>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14" name="Freeform 176"/>
          <p:cNvSpPr>
            <a:spLocks/>
          </p:cNvSpPr>
          <p:nvPr/>
        </p:nvSpPr>
        <p:spPr bwMode="gray">
          <a:xfrm>
            <a:off x="2893585" y="5634026"/>
            <a:ext cx="188009" cy="319143"/>
          </a:xfrm>
          <a:custGeom>
            <a:avLst/>
            <a:gdLst/>
            <a:ahLst/>
            <a:cxnLst>
              <a:cxn ang="0">
                <a:pos x="8" y="148"/>
              </a:cxn>
              <a:cxn ang="0">
                <a:pos x="28" y="128"/>
              </a:cxn>
              <a:cxn ang="0">
                <a:pos x="28" y="96"/>
              </a:cxn>
              <a:cxn ang="0">
                <a:pos x="18" y="76"/>
              </a:cxn>
              <a:cxn ang="0">
                <a:pos x="8" y="66"/>
              </a:cxn>
              <a:cxn ang="0">
                <a:pos x="44" y="34"/>
              </a:cxn>
              <a:cxn ang="0">
                <a:pos x="46" y="20"/>
              </a:cxn>
              <a:cxn ang="0">
                <a:pos x="54" y="28"/>
              </a:cxn>
              <a:cxn ang="0">
                <a:pos x="58" y="36"/>
              </a:cxn>
              <a:cxn ang="0">
                <a:pos x="62" y="40"/>
              </a:cxn>
              <a:cxn ang="0">
                <a:pos x="64" y="40"/>
              </a:cxn>
              <a:cxn ang="0">
                <a:pos x="62" y="26"/>
              </a:cxn>
              <a:cxn ang="0">
                <a:pos x="58" y="24"/>
              </a:cxn>
              <a:cxn ang="0">
                <a:pos x="56" y="20"/>
              </a:cxn>
              <a:cxn ang="0">
                <a:pos x="64" y="8"/>
              </a:cxn>
              <a:cxn ang="0">
                <a:pos x="70" y="8"/>
              </a:cxn>
              <a:cxn ang="0">
                <a:pos x="110" y="0"/>
              </a:cxn>
              <a:cxn ang="0">
                <a:pos x="110" y="10"/>
              </a:cxn>
              <a:cxn ang="0">
                <a:pos x="110" y="24"/>
              </a:cxn>
              <a:cxn ang="0">
                <a:pos x="110" y="36"/>
              </a:cxn>
              <a:cxn ang="0">
                <a:pos x="112" y="42"/>
              </a:cxn>
              <a:cxn ang="0">
                <a:pos x="108" y="70"/>
              </a:cxn>
              <a:cxn ang="0">
                <a:pos x="96" y="80"/>
              </a:cxn>
              <a:cxn ang="0">
                <a:pos x="88" y="82"/>
              </a:cxn>
              <a:cxn ang="0">
                <a:pos x="78" y="88"/>
              </a:cxn>
              <a:cxn ang="0">
                <a:pos x="72" y="94"/>
              </a:cxn>
              <a:cxn ang="0">
                <a:pos x="68" y="100"/>
              </a:cxn>
              <a:cxn ang="0">
                <a:pos x="60" y="108"/>
              </a:cxn>
              <a:cxn ang="0">
                <a:pos x="56" y="110"/>
              </a:cxn>
              <a:cxn ang="0">
                <a:pos x="48" y="118"/>
              </a:cxn>
              <a:cxn ang="0">
                <a:pos x="44" y="126"/>
              </a:cxn>
              <a:cxn ang="0">
                <a:pos x="44" y="142"/>
              </a:cxn>
              <a:cxn ang="0">
                <a:pos x="46" y="168"/>
              </a:cxn>
              <a:cxn ang="0">
                <a:pos x="46" y="176"/>
              </a:cxn>
              <a:cxn ang="0">
                <a:pos x="46" y="184"/>
              </a:cxn>
              <a:cxn ang="0">
                <a:pos x="42" y="188"/>
              </a:cxn>
              <a:cxn ang="0">
                <a:pos x="34" y="192"/>
              </a:cxn>
              <a:cxn ang="0">
                <a:pos x="30" y="194"/>
              </a:cxn>
              <a:cxn ang="0">
                <a:pos x="22" y="198"/>
              </a:cxn>
              <a:cxn ang="0">
                <a:pos x="20" y="202"/>
              </a:cxn>
              <a:cxn ang="0">
                <a:pos x="20" y="206"/>
              </a:cxn>
              <a:cxn ang="0">
                <a:pos x="22" y="208"/>
              </a:cxn>
              <a:cxn ang="0">
                <a:pos x="20" y="212"/>
              </a:cxn>
              <a:cxn ang="0">
                <a:pos x="18" y="212"/>
              </a:cxn>
              <a:cxn ang="0">
                <a:pos x="12" y="204"/>
              </a:cxn>
              <a:cxn ang="0">
                <a:pos x="10" y="194"/>
              </a:cxn>
              <a:cxn ang="0">
                <a:pos x="8" y="192"/>
              </a:cxn>
              <a:cxn ang="0">
                <a:pos x="6" y="192"/>
              </a:cxn>
              <a:cxn ang="0">
                <a:pos x="6" y="174"/>
              </a:cxn>
              <a:cxn ang="0">
                <a:pos x="2" y="164"/>
              </a:cxn>
              <a:cxn ang="0">
                <a:pos x="0" y="160"/>
              </a:cxn>
            </a:cxnLst>
            <a:rect l="0" t="0" r="r" b="b"/>
            <a:pathLst>
              <a:path w="112" h="212">
                <a:moveTo>
                  <a:pt x="2" y="156"/>
                </a:moveTo>
                <a:lnTo>
                  <a:pt x="8" y="148"/>
                </a:lnTo>
                <a:lnTo>
                  <a:pt x="20" y="140"/>
                </a:lnTo>
                <a:lnTo>
                  <a:pt x="28" y="128"/>
                </a:lnTo>
                <a:lnTo>
                  <a:pt x="30" y="112"/>
                </a:lnTo>
                <a:lnTo>
                  <a:pt x="28" y="96"/>
                </a:lnTo>
                <a:lnTo>
                  <a:pt x="30" y="82"/>
                </a:lnTo>
                <a:lnTo>
                  <a:pt x="18" y="76"/>
                </a:lnTo>
                <a:lnTo>
                  <a:pt x="8" y="72"/>
                </a:lnTo>
                <a:lnTo>
                  <a:pt x="8" y="66"/>
                </a:lnTo>
                <a:lnTo>
                  <a:pt x="44" y="58"/>
                </a:lnTo>
                <a:lnTo>
                  <a:pt x="44" y="34"/>
                </a:lnTo>
                <a:lnTo>
                  <a:pt x="42" y="26"/>
                </a:lnTo>
                <a:lnTo>
                  <a:pt x="46" y="20"/>
                </a:lnTo>
                <a:lnTo>
                  <a:pt x="50" y="28"/>
                </a:lnTo>
                <a:lnTo>
                  <a:pt x="54" y="28"/>
                </a:lnTo>
                <a:lnTo>
                  <a:pt x="56" y="34"/>
                </a:lnTo>
                <a:lnTo>
                  <a:pt x="58" y="36"/>
                </a:lnTo>
                <a:lnTo>
                  <a:pt x="60" y="38"/>
                </a:lnTo>
                <a:lnTo>
                  <a:pt x="62" y="40"/>
                </a:lnTo>
                <a:lnTo>
                  <a:pt x="64" y="40"/>
                </a:lnTo>
                <a:lnTo>
                  <a:pt x="64" y="40"/>
                </a:lnTo>
                <a:lnTo>
                  <a:pt x="64" y="32"/>
                </a:lnTo>
                <a:lnTo>
                  <a:pt x="62" y="26"/>
                </a:lnTo>
                <a:lnTo>
                  <a:pt x="60" y="26"/>
                </a:lnTo>
                <a:lnTo>
                  <a:pt x="58" y="24"/>
                </a:lnTo>
                <a:lnTo>
                  <a:pt x="56" y="22"/>
                </a:lnTo>
                <a:lnTo>
                  <a:pt x="56" y="20"/>
                </a:lnTo>
                <a:lnTo>
                  <a:pt x="52" y="8"/>
                </a:lnTo>
                <a:lnTo>
                  <a:pt x="64" y="8"/>
                </a:lnTo>
                <a:lnTo>
                  <a:pt x="68" y="6"/>
                </a:lnTo>
                <a:lnTo>
                  <a:pt x="70" y="8"/>
                </a:lnTo>
                <a:lnTo>
                  <a:pt x="92" y="8"/>
                </a:lnTo>
                <a:lnTo>
                  <a:pt x="110" y="0"/>
                </a:lnTo>
                <a:lnTo>
                  <a:pt x="110" y="4"/>
                </a:lnTo>
                <a:lnTo>
                  <a:pt x="110" y="10"/>
                </a:lnTo>
                <a:lnTo>
                  <a:pt x="110" y="18"/>
                </a:lnTo>
                <a:lnTo>
                  <a:pt x="110" y="24"/>
                </a:lnTo>
                <a:lnTo>
                  <a:pt x="110" y="32"/>
                </a:lnTo>
                <a:lnTo>
                  <a:pt x="110" y="36"/>
                </a:lnTo>
                <a:lnTo>
                  <a:pt x="112" y="40"/>
                </a:lnTo>
                <a:lnTo>
                  <a:pt x="112" y="42"/>
                </a:lnTo>
                <a:lnTo>
                  <a:pt x="112" y="58"/>
                </a:lnTo>
                <a:lnTo>
                  <a:pt x="108" y="70"/>
                </a:lnTo>
                <a:lnTo>
                  <a:pt x="102" y="76"/>
                </a:lnTo>
                <a:lnTo>
                  <a:pt x="96" y="80"/>
                </a:lnTo>
                <a:lnTo>
                  <a:pt x="90" y="82"/>
                </a:lnTo>
                <a:lnTo>
                  <a:pt x="88" y="82"/>
                </a:lnTo>
                <a:lnTo>
                  <a:pt x="82" y="86"/>
                </a:lnTo>
                <a:lnTo>
                  <a:pt x="78" y="88"/>
                </a:lnTo>
                <a:lnTo>
                  <a:pt x="74" y="92"/>
                </a:lnTo>
                <a:lnTo>
                  <a:pt x="72" y="94"/>
                </a:lnTo>
                <a:lnTo>
                  <a:pt x="72" y="94"/>
                </a:lnTo>
                <a:lnTo>
                  <a:pt x="68" y="100"/>
                </a:lnTo>
                <a:lnTo>
                  <a:pt x="62" y="106"/>
                </a:lnTo>
                <a:lnTo>
                  <a:pt x="60" y="108"/>
                </a:lnTo>
                <a:lnTo>
                  <a:pt x="56" y="110"/>
                </a:lnTo>
                <a:lnTo>
                  <a:pt x="56" y="110"/>
                </a:lnTo>
                <a:lnTo>
                  <a:pt x="50" y="114"/>
                </a:lnTo>
                <a:lnTo>
                  <a:pt x="48" y="118"/>
                </a:lnTo>
                <a:lnTo>
                  <a:pt x="46" y="122"/>
                </a:lnTo>
                <a:lnTo>
                  <a:pt x="44" y="126"/>
                </a:lnTo>
                <a:lnTo>
                  <a:pt x="44" y="126"/>
                </a:lnTo>
                <a:lnTo>
                  <a:pt x="44" y="142"/>
                </a:lnTo>
                <a:lnTo>
                  <a:pt x="44" y="158"/>
                </a:lnTo>
                <a:lnTo>
                  <a:pt x="46" y="168"/>
                </a:lnTo>
                <a:lnTo>
                  <a:pt x="46" y="172"/>
                </a:lnTo>
                <a:lnTo>
                  <a:pt x="46" y="176"/>
                </a:lnTo>
                <a:lnTo>
                  <a:pt x="46" y="180"/>
                </a:lnTo>
                <a:lnTo>
                  <a:pt x="46" y="184"/>
                </a:lnTo>
                <a:lnTo>
                  <a:pt x="46" y="184"/>
                </a:lnTo>
                <a:lnTo>
                  <a:pt x="42" y="188"/>
                </a:lnTo>
                <a:lnTo>
                  <a:pt x="38" y="190"/>
                </a:lnTo>
                <a:lnTo>
                  <a:pt x="34" y="192"/>
                </a:lnTo>
                <a:lnTo>
                  <a:pt x="30" y="194"/>
                </a:lnTo>
                <a:lnTo>
                  <a:pt x="30" y="194"/>
                </a:lnTo>
                <a:lnTo>
                  <a:pt x="24" y="196"/>
                </a:lnTo>
                <a:lnTo>
                  <a:pt x="22" y="198"/>
                </a:lnTo>
                <a:lnTo>
                  <a:pt x="20" y="200"/>
                </a:lnTo>
                <a:lnTo>
                  <a:pt x="20" y="202"/>
                </a:lnTo>
                <a:lnTo>
                  <a:pt x="20" y="202"/>
                </a:lnTo>
                <a:lnTo>
                  <a:pt x="20" y="206"/>
                </a:lnTo>
                <a:lnTo>
                  <a:pt x="22" y="208"/>
                </a:lnTo>
                <a:lnTo>
                  <a:pt x="22" y="208"/>
                </a:lnTo>
                <a:lnTo>
                  <a:pt x="22" y="210"/>
                </a:lnTo>
                <a:lnTo>
                  <a:pt x="20" y="212"/>
                </a:lnTo>
                <a:lnTo>
                  <a:pt x="20" y="212"/>
                </a:lnTo>
                <a:lnTo>
                  <a:pt x="18" y="212"/>
                </a:lnTo>
                <a:lnTo>
                  <a:pt x="14" y="212"/>
                </a:lnTo>
                <a:lnTo>
                  <a:pt x="12" y="204"/>
                </a:lnTo>
                <a:lnTo>
                  <a:pt x="10" y="198"/>
                </a:lnTo>
                <a:lnTo>
                  <a:pt x="10" y="194"/>
                </a:lnTo>
                <a:lnTo>
                  <a:pt x="8" y="192"/>
                </a:lnTo>
                <a:lnTo>
                  <a:pt x="8" y="192"/>
                </a:lnTo>
                <a:lnTo>
                  <a:pt x="6" y="192"/>
                </a:lnTo>
                <a:lnTo>
                  <a:pt x="6" y="192"/>
                </a:lnTo>
                <a:lnTo>
                  <a:pt x="8" y="182"/>
                </a:lnTo>
                <a:lnTo>
                  <a:pt x="6" y="174"/>
                </a:lnTo>
                <a:lnTo>
                  <a:pt x="4" y="168"/>
                </a:lnTo>
                <a:lnTo>
                  <a:pt x="2" y="164"/>
                </a:lnTo>
                <a:lnTo>
                  <a:pt x="0" y="162"/>
                </a:lnTo>
                <a:lnTo>
                  <a:pt x="0" y="160"/>
                </a:lnTo>
                <a:lnTo>
                  <a:pt x="2" y="156"/>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15" name="Freeform 177"/>
          <p:cNvSpPr>
            <a:spLocks/>
          </p:cNvSpPr>
          <p:nvPr/>
        </p:nvSpPr>
        <p:spPr bwMode="gray">
          <a:xfrm>
            <a:off x="2554498" y="5874890"/>
            <a:ext cx="376019" cy="264948"/>
          </a:xfrm>
          <a:custGeom>
            <a:avLst/>
            <a:gdLst/>
            <a:ahLst/>
            <a:cxnLst>
              <a:cxn ang="0">
                <a:pos x="170" y="6"/>
              </a:cxn>
              <a:cxn ang="0">
                <a:pos x="162" y="10"/>
              </a:cxn>
              <a:cxn ang="0">
                <a:pos x="152" y="18"/>
              </a:cxn>
              <a:cxn ang="0">
                <a:pos x="144" y="22"/>
              </a:cxn>
              <a:cxn ang="0">
                <a:pos x="134" y="34"/>
              </a:cxn>
              <a:cxn ang="0">
                <a:pos x="128" y="46"/>
              </a:cxn>
              <a:cxn ang="0">
                <a:pos x="122" y="46"/>
              </a:cxn>
              <a:cxn ang="0">
                <a:pos x="114" y="40"/>
              </a:cxn>
              <a:cxn ang="0">
                <a:pos x="102" y="42"/>
              </a:cxn>
              <a:cxn ang="0">
                <a:pos x="98" y="46"/>
              </a:cxn>
              <a:cxn ang="0">
                <a:pos x="94" y="54"/>
              </a:cxn>
              <a:cxn ang="0">
                <a:pos x="80" y="66"/>
              </a:cxn>
              <a:cxn ang="0">
                <a:pos x="66" y="68"/>
              </a:cxn>
              <a:cxn ang="0">
                <a:pos x="64" y="62"/>
              </a:cxn>
              <a:cxn ang="0">
                <a:pos x="68" y="56"/>
              </a:cxn>
              <a:cxn ang="0">
                <a:pos x="64" y="38"/>
              </a:cxn>
              <a:cxn ang="0">
                <a:pos x="56" y="32"/>
              </a:cxn>
              <a:cxn ang="0">
                <a:pos x="54" y="78"/>
              </a:cxn>
              <a:cxn ang="0">
                <a:pos x="50" y="82"/>
              </a:cxn>
              <a:cxn ang="0">
                <a:pos x="28" y="82"/>
              </a:cxn>
              <a:cxn ang="0">
                <a:pos x="24" y="80"/>
              </a:cxn>
              <a:cxn ang="0">
                <a:pos x="22" y="70"/>
              </a:cxn>
              <a:cxn ang="0">
                <a:pos x="18" y="68"/>
              </a:cxn>
              <a:cxn ang="0">
                <a:pos x="0" y="82"/>
              </a:cxn>
              <a:cxn ang="0">
                <a:pos x="20" y="160"/>
              </a:cxn>
              <a:cxn ang="0">
                <a:pos x="38" y="172"/>
              </a:cxn>
              <a:cxn ang="0">
                <a:pos x="70" y="172"/>
              </a:cxn>
              <a:cxn ang="0">
                <a:pos x="100" y="164"/>
              </a:cxn>
              <a:cxn ang="0">
                <a:pos x="128" y="160"/>
              </a:cxn>
              <a:cxn ang="0">
                <a:pos x="146" y="150"/>
              </a:cxn>
              <a:cxn ang="0">
                <a:pos x="154" y="142"/>
              </a:cxn>
              <a:cxn ang="0">
                <a:pos x="166" y="126"/>
              </a:cxn>
              <a:cxn ang="0">
                <a:pos x="186" y="104"/>
              </a:cxn>
              <a:cxn ang="0">
                <a:pos x="190" y="96"/>
              </a:cxn>
              <a:cxn ang="0">
                <a:pos x="198" y="88"/>
              </a:cxn>
              <a:cxn ang="0">
                <a:pos x="202" y="84"/>
              </a:cxn>
              <a:cxn ang="0">
                <a:pos x="212" y="76"/>
              </a:cxn>
              <a:cxn ang="0">
                <a:pos x="216" y="70"/>
              </a:cxn>
              <a:cxn ang="0">
                <a:pos x="222" y="58"/>
              </a:cxn>
              <a:cxn ang="0">
                <a:pos x="216" y="52"/>
              </a:cxn>
              <a:cxn ang="0">
                <a:pos x="214" y="44"/>
              </a:cxn>
              <a:cxn ang="0">
                <a:pos x="210" y="32"/>
              </a:cxn>
              <a:cxn ang="0">
                <a:pos x="210" y="26"/>
              </a:cxn>
              <a:cxn ang="0">
                <a:pos x="208" y="8"/>
              </a:cxn>
              <a:cxn ang="0">
                <a:pos x="176" y="0"/>
              </a:cxn>
            </a:cxnLst>
            <a:rect l="0" t="0" r="r" b="b"/>
            <a:pathLst>
              <a:path w="224" h="176">
                <a:moveTo>
                  <a:pt x="176" y="0"/>
                </a:moveTo>
                <a:lnTo>
                  <a:pt x="174" y="4"/>
                </a:lnTo>
                <a:lnTo>
                  <a:pt x="170" y="6"/>
                </a:lnTo>
                <a:lnTo>
                  <a:pt x="166" y="8"/>
                </a:lnTo>
                <a:lnTo>
                  <a:pt x="164" y="10"/>
                </a:lnTo>
                <a:lnTo>
                  <a:pt x="162" y="10"/>
                </a:lnTo>
                <a:lnTo>
                  <a:pt x="160" y="14"/>
                </a:lnTo>
                <a:lnTo>
                  <a:pt x="158" y="16"/>
                </a:lnTo>
                <a:lnTo>
                  <a:pt x="152" y="18"/>
                </a:lnTo>
                <a:lnTo>
                  <a:pt x="148" y="20"/>
                </a:lnTo>
                <a:lnTo>
                  <a:pt x="146" y="20"/>
                </a:lnTo>
                <a:lnTo>
                  <a:pt x="144" y="22"/>
                </a:lnTo>
                <a:lnTo>
                  <a:pt x="140" y="24"/>
                </a:lnTo>
                <a:lnTo>
                  <a:pt x="136" y="28"/>
                </a:lnTo>
                <a:lnTo>
                  <a:pt x="134" y="34"/>
                </a:lnTo>
                <a:lnTo>
                  <a:pt x="132" y="38"/>
                </a:lnTo>
                <a:lnTo>
                  <a:pt x="130" y="42"/>
                </a:lnTo>
                <a:lnTo>
                  <a:pt x="128" y="46"/>
                </a:lnTo>
                <a:lnTo>
                  <a:pt x="128" y="48"/>
                </a:lnTo>
                <a:lnTo>
                  <a:pt x="124" y="48"/>
                </a:lnTo>
                <a:lnTo>
                  <a:pt x="122" y="46"/>
                </a:lnTo>
                <a:lnTo>
                  <a:pt x="120" y="44"/>
                </a:lnTo>
                <a:lnTo>
                  <a:pt x="118" y="44"/>
                </a:lnTo>
                <a:lnTo>
                  <a:pt x="114" y="40"/>
                </a:lnTo>
                <a:lnTo>
                  <a:pt x="110" y="40"/>
                </a:lnTo>
                <a:lnTo>
                  <a:pt x="106" y="40"/>
                </a:lnTo>
                <a:lnTo>
                  <a:pt x="102" y="42"/>
                </a:lnTo>
                <a:lnTo>
                  <a:pt x="100" y="42"/>
                </a:lnTo>
                <a:lnTo>
                  <a:pt x="98" y="44"/>
                </a:lnTo>
                <a:lnTo>
                  <a:pt x="98" y="46"/>
                </a:lnTo>
                <a:lnTo>
                  <a:pt x="96" y="50"/>
                </a:lnTo>
                <a:lnTo>
                  <a:pt x="94" y="52"/>
                </a:lnTo>
                <a:lnTo>
                  <a:pt x="94" y="54"/>
                </a:lnTo>
                <a:lnTo>
                  <a:pt x="94" y="56"/>
                </a:lnTo>
                <a:lnTo>
                  <a:pt x="88" y="62"/>
                </a:lnTo>
                <a:lnTo>
                  <a:pt x="80" y="66"/>
                </a:lnTo>
                <a:lnTo>
                  <a:pt x="74" y="68"/>
                </a:lnTo>
                <a:lnTo>
                  <a:pt x="70" y="68"/>
                </a:lnTo>
                <a:lnTo>
                  <a:pt x="66" y="68"/>
                </a:lnTo>
                <a:lnTo>
                  <a:pt x="64" y="68"/>
                </a:lnTo>
                <a:lnTo>
                  <a:pt x="62" y="64"/>
                </a:lnTo>
                <a:lnTo>
                  <a:pt x="64" y="62"/>
                </a:lnTo>
                <a:lnTo>
                  <a:pt x="66" y="58"/>
                </a:lnTo>
                <a:lnTo>
                  <a:pt x="66" y="58"/>
                </a:lnTo>
                <a:lnTo>
                  <a:pt x="68" y="56"/>
                </a:lnTo>
                <a:lnTo>
                  <a:pt x="68" y="50"/>
                </a:lnTo>
                <a:lnTo>
                  <a:pt x="66" y="44"/>
                </a:lnTo>
                <a:lnTo>
                  <a:pt x="64" y="38"/>
                </a:lnTo>
                <a:lnTo>
                  <a:pt x="60" y="36"/>
                </a:lnTo>
                <a:lnTo>
                  <a:pt x="58" y="34"/>
                </a:lnTo>
                <a:lnTo>
                  <a:pt x="56" y="32"/>
                </a:lnTo>
                <a:lnTo>
                  <a:pt x="54" y="32"/>
                </a:lnTo>
                <a:lnTo>
                  <a:pt x="54" y="78"/>
                </a:lnTo>
                <a:lnTo>
                  <a:pt x="54" y="78"/>
                </a:lnTo>
                <a:lnTo>
                  <a:pt x="54" y="80"/>
                </a:lnTo>
                <a:lnTo>
                  <a:pt x="52" y="80"/>
                </a:lnTo>
                <a:lnTo>
                  <a:pt x="50" y="82"/>
                </a:lnTo>
                <a:lnTo>
                  <a:pt x="46" y="82"/>
                </a:lnTo>
                <a:lnTo>
                  <a:pt x="38" y="82"/>
                </a:lnTo>
                <a:lnTo>
                  <a:pt x="28" y="82"/>
                </a:lnTo>
                <a:lnTo>
                  <a:pt x="26" y="82"/>
                </a:lnTo>
                <a:lnTo>
                  <a:pt x="26" y="82"/>
                </a:lnTo>
                <a:lnTo>
                  <a:pt x="24" y="80"/>
                </a:lnTo>
                <a:lnTo>
                  <a:pt x="24" y="80"/>
                </a:lnTo>
                <a:lnTo>
                  <a:pt x="22" y="76"/>
                </a:lnTo>
                <a:lnTo>
                  <a:pt x="22" y="70"/>
                </a:lnTo>
                <a:lnTo>
                  <a:pt x="20" y="70"/>
                </a:lnTo>
                <a:lnTo>
                  <a:pt x="20" y="68"/>
                </a:lnTo>
                <a:lnTo>
                  <a:pt x="18" y="68"/>
                </a:lnTo>
                <a:lnTo>
                  <a:pt x="16" y="68"/>
                </a:lnTo>
                <a:lnTo>
                  <a:pt x="12" y="78"/>
                </a:lnTo>
                <a:lnTo>
                  <a:pt x="0" y="82"/>
                </a:lnTo>
                <a:lnTo>
                  <a:pt x="8" y="110"/>
                </a:lnTo>
                <a:lnTo>
                  <a:pt x="20" y="126"/>
                </a:lnTo>
                <a:lnTo>
                  <a:pt x="20" y="160"/>
                </a:lnTo>
                <a:lnTo>
                  <a:pt x="20" y="162"/>
                </a:lnTo>
                <a:lnTo>
                  <a:pt x="28" y="168"/>
                </a:lnTo>
                <a:lnTo>
                  <a:pt x="38" y="172"/>
                </a:lnTo>
                <a:lnTo>
                  <a:pt x="56" y="176"/>
                </a:lnTo>
                <a:lnTo>
                  <a:pt x="60" y="176"/>
                </a:lnTo>
                <a:lnTo>
                  <a:pt x="70" y="172"/>
                </a:lnTo>
                <a:lnTo>
                  <a:pt x="82" y="166"/>
                </a:lnTo>
                <a:lnTo>
                  <a:pt x="92" y="164"/>
                </a:lnTo>
                <a:lnTo>
                  <a:pt x="100" y="164"/>
                </a:lnTo>
                <a:lnTo>
                  <a:pt x="104" y="164"/>
                </a:lnTo>
                <a:lnTo>
                  <a:pt x="116" y="164"/>
                </a:lnTo>
                <a:lnTo>
                  <a:pt x="128" y="160"/>
                </a:lnTo>
                <a:lnTo>
                  <a:pt x="142" y="154"/>
                </a:lnTo>
                <a:lnTo>
                  <a:pt x="144" y="152"/>
                </a:lnTo>
                <a:lnTo>
                  <a:pt x="146" y="150"/>
                </a:lnTo>
                <a:lnTo>
                  <a:pt x="148" y="148"/>
                </a:lnTo>
                <a:lnTo>
                  <a:pt x="152" y="144"/>
                </a:lnTo>
                <a:lnTo>
                  <a:pt x="154" y="142"/>
                </a:lnTo>
                <a:lnTo>
                  <a:pt x="156" y="138"/>
                </a:lnTo>
                <a:lnTo>
                  <a:pt x="158" y="136"/>
                </a:lnTo>
                <a:lnTo>
                  <a:pt x="166" y="126"/>
                </a:lnTo>
                <a:lnTo>
                  <a:pt x="174" y="116"/>
                </a:lnTo>
                <a:lnTo>
                  <a:pt x="182" y="108"/>
                </a:lnTo>
                <a:lnTo>
                  <a:pt x="186" y="104"/>
                </a:lnTo>
                <a:lnTo>
                  <a:pt x="186" y="102"/>
                </a:lnTo>
                <a:lnTo>
                  <a:pt x="188" y="100"/>
                </a:lnTo>
                <a:lnTo>
                  <a:pt x="190" y="96"/>
                </a:lnTo>
                <a:lnTo>
                  <a:pt x="194" y="94"/>
                </a:lnTo>
                <a:lnTo>
                  <a:pt x="196" y="90"/>
                </a:lnTo>
                <a:lnTo>
                  <a:pt x="198" y="88"/>
                </a:lnTo>
                <a:lnTo>
                  <a:pt x="198" y="86"/>
                </a:lnTo>
                <a:lnTo>
                  <a:pt x="200" y="86"/>
                </a:lnTo>
                <a:lnTo>
                  <a:pt x="202" y="84"/>
                </a:lnTo>
                <a:lnTo>
                  <a:pt x="206" y="82"/>
                </a:lnTo>
                <a:lnTo>
                  <a:pt x="208" y="80"/>
                </a:lnTo>
                <a:lnTo>
                  <a:pt x="212" y="76"/>
                </a:lnTo>
                <a:lnTo>
                  <a:pt x="214" y="74"/>
                </a:lnTo>
                <a:lnTo>
                  <a:pt x="216" y="72"/>
                </a:lnTo>
                <a:lnTo>
                  <a:pt x="216" y="70"/>
                </a:lnTo>
                <a:lnTo>
                  <a:pt x="218" y="68"/>
                </a:lnTo>
                <a:lnTo>
                  <a:pt x="220" y="62"/>
                </a:lnTo>
                <a:lnTo>
                  <a:pt x="222" y="58"/>
                </a:lnTo>
                <a:lnTo>
                  <a:pt x="224" y="54"/>
                </a:lnTo>
                <a:lnTo>
                  <a:pt x="224" y="52"/>
                </a:lnTo>
                <a:lnTo>
                  <a:pt x="216" y="52"/>
                </a:lnTo>
                <a:lnTo>
                  <a:pt x="214" y="52"/>
                </a:lnTo>
                <a:lnTo>
                  <a:pt x="214" y="48"/>
                </a:lnTo>
                <a:lnTo>
                  <a:pt x="214" y="44"/>
                </a:lnTo>
                <a:lnTo>
                  <a:pt x="214" y="40"/>
                </a:lnTo>
                <a:lnTo>
                  <a:pt x="212" y="36"/>
                </a:lnTo>
                <a:lnTo>
                  <a:pt x="210" y="32"/>
                </a:lnTo>
                <a:lnTo>
                  <a:pt x="208" y="30"/>
                </a:lnTo>
                <a:lnTo>
                  <a:pt x="208" y="30"/>
                </a:lnTo>
                <a:lnTo>
                  <a:pt x="210" y="26"/>
                </a:lnTo>
                <a:lnTo>
                  <a:pt x="210" y="20"/>
                </a:lnTo>
                <a:lnTo>
                  <a:pt x="208" y="14"/>
                </a:lnTo>
                <a:lnTo>
                  <a:pt x="208" y="8"/>
                </a:lnTo>
                <a:lnTo>
                  <a:pt x="204" y="4"/>
                </a:lnTo>
                <a:lnTo>
                  <a:pt x="202" y="0"/>
                </a:lnTo>
                <a:lnTo>
                  <a:pt x="176" y="0"/>
                </a:lnTo>
              </a:path>
            </a:pathLst>
          </a:custGeom>
          <a:solidFill>
            <a:srgbClr val="92D050"/>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16" name="Freeform 178"/>
          <p:cNvSpPr>
            <a:spLocks/>
          </p:cNvSpPr>
          <p:nvPr/>
        </p:nvSpPr>
        <p:spPr bwMode="gray">
          <a:xfrm>
            <a:off x="2893586" y="5920053"/>
            <a:ext cx="23501" cy="42151"/>
          </a:xfrm>
          <a:custGeom>
            <a:avLst/>
            <a:gdLst/>
            <a:ahLst/>
            <a:cxnLst>
              <a:cxn ang="0">
                <a:pos x="4" y="2"/>
              </a:cxn>
              <a:cxn ang="0">
                <a:pos x="4" y="2"/>
              </a:cxn>
              <a:cxn ang="0">
                <a:pos x="6" y="2"/>
              </a:cxn>
              <a:cxn ang="0">
                <a:pos x="6" y="0"/>
              </a:cxn>
              <a:cxn ang="0">
                <a:pos x="6" y="2"/>
              </a:cxn>
              <a:cxn ang="0">
                <a:pos x="8" y="2"/>
              </a:cxn>
              <a:cxn ang="0">
                <a:pos x="8" y="4"/>
              </a:cxn>
              <a:cxn ang="0">
                <a:pos x="10" y="6"/>
              </a:cxn>
              <a:cxn ang="0">
                <a:pos x="12" y="10"/>
              </a:cxn>
              <a:cxn ang="0">
                <a:pos x="12" y="14"/>
              </a:cxn>
              <a:cxn ang="0">
                <a:pos x="14" y="22"/>
              </a:cxn>
              <a:cxn ang="0">
                <a:pos x="12" y="24"/>
              </a:cxn>
              <a:cxn ang="0">
                <a:pos x="12" y="24"/>
              </a:cxn>
              <a:cxn ang="0">
                <a:pos x="10" y="26"/>
              </a:cxn>
              <a:cxn ang="0">
                <a:pos x="6" y="28"/>
              </a:cxn>
              <a:cxn ang="0">
                <a:pos x="4" y="26"/>
              </a:cxn>
              <a:cxn ang="0">
                <a:pos x="2" y="24"/>
              </a:cxn>
              <a:cxn ang="0">
                <a:pos x="2" y="22"/>
              </a:cxn>
              <a:cxn ang="0">
                <a:pos x="0" y="18"/>
              </a:cxn>
              <a:cxn ang="0">
                <a:pos x="0" y="14"/>
              </a:cxn>
              <a:cxn ang="0">
                <a:pos x="0" y="8"/>
              </a:cxn>
              <a:cxn ang="0">
                <a:pos x="4" y="2"/>
              </a:cxn>
            </a:cxnLst>
            <a:rect l="0" t="0" r="r" b="b"/>
            <a:pathLst>
              <a:path w="14" h="28">
                <a:moveTo>
                  <a:pt x="4" y="2"/>
                </a:moveTo>
                <a:lnTo>
                  <a:pt x="4" y="2"/>
                </a:lnTo>
                <a:lnTo>
                  <a:pt x="6" y="2"/>
                </a:lnTo>
                <a:lnTo>
                  <a:pt x="6" y="0"/>
                </a:lnTo>
                <a:lnTo>
                  <a:pt x="6" y="2"/>
                </a:lnTo>
                <a:lnTo>
                  <a:pt x="8" y="2"/>
                </a:lnTo>
                <a:lnTo>
                  <a:pt x="8" y="4"/>
                </a:lnTo>
                <a:lnTo>
                  <a:pt x="10" y="6"/>
                </a:lnTo>
                <a:lnTo>
                  <a:pt x="12" y="10"/>
                </a:lnTo>
                <a:lnTo>
                  <a:pt x="12" y="14"/>
                </a:lnTo>
                <a:lnTo>
                  <a:pt x="14" y="22"/>
                </a:lnTo>
                <a:lnTo>
                  <a:pt x="12" y="24"/>
                </a:lnTo>
                <a:lnTo>
                  <a:pt x="12" y="24"/>
                </a:lnTo>
                <a:lnTo>
                  <a:pt x="10" y="26"/>
                </a:lnTo>
                <a:lnTo>
                  <a:pt x="6" y="28"/>
                </a:lnTo>
                <a:lnTo>
                  <a:pt x="4" y="26"/>
                </a:lnTo>
                <a:lnTo>
                  <a:pt x="2" y="24"/>
                </a:lnTo>
                <a:lnTo>
                  <a:pt x="2" y="22"/>
                </a:lnTo>
                <a:lnTo>
                  <a:pt x="0" y="18"/>
                </a:lnTo>
                <a:lnTo>
                  <a:pt x="0" y="14"/>
                </a:lnTo>
                <a:lnTo>
                  <a:pt x="0" y="8"/>
                </a:lnTo>
                <a:lnTo>
                  <a:pt x="4" y="2"/>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17" name="Freeform 179"/>
          <p:cNvSpPr>
            <a:spLocks/>
          </p:cNvSpPr>
          <p:nvPr/>
        </p:nvSpPr>
        <p:spPr bwMode="gray">
          <a:xfrm>
            <a:off x="2796223" y="5989299"/>
            <a:ext cx="36930" cy="39140"/>
          </a:xfrm>
          <a:custGeom>
            <a:avLst/>
            <a:gdLst/>
            <a:ahLst/>
            <a:cxnLst>
              <a:cxn ang="0">
                <a:pos x="0" y="12"/>
              </a:cxn>
              <a:cxn ang="0">
                <a:pos x="4" y="6"/>
              </a:cxn>
              <a:cxn ang="0">
                <a:pos x="4" y="6"/>
              </a:cxn>
              <a:cxn ang="0">
                <a:pos x="4" y="6"/>
              </a:cxn>
              <a:cxn ang="0">
                <a:pos x="4" y="4"/>
              </a:cxn>
              <a:cxn ang="0">
                <a:pos x="6" y="2"/>
              </a:cxn>
              <a:cxn ang="0">
                <a:pos x="8" y="2"/>
              </a:cxn>
              <a:cxn ang="0">
                <a:pos x="12" y="0"/>
              </a:cxn>
              <a:cxn ang="0">
                <a:pos x="22" y="8"/>
              </a:cxn>
              <a:cxn ang="0">
                <a:pos x="16" y="18"/>
              </a:cxn>
              <a:cxn ang="0">
                <a:pos x="14" y="20"/>
              </a:cxn>
              <a:cxn ang="0">
                <a:pos x="14" y="22"/>
              </a:cxn>
              <a:cxn ang="0">
                <a:pos x="12" y="24"/>
              </a:cxn>
              <a:cxn ang="0">
                <a:pos x="12" y="26"/>
              </a:cxn>
              <a:cxn ang="0">
                <a:pos x="8" y="26"/>
              </a:cxn>
              <a:cxn ang="0">
                <a:pos x="0" y="12"/>
              </a:cxn>
            </a:cxnLst>
            <a:rect l="0" t="0" r="r" b="b"/>
            <a:pathLst>
              <a:path w="22" h="26">
                <a:moveTo>
                  <a:pt x="0" y="12"/>
                </a:moveTo>
                <a:lnTo>
                  <a:pt x="4" y="6"/>
                </a:lnTo>
                <a:lnTo>
                  <a:pt x="4" y="6"/>
                </a:lnTo>
                <a:lnTo>
                  <a:pt x="4" y="6"/>
                </a:lnTo>
                <a:lnTo>
                  <a:pt x="4" y="4"/>
                </a:lnTo>
                <a:lnTo>
                  <a:pt x="6" y="2"/>
                </a:lnTo>
                <a:lnTo>
                  <a:pt x="8" y="2"/>
                </a:lnTo>
                <a:lnTo>
                  <a:pt x="12" y="0"/>
                </a:lnTo>
                <a:lnTo>
                  <a:pt x="22" y="8"/>
                </a:lnTo>
                <a:lnTo>
                  <a:pt x="16" y="18"/>
                </a:lnTo>
                <a:lnTo>
                  <a:pt x="14" y="20"/>
                </a:lnTo>
                <a:lnTo>
                  <a:pt x="14" y="22"/>
                </a:lnTo>
                <a:lnTo>
                  <a:pt x="12" y="24"/>
                </a:lnTo>
                <a:lnTo>
                  <a:pt x="12" y="26"/>
                </a:lnTo>
                <a:lnTo>
                  <a:pt x="8" y="26"/>
                </a:lnTo>
                <a:lnTo>
                  <a:pt x="0" y="12"/>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18" name="Freeform 180"/>
          <p:cNvSpPr>
            <a:spLocks/>
          </p:cNvSpPr>
          <p:nvPr/>
        </p:nvSpPr>
        <p:spPr bwMode="gray">
          <a:xfrm>
            <a:off x="2776080" y="5730374"/>
            <a:ext cx="167865" cy="144516"/>
          </a:xfrm>
          <a:custGeom>
            <a:avLst/>
            <a:gdLst/>
            <a:ahLst/>
            <a:cxnLst>
              <a:cxn ang="0">
                <a:pos x="18" y="26"/>
              </a:cxn>
              <a:cxn ang="0">
                <a:pos x="34" y="16"/>
              </a:cxn>
              <a:cxn ang="0">
                <a:pos x="36" y="10"/>
              </a:cxn>
              <a:cxn ang="0">
                <a:pos x="78" y="8"/>
              </a:cxn>
              <a:cxn ang="0">
                <a:pos x="100" y="18"/>
              </a:cxn>
              <a:cxn ang="0">
                <a:pos x="100" y="48"/>
              </a:cxn>
              <a:cxn ang="0">
                <a:pos x="90" y="76"/>
              </a:cxn>
              <a:cxn ang="0">
                <a:pos x="72" y="92"/>
              </a:cxn>
              <a:cxn ang="0">
                <a:pos x="42" y="96"/>
              </a:cxn>
              <a:cxn ang="0">
                <a:pos x="40" y="94"/>
              </a:cxn>
              <a:cxn ang="0">
                <a:pos x="34" y="88"/>
              </a:cxn>
              <a:cxn ang="0">
                <a:pos x="32" y="88"/>
              </a:cxn>
              <a:cxn ang="0">
                <a:pos x="28" y="86"/>
              </a:cxn>
              <a:cxn ang="0">
                <a:pos x="26" y="80"/>
              </a:cxn>
              <a:cxn ang="0">
                <a:pos x="20" y="74"/>
              </a:cxn>
              <a:cxn ang="0">
                <a:pos x="20" y="74"/>
              </a:cxn>
              <a:cxn ang="0">
                <a:pos x="18" y="68"/>
              </a:cxn>
              <a:cxn ang="0">
                <a:pos x="12" y="58"/>
              </a:cxn>
              <a:cxn ang="0">
                <a:pos x="4" y="46"/>
              </a:cxn>
              <a:cxn ang="0">
                <a:pos x="0" y="28"/>
              </a:cxn>
              <a:cxn ang="0">
                <a:pos x="2" y="38"/>
              </a:cxn>
              <a:cxn ang="0">
                <a:pos x="6" y="50"/>
              </a:cxn>
              <a:cxn ang="0">
                <a:pos x="10" y="56"/>
              </a:cxn>
              <a:cxn ang="0">
                <a:pos x="12" y="58"/>
              </a:cxn>
              <a:cxn ang="0">
                <a:pos x="16" y="64"/>
              </a:cxn>
              <a:cxn ang="0">
                <a:pos x="20" y="72"/>
              </a:cxn>
              <a:cxn ang="0">
                <a:pos x="20" y="74"/>
              </a:cxn>
              <a:cxn ang="0">
                <a:pos x="26" y="80"/>
              </a:cxn>
              <a:cxn ang="0">
                <a:pos x="28" y="86"/>
              </a:cxn>
              <a:cxn ang="0">
                <a:pos x="32" y="88"/>
              </a:cxn>
              <a:cxn ang="0">
                <a:pos x="34" y="88"/>
              </a:cxn>
              <a:cxn ang="0">
                <a:pos x="40" y="94"/>
              </a:cxn>
              <a:cxn ang="0">
                <a:pos x="42" y="96"/>
              </a:cxn>
            </a:cxnLst>
            <a:rect l="0" t="0" r="r" b="b"/>
            <a:pathLst>
              <a:path w="100" h="96">
                <a:moveTo>
                  <a:pt x="0" y="26"/>
                </a:moveTo>
                <a:lnTo>
                  <a:pt x="18" y="26"/>
                </a:lnTo>
                <a:lnTo>
                  <a:pt x="30" y="22"/>
                </a:lnTo>
                <a:lnTo>
                  <a:pt x="34" y="16"/>
                </a:lnTo>
                <a:lnTo>
                  <a:pt x="36" y="12"/>
                </a:lnTo>
                <a:lnTo>
                  <a:pt x="36" y="10"/>
                </a:lnTo>
                <a:lnTo>
                  <a:pt x="78" y="0"/>
                </a:lnTo>
                <a:lnTo>
                  <a:pt x="78" y="8"/>
                </a:lnTo>
                <a:lnTo>
                  <a:pt x="88" y="12"/>
                </a:lnTo>
                <a:lnTo>
                  <a:pt x="100" y="18"/>
                </a:lnTo>
                <a:lnTo>
                  <a:pt x="98" y="32"/>
                </a:lnTo>
                <a:lnTo>
                  <a:pt x="100" y="48"/>
                </a:lnTo>
                <a:lnTo>
                  <a:pt x="98" y="64"/>
                </a:lnTo>
                <a:lnTo>
                  <a:pt x="90" y="76"/>
                </a:lnTo>
                <a:lnTo>
                  <a:pt x="78" y="86"/>
                </a:lnTo>
                <a:lnTo>
                  <a:pt x="72" y="92"/>
                </a:lnTo>
                <a:lnTo>
                  <a:pt x="70" y="96"/>
                </a:lnTo>
                <a:lnTo>
                  <a:pt x="42" y="96"/>
                </a:lnTo>
                <a:lnTo>
                  <a:pt x="42" y="96"/>
                </a:lnTo>
                <a:lnTo>
                  <a:pt x="40" y="94"/>
                </a:lnTo>
                <a:lnTo>
                  <a:pt x="38" y="90"/>
                </a:lnTo>
                <a:lnTo>
                  <a:pt x="34" y="88"/>
                </a:lnTo>
                <a:lnTo>
                  <a:pt x="34" y="88"/>
                </a:lnTo>
                <a:lnTo>
                  <a:pt x="32" y="88"/>
                </a:lnTo>
                <a:lnTo>
                  <a:pt x="30" y="88"/>
                </a:lnTo>
                <a:lnTo>
                  <a:pt x="28" y="86"/>
                </a:lnTo>
                <a:lnTo>
                  <a:pt x="26" y="84"/>
                </a:lnTo>
                <a:lnTo>
                  <a:pt x="26" y="80"/>
                </a:lnTo>
                <a:lnTo>
                  <a:pt x="24" y="76"/>
                </a:lnTo>
                <a:lnTo>
                  <a:pt x="20" y="74"/>
                </a:lnTo>
                <a:lnTo>
                  <a:pt x="20" y="74"/>
                </a:lnTo>
                <a:lnTo>
                  <a:pt x="20" y="74"/>
                </a:lnTo>
                <a:lnTo>
                  <a:pt x="20" y="72"/>
                </a:lnTo>
                <a:lnTo>
                  <a:pt x="18" y="68"/>
                </a:lnTo>
                <a:lnTo>
                  <a:pt x="16" y="64"/>
                </a:lnTo>
                <a:lnTo>
                  <a:pt x="12" y="58"/>
                </a:lnTo>
                <a:lnTo>
                  <a:pt x="8" y="52"/>
                </a:lnTo>
                <a:lnTo>
                  <a:pt x="4" y="46"/>
                </a:lnTo>
                <a:lnTo>
                  <a:pt x="0" y="26"/>
                </a:lnTo>
                <a:lnTo>
                  <a:pt x="0" y="28"/>
                </a:lnTo>
                <a:lnTo>
                  <a:pt x="2" y="32"/>
                </a:lnTo>
                <a:lnTo>
                  <a:pt x="2" y="38"/>
                </a:lnTo>
                <a:lnTo>
                  <a:pt x="4" y="44"/>
                </a:lnTo>
                <a:lnTo>
                  <a:pt x="6" y="50"/>
                </a:lnTo>
                <a:lnTo>
                  <a:pt x="8" y="54"/>
                </a:lnTo>
                <a:lnTo>
                  <a:pt x="10" y="56"/>
                </a:lnTo>
                <a:lnTo>
                  <a:pt x="10" y="56"/>
                </a:lnTo>
                <a:lnTo>
                  <a:pt x="12" y="58"/>
                </a:lnTo>
                <a:lnTo>
                  <a:pt x="14" y="62"/>
                </a:lnTo>
                <a:lnTo>
                  <a:pt x="16" y="64"/>
                </a:lnTo>
                <a:lnTo>
                  <a:pt x="18" y="68"/>
                </a:lnTo>
                <a:lnTo>
                  <a:pt x="20" y="72"/>
                </a:lnTo>
                <a:lnTo>
                  <a:pt x="20" y="74"/>
                </a:lnTo>
                <a:lnTo>
                  <a:pt x="20" y="74"/>
                </a:lnTo>
                <a:lnTo>
                  <a:pt x="24" y="76"/>
                </a:lnTo>
                <a:lnTo>
                  <a:pt x="26" y="80"/>
                </a:lnTo>
                <a:lnTo>
                  <a:pt x="28" y="84"/>
                </a:lnTo>
                <a:lnTo>
                  <a:pt x="28" y="86"/>
                </a:lnTo>
                <a:lnTo>
                  <a:pt x="30" y="88"/>
                </a:lnTo>
                <a:lnTo>
                  <a:pt x="32" y="88"/>
                </a:lnTo>
                <a:lnTo>
                  <a:pt x="34" y="88"/>
                </a:lnTo>
                <a:lnTo>
                  <a:pt x="34" y="88"/>
                </a:lnTo>
                <a:lnTo>
                  <a:pt x="38" y="90"/>
                </a:lnTo>
                <a:lnTo>
                  <a:pt x="40" y="94"/>
                </a:lnTo>
                <a:lnTo>
                  <a:pt x="42" y="96"/>
                </a:lnTo>
                <a:lnTo>
                  <a:pt x="42" y="96"/>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19" name="Freeform 181"/>
          <p:cNvSpPr>
            <a:spLocks/>
          </p:cNvSpPr>
          <p:nvPr/>
        </p:nvSpPr>
        <p:spPr bwMode="gray">
          <a:xfrm>
            <a:off x="1943465" y="4887358"/>
            <a:ext cx="352518" cy="301076"/>
          </a:xfrm>
          <a:custGeom>
            <a:avLst/>
            <a:gdLst/>
            <a:ahLst/>
            <a:cxnLst>
              <a:cxn ang="0">
                <a:pos x="74" y="0"/>
              </a:cxn>
              <a:cxn ang="0">
                <a:pos x="74" y="0"/>
              </a:cxn>
              <a:cxn ang="0">
                <a:pos x="72" y="2"/>
              </a:cxn>
              <a:cxn ang="0">
                <a:pos x="78" y="114"/>
              </a:cxn>
              <a:cxn ang="0">
                <a:pos x="80" y="120"/>
              </a:cxn>
              <a:cxn ang="0">
                <a:pos x="82" y="128"/>
              </a:cxn>
              <a:cxn ang="0">
                <a:pos x="24" y="130"/>
              </a:cxn>
              <a:cxn ang="0">
                <a:pos x="22" y="132"/>
              </a:cxn>
              <a:cxn ang="0">
                <a:pos x="18" y="134"/>
              </a:cxn>
              <a:cxn ang="0">
                <a:pos x="16" y="132"/>
              </a:cxn>
              <a:cxn ang="0">
                <a:pos x="14" y="132"/>
              </a:cxn>
              <a:cxn ang="0">
                <a:pos x="12" y="136"/>
              </a:cxn>
              <a:cxn ang="0">
                <a:pos x="12" y="140"/>
              </a:cxn>
              <a:cxn ang="0">
                <a:pos x="10" y="144"/>
              </a:cxn>
              <a:cxn ang="0">
                <a:pos x="8" y="146"/>
              </a:cxn>
              <a:cxn ang="0">
                <a:pos x="6" y="150"/>
              </a:cxn>
              <a:cxn ang="0">
                <a:pos x="2" y="154"/>
              </a:cxn>
              <a:cxn ang="0">
                <a:pos x="0" y="156"/>
              </a:cxn>
              <a:cxn ang="0">
                <a:pos x="0" y="164"/>
              </a:cxn>
              <a:cxn ang="0">
                <a:pos x="2" y="172"/>
              </a:cxn>
              <a:cxn ang="0">
                <a:pos x="2" y="174"/>
              </a:cxn>
              <a:cxn ang="0">
                <a:pos x="4" y="176"/>
              </a:cxn>
              <a:cxn ang="0">
                <a:pos x="10" y="178"/>
              </a:cxn>
              <a:cxn ang="0">
                <a:pos x="14" y="180"/>
              </a:cxn>
              <a:cxn ang="0">
                <a:pos x="22" y="182"/>
              </a:cxn>
              <a:cxn ang="0">
                <a:pos x="24" y="182"/>
              </a:cxn>
              <a:cxn ang="0">
                <a:pos x="30" y="182"/>
              </a:cxn>
              <a:cxn ang="0">
                <a:pos x="30" y="176"/>
              </a:cxn>
              <a:cxn ang="0">
                <a:pos x="32" y="176"/>
              </a:cxn>
              <a:cxn ang="0">
                <a:pos x="38" y="174"/>
              </a:cxn>
              <a:cxn ang="0">
                <a:pos x="44" y="178"/>
              </a:cxn>
              <a:cxn ang="0">
                <a:pos x="44" y="182"/>
              </a:cxn>
              <a:cxn ang="0">
                <a:pos x="48" y="190"/>
              </a:cxn>
              <a:cxn ang="0">
                <a:pos x="56" y="198"/>
              </a:cxn>
              <a:cxn ang="0">
                <a:pos x="60" y="200"/>
              </a:cxn>
              <a:cxn ang="0">
                <a:pos x="70" y="198"/>
              </a:cxn>
              <a:cxn ang="0">
                <a:pos x="74" y="196"/>
              </a:cxn>
              <a:cxn ang="0">
                <a:pos x="78" y="192"/>
              </a:cxn>
              <a:cxn ang="0">
                <a:pos x="84" y="196"/>
              </a:cxn>
              <a:cxn ang="0">
                <a:pos x="86" y="196"/>
              </a:cxn>
              <a:cxn ang="0">
                <a:pos x="90" y="196"/>
              </a:cxn>
              <a:cxn ang="0">
                <a:pos x="92" y="194"/>
              </a:cxn>
              <a:cxn ang="0">
                <a:pos x="94" y="186"/>
              </a:cxn>
              <a:cxn ang="0">
                <a:pos x="98" y="176"/>
              </a:cxn>
              <a:cxn ang="0">
                <a:pos x="102" y="170"/>
              </a:cxn>
              <a:cxn ang="0">
                <a:pos x="106" y="166"/>
              </a:cxn>
              <a:cxn ang="0">
                <a:pos x="114" y="164"/>
              </a:cxn>
              <a:cxn ang="0">
                <a:pos x="130" y="162"/>
              </a:cxn>
              <a:cxn ang="0">
                <a:pos x="148" y="156"/>
              </a:cxn>
              <a:cxn ang="0">
                <a:pos x="154" y="150"/>
              </a:cxn>
              <a:cxn ang="0">
                <a:pos x="162" y="150"/>
              </a:cxn>
              <a:cxn ang="0">
                <a:pos x="176" y="148"/>
              </a:cxn>
              <a:cxn ang="0">
                <a:pos x="180" y="148"/>
              </a:cxn>
              <a:cxn ang="0">
                <a:pos x="186" y="142"/>
              </a:cxn>
              <a:cxn ang="0">
                <a:pos x="196" y="132"/>
              </a:cxn>
              <a:cxn ang="0">
                <a:pos x="202" y="120"/>
              </a:cxn>
              <a:cxn ang="0">
                <a:pos x="208" y="92"/>
              </a:cxn>
              <a:cxn ang="0">
                <a:pos x="202" y="74"/>
              </a:cxn>
              <a:cxn ang="0">
                <a:pos x="170" y="58"/>
              </a:cxn>
            </a:cxnLst>
            <a:rect l="0" t="0" r="r" b="b"/>
            <a:pathLst>
              <a:path w="210" h="200">
                <a:moveTo>
                  <a:pt x="94" y="0"/>
                </a:moveTo>
                <a:lnTo>
                  <a:pt x="74" y="0"/>
                </a:lnTo>
                <a:lnTo>
                  <a:pt x="74" y="0"/>
                </a:lnTo>
                <a:lnTo>
                  <a:pt x="74" y="0"/>
                </a:lnTo>
                <a:lnTo>
                  <a:pt x="72" y="0"/>
                </a:lnTo>
                <a:lnTo>
                  <a:pt x="72" y="2"/>
                </a:lnTo>
                <a:lnTo>
                  <a:pt x="78" y="114"/>
                </a:lnTo>
                <a:lnTo>
                  <a:pt x="78" y="114"/>
                </a:lnTo>
                <a:lnTo>
                  <a:pt x="80" y="118"/>
                </a:lnTo>
                <a:lnTo>
                  <a:pt x="80" y="120"/>
                </a:lnTo>
                <a:lnTo>
                  <a:pt x="82" y="124"/>
                </a:lnTo>
                <a:lnTo>
                  <a:pt x="82" y="128"/>
                </a:lnTo>
                <a:lnTo>
                  <a:pt x="76" y="136"/>
                </a:lnTo>
                <a:lnTo>
                  <a:pt x="24" y="130"/>
                </a:lnTo>
                <a:lnTo>
                  <a:pt x="24" y="130"/>
                </a:lnTo>
                <a:lnTo>
                  <a:pt x="22" y="132"/>
                </a:lnTo>
                <a:lnTo>
                  <a:pt x="20" y="134"/>
                </a:lnTo>
                <a:lnTo>
                  <a:pt x="18" y="134"/>
                </a:lnTo>
                <a:lnTo>
                  <a:pt x="16" y="132"/>
                </a:lnTo>
                <a:lnTo>
                  <a:pt x="16" y="132"/>
                </a:lnTo>
                <a:lnTo>
                  <a:pt x="16" y="132"/>
                </a:lnTo>
                <a:lnTo>
                  <a:pt x="14" y="132"/>
                </a:lnTo>
                <a:lnTo>
                  <a:pt x="12" y="134"/>
                </a:lnTo>
                <a:lnTo>
                  <a:pt x="12" y="136"/>
                </a:lnTo>
                <a:lnTo>
                  <a:pt x="12" y="138"/>
                </a:lnTo>
                <a:lnTo>
                  <a:pt x="12" y="140"/>
                </a:lnTo>
                <a:lnTo>
                  <a:pt x="12" y="144"/>
                </a:lnTo>
                <a:lnTo>
                  <a:pt x="10" y="144"/>
                </a:lnTo>
                <a:lnTo>
                  <a:pt x="8" y="144"/>
                </a:lnTo>
                <a:lnTo>
                  <a:pt x="8" y="146"/>
                </a:lnTo>
                <a:lnTo>
                  <a:pt x="8" y="148"/>
                </a:lnTo>
                <a:lnTo>
                  <a:pt x="6" y="150"/>
                </a:lnTo>
                <a:lnTo>
                  <a:pt x="4" y="154"/>
                </a:lnTo>
                <a:lnTo>
                  <a:pt x="2" y="154"/>
                </a:lnTo>
                <a:lnTo>
                  <a:pt x="0" y="154"/>
                </a:lnTo>
                <a:lnTo>
                  <a:pt x="0" y="156"/>
                </a:lnTo>
                <a:lnTo>
                  <a:pt x="0" y="158"/>
                </a:lnTo>
                <a:lnTo>
                  <a:pt x="0" y="164"/>
                </a:lnTo>
                <a:lnTo>
                  <a:pt x="2" y="168"/>
                </a:lnTo>
                <a:lnTo>
                  <a:pt x="2" y="172"/>
                </a:lnTo>
                <a:lnTo>
                  <a:pt x="2" y="174"/>
                </a:lnTo>
                <a:lnTo>
                  <a:pt x="2" y="174"/>
                </a:lnTo>
                <a:lnTo>
                  <a:pt x="2" y="176"/>
                </a:lnTo>
                <a:lnTo>
                  <a:pt x="4" y="176"/>
                </a:lnTo>
                <a:lnTo>
                  <a:pt x="6" y="178"/>
                </a:lnTo>
                <a:lnTo>
                  <a:pt x="10" y="178"/>
                </a:lnTo>
                <a:lnTo>
                  <a:pt x="10" y="178"/>
                </a:lnTo>
                <a:lnTo>
                  <a:pt x="14" y="180"/>
                </a:lnTo>
                <a:lnTo>
                  <a:pt x="18" y="182"/>
                </a:lnTo>
                <a:lnTo>
                  <a:pt x="22" y="182"/>
                </a:lnTo>
                <a:lnTo>
                  <a:pt x="22" y="182"/>
                </a:lnTo>
                <a:lnTo>
                  <a:pt x="24" y="182"/>
                </a:lnTo>
                <a:lnTo>
                  <a:pt x="28" y="182"/>
                </a:lnTo>
                <a:lnTo>
                  <a:pt x="30" y="182"/>
                </a:lnTo>
                <a:lnTo>
                  <a:pt x="30" y="180"/>
                </a:lnTo>
                <a:lnTo>
                  <a:pt x="30" y="176"/>
                </a:lnTo>
                <a:lnTo>
                  <a:pt x="32" y="176"/>
                </a:lnTo>
                <a:lnTo>
                  <a:pt x="32" y="176"/>
                </a:lnTo>
                <a:lnTo>
                  <a:pt x="36" y="174"/>
                </a:lnTo>
                <a:lnTo>
                  <a:pt x="38" y="174"/>
                </a:lnTo>
                <a:lnTo>
                  <a:pt x="42" y="176"/>
                </a:lnTo>
                <a:lnTo>
                  <a:pt x="44" y="178"/>
                </a:lnTo>
                <a:lnTo>
                  <a:pt x="44" y="180"/>
                </a:lnTo>
                <a:lnTo>
                  <a:pt x="44" y="182"/>
                </a:lnTo>
                <a:lnTo>
                  <a:pt x="46" y="186"/>
                </a:lnTo>
                <a:lnTo>
                  <a:pt x="48" y="190"/>
                </a:lnTo>
                <a:lnTo>
                  <a:pt x="50" y="194"/>
                </a:lnTo>
                <a:lnTo>
                  <a:pt x="56" y="198"/>
                </a:lnTo>
                <a:lnTo>
                  <a:pt x="56" y="198"/>
                </a:lnTo>
                <a:lnTo>
                  <a:pt x="60" y="200"/>
                </a:lnTo>
                <a:lnTo>
                  <a:pt x="64" y="200"/>
                </a:lnTo>
                <a:lnTo>
                  <a:pt x="70" y="198"/>
                </a:lnTo>
                <a:lnTo>
                  <a:pt x="74" y="196"/>
                </a:lnTo>
                <a:lnTo>
                  <a:pt x="74" y="196"/>
                </a:lnTo>
                <a:lnTo>
                  <a:pt x="76" y="194"/>
                </a:lnTo>
                <a:lnTo>
                  <a:pt x="78" y="192"/>
                </a:lnTo>
                <a:lnTo>
                  <a:pt x="82" y="192"/>
                </a:lnTo>
                <a:lnTo>
                  <a:pt x="84" y="196"/>
                </a:lnTo>
                <a:lnTo>
                  <a:pt x="86" y="196"/>
                </a:lnTo>
                <a:lnTo>
                  <a:pt x="86" y="196"/>
                </a:lnTo>
                <a:lnTo>
                  <a:pt x="88" y="198"/>
                </a:lnTo>
                <a:lnTo>
                  <a:pt x="90" y="196"/>
                </a:lnTo>
                <a:lnTo>
                  <a:pt x="92" y="194"/>
                </a:lnTo>
                <a:lnTo>
                  <a:pt x="92" y="194"/>
                </a:lnTo>
                <a:lnTo>
                  <a:pt x="92" y="190"/>
                </a:lnTo>
                <a:lnTo>
                  <a:pt x="94" y="186"/>
                </a:lnTo>
                <a:lnTo>
                  <a:pt x="96" y="180"/>
                </a:lnTo>
                <a:lnTo>
                  <a:pt x="98" y="176"/>
                </a:lnTo>
                <a:lnTo>
                  <a:pt x="100" y="172"/>
                </a:lnTo>
                <a:lnTo>
                  <a:pt x="102" y="170"/>
                </a:lnTo>
                <a:lnTo>
                  <a:pt x="102" y="168"/>
                </a:lnTo>
                <a:lnTo>
                  <a:pt x="106" y="166"/>
                </a:lnTo>
                <a:lnTo>
                  <a:pt x="108" y="164"/>
                </a:lnTo>
                <a:lnTo>
                  <a:pt x="114" y="164"/>
                </a:lnTo>
                <a:lnTo>
                  <a:pt x="120" y="164"/>
                </a:lnTo>
                <a:lnTo>
                  <a:pt x="130" y="162"/>
                </a:lnTo>
                <a:lnTo>
                  <a:pt x="140" y="160"/>
                </a:lnTo>
                <a:lnTo>
                  <a:pt x="148" y="156"/>
                </a:lnTo>
                <a:lnTo>
                  <a:pt x="152" y="150"/>
                </a:lnTo>
                <a:lnTo>
                  <a:pt x="154" y="150"/>
                </a:lnTo>
                <a:lnTo>
                  <a:pt x="158" y="150"/>
                </a:lnTo>
                <a:lnTo>
                  <a:pt x="162" y="150"/>
                </a:lnTo>
                <a:lnTo>
                  <a:pt x="168" y="150"/>
                </a:lnTo>
                <a:lnTo>
                  <a:pt x="176" y="148"/>
                </a:lnTo>
                <a:lnTo>
                  <a:pt x="176" y="148"/>
                </a:lnTo>
                <a:lnTo>
                  <a:pt x="180" y="148"/>
                </a:lnTo>
                <a:lnTo>
                  <a:pt x="182" y="146"/>
                </a:lnTo>
                <a:lnTo>
                  <a:pt x="186" y="142"/>
                </a:lnTo>
                <a:lnTo>
                  <a:pt x="192" y="138"/>
                </a:lnTo>
                <a:lnTo>
                  <a:pt x="196" y="132"/>
                </a:lnTo>
                <a:lnTo>
                  <a:pt x="200" y="124"/>
                </a:lnTo>
                <a:lnTo>
                  <a:pt x="202" y="120"/>
                </a:lnTo>
                <a:lnTo>
                  <a:pt x="204" y="108"/>
                </a:lnTo>
                <a:lnTo>
                  <a:pt x="208" y="92"/>
                </a:lnTo>
                <a:lnTo>
                  <a:pt x="210" y="72"/>
                </a:lnTo>
                <a:lnTo>
                  <a:pt x="202" y="74"/>
                </a:lnTo>
                <a:lnTo>
                  <a:pt x="198" y="58"/>
                </a:lnTo>
                <a:lnTo>
                  <a:pt x="170" y="58"/>
                </a:lnTo>
                <a:lnTo>
                  <a:pt x="94" y="0"/>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20" name="Freeform 182"/>
          <p:cNvSpPr>
            <a:spLocks/>
          </p:cNvSpPr>
          <p:nvPr/>
        </p:nvSpPr>
        <p:spPr bwMode="gray">
          <a:xfrm>
            <a:off x="2762650" y="4766925"/>
            <a:ext cx="231654" cy="225808"/>
          </a:xfrm>
          <a:custGeom>
            <a:avLst/>
            <a:gdLst/>
            <a:ahLst/>
            <a:cxnLst>
              <a:cxn ang="0">
                <a:pos x="0" y="150"/>
              </a:cxn>
              <a:cxn ang="0">
                <a:pos x="0" y="0"/>
              </a:cxn>
              <a:cxn ang="0">
                <a:pos x="2" y="0"/>
              </a:cxn>
              <a:cxn ang="0">
                <a:pos x="6" y="2"/>
              </a:cxn>
              <a:cxn ang="0">
                <a:pos x="12" y="2"/>
              </a:cxn>
              <a:cxn ang="0">
                <a:pos x="18" y="2"/>
              </a:cxn>
              <a:cxn ang="0">
                <a:pos x="22" y="2"/>
              </a:cxn>
              <a:cxn ang="0">
                <a:pos x="26" y="4"/>
              </a:cxn>
              <a:cxn ang="0">
                <a:pos x="28" y="4"/>
              </a:cxn>
              <a:cxn ang="0">
                <a:pos x="30" y="6"/>
              </a:cxn>
              <a:cxn ang="0">
                <a:pos x="34" y="8"/>
              </a:cxn>
              <a:cxn ang="0">
                <a:pos x="38" y="10"/>
              </a:cxn>
              <a:cxn ang="0">
                <a:pos x="44" y="10"/>
              </a:cxn>
              <a:cxn ang="0">
                <a:pos x="68" y="4"/>
              </a:cxn>
              <a:cxn ang="0">
                <a:pos x="68" y="4"/>
              </a:cxn>
              <a:cxn ang="0">
                <a:pos x="70" y="4"/>
              </a:cxn>
              <a:cxn ang="0">
                <a:pos x="72" y="2"/>
              </a:cxn>
              <a:cxn ang="0">
                <a:pos x="76" y="2"/>
              </a:cxn>
              <a:cxn ang="0">
                <a:pos x="80" y="4"/>
              </a:cxn>
              <a:cxn ang="0">
                <a:pos x="86" y="6"/>
              </a:cxn>
              <a:cxn ang="0">
                <a:pos x="86" y="6"/>
              </a:cxn>
              <a:cxn ang="0">
                <a:pos x="86" y="10"/>
              </a:cxn>
              <a:cxn ang="0">
                <a:pos x="86" y="14"/>
              </a:cxn>
              <a:cxn ang="0">
                <a:pos x="88" y="20"/>
              </a:cxn>
              <a:cxn ang="0">
                <a:pos x="92" y="26"/>
              </a:cxn>
              <a:cxn ang="0">
                <a:pos x="92" y="30"/>
              </a:cxn>
              <a:cxn ang="0">
                <a:pos x="98" y="40"/>
              </a:cxn>
              <a:cxn ang="0">
                <a:pos x="106" y="56"/>
              </a:cxn>
              <a:cxn ang="0">
                <a:pos x="114" y="74"/>
              </a:cxn>
              <a:cxn ang="0">
                <a:pos x="122" y="92"/>
              </a:cxn>
              <a:cxn ang="0">
                <a:pos x="130" y="108"/>
              </a:cxn>
              <a:cxn ang="0">
                <a:pos x="136" y="122"/>
              </a:cxn>
              <a:cxn ang="0">
                <a:pos x="138" y="128"/>
              </a:cxn>
              <a:cxn ang="0">
                <a:pos x="138" y="130"/>
              </a:cxn>
              <a:cxn ang="0">
                <a:pos x="136" y="132"/>
              </a:cxn>
              <a:cxn ang="0">
                <a:pos x="132" y="138"/>
              </a:cxn>
              <a:cxn ang="0">
                <a:pos x="126" y="142"/>
              </a:cxn>
              <a:cxn ang="0">
                <a:pos x="120" y="146"/>
              </a:cxn>
              <a:cxn ang="0">
                <a:pos x="110" y="150"/>
              </a:cxn>
              <a:cxn ang="0">
                <a:pos x="0" y="150"/>
              </a:cxn>
            </a:cxnLst>
            <a:rect l="0" t="0" r="r" b="b"/>
            <a:pathLst>
              <a:path w="138" h="150">
                <a:moveTo>
                  <a:pt x="0" y="150"/>
                </a:moveTo>
                <a:lnTo>
                  <a:pt x="0" y="0"/>
                </a:lnTo>
                <a:lnTo>
                  <a:pt x="2" y="0"/>
                </a:lnTo>
                <a:lnTo>
                  <a:pt x="6" y="2"/>
                </a:lnTo>
                <a:lnTo>
                  <a:pt x="12" y="2"/>
                </a:lnTo>
                <a:lnTo>
                  <a:pt x="18" y="2"/>
                </a:lnTo>
                <a:lnTo>
                  <a:pt x="22" y="2"/>
                </a:lnTo>
                <a:lnTo>
                  <a:pt x="26" y="4"/>
                </a:lnTo>
                <a:lnTo>
                  <a:pt x="28" y="4"/>
                </a:lnTo>
                <a:lnTo>
                  <a:pt x="30" y="6"/>
                </a:lnTo>
                <a:lnTo>
                  <a:pt x="34" y="8"/>
                </a:lnTo>
                <a:lnTo>
                  <a:pt x="38" y="10"/>
                </a:lnTo>
                <a:lnTo>
                  <a:pt x="44" y="10"/>
                </a:lnTo>
                <a:lnTo>
                  <a:pt x="68" y="4"/>
                </a:lnTo>
                <a:lnTo>
                  <a:pt x="68" y="4"/>
                </a:lnTo>
                <a:lnTo>
                  <a:pt x="70" y="4"/>
                </a:lnTo>
                <a:lnTo>
                  <a:pt x="72" y="2"/>
                </a:lnTo>
                <a:lnTo>
                  <a:pt x="76" y="2"/>
                </a:lnTo>
                <a:lnTo>
                  <a:pt x="80" y="4"/>
                </a:lnTo>
                <a:lnTo>
                  <a:pt x="86" y="6"/>
                </a:lnTo>
                <a:lnTo>
                  <a:pt x="86" y="6"/>
                </a:lnTo>
                <a:lnTo>
                  <a:pt x="86" y="10"/>
                </a:lnTo>
                <a:lnTo>
                  <a:pt x="86" y="14"/>
                </a:lnTo>
                <a:lnTo>
                  <a:pt x="88" y="20"/>
                </a:lnTo>
                <a:lnTo>
                  <a:pt x="92" y="26"/>
                </a:lnTo>
                <a:lnTo>
                  <a:pt x="92" y="30"/>
                </a:lnTo>
                <a:lnTo>
                  <a:pt x="98" y="40"/>
                </a:lnTo>
                <a:lnTo>
                  <a:pt x="106" y="56"/>
                </a:lnTo>
                <a:lnTo>
                  <a:pt x="114" y="74"/>
                </a:lnTo>
                <a:lnTo>
                  <a:pt x="122" y="92"/>
                </a:lnTo>
                <a:lnTo>
                  <a:pt x="130" y="108"/>
                </a:lnTo>
                <a:lnTo>
                  <a:pt x="136" y="122"/>
                </a:lnTo>
                <a:lnTo>
                  <a:pt x="138" y="128"/>
                </a:lnTo>
                <a:lnTo>
                  <a:pt x="138" y="130"/>
                </a:lnTo>
                <a:lnTo>
                  <a:pt x="136" y="132"/>
                </a:lnTo>
                <a:lnTo>
                  <a:pt x="132" y="138"/>
                </a:lnTo>
                <a:lnTo>
                  <a:pt x="126" y="142"/>
                </a:lnTo>
                <a:lnTo>
                  <a:pt x="120" y="146"/>
                </a:lnTo>
                <a:lnTo>
                  <a:pt x="110" y="150"/>
                </a:lnTo>
                <a:lnTo>
                  <a:pt x="0" y="150"/>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21" name="Freeform 183"/>
          <p:cNvSpPr>
            <a:spLocks/>
          </p:cNvSpPr>
          <p:nvPr/>
        </p:nvSpPr>
        <p:spPr bwMode="gray">
          <a:xfrm>
            <a:off x="2907016" y="4772948"/>
            <a:ext cx="67147" cy="75269"/>
          </a:xfrm>
          <a:custGeom>
            <a:avLst/>
            <a:gdLst/>
            <a:ahLst/>
            <a:cxnLst>
              <a:cxn ang="0">
                <a:pos x="0" y="0"/>
              </a:cxn>
              <a:cxn ang="0">
                <a:pos x="0" y="8"/>
              </a:cxn>
              <a:cxn ang="0">
                <a:pos x="0" y="10"/>
              </a:cxn>
              <a:cxn ang="0">
                <a:pos x="2" y="12"/>
              </a:cxn>
              <a:cxn ang="0">
                <a:pos x="2" y="16"/>
              </a:cxn>
              <a:cxn ang="0">
                <a:pos x="4" y="20"/>
              </a:cxn>
              <a:cxn ang="0">
                <a:pos x="6" y="24"/>
              </a:cxn>
              <a:cxn ang="0">
                <a:pos x="8" y="28"/>
              </a:cxn>
              <a:cxn ang="0">
                <a:pos x="10" y="30"/>
              </a:cxn>
              <a:cxn ang="0">
                <a:pos x="14" y="34"/>
              </a:cxn>
              <a:cxn ang="0">
                <a:pos x="16" y="38"/>
              </a:cxn>
              <a:cxn ang="0">
                <a:pos x="22" y="42"/>
              </a:cxn>
              <a:cxn ang="0">
                <a:pos x="26" y="44"/>
              </a:cxn>
              <a:cxn ang="0">
                <a:pos x="30" y="48"/>
              </a:cxn>
              <a:cxn ang="0">
                <a:pos x="32" y="50"/>
              </a:cxn>
              <a:cxn ang="0">
                <a:pos x="32" y="50"/>
              </a:cxn>
              <a:cxn ang="0">
                <a:pos x="34" y="50"/>
              </a:cxn>
              <a:cxn ang="0">
                <a:pos x="36" y="48"/>
              </a:cxn>
              <a:cxn ang="0">
                <a:pos x="38" y="44"/>
              </a:cxn>
              <a:cxn ang="0">
                <a:pos x="40" y="32"/>
              </a:cxn>
              <a:cxn ang="0">
                <a:pos x="38" y="28"/>
              </a:cxn>
              <a:cxn ang="0">
                <a:pos x="32" y="18"/>
              </a:cxn>
              <a:cxn ang="0">
                <a:pos x="26" y="8"/>
              </a:cxn>
              <a:cxn ang="0">
                <a:pos x="22" y="0"/>
              </a:cxn>
              <a:cxn ang="0">
                <a:pos x="22" y="0"/>
              </a:cxn>
              <a:cxn ang="0">
                <a:pos x="18" y="0"/>
              </a:cxn>
              <a:cxn ang="0">
                <a:pos x="12" y="0"/>
              </a:cxn>
              <a:cxn ang="0">
                <a:pos x="8" y="0"/>
              </a:cxn>
              <a:cxn ang="0">
                <a:pos x="2" y="0"/>
              </a:cxn>
              <a:cxn ang="0">
                <a:pos x="0" y="0"/>
              </a:cxn>
            </a:cxnLst>
            <a:rect l="0" t="0" r="r" b="b"/>
            <a:pathLst>
              <a:path w="40" h="50">
                <a:moveTo>
                  <a:pt x="0" y="0"/>
                </a:moveTo>
                <a:lnTo>
                  <a:pt x="0" y="8"/>
                </a:lnTo>
                <a:lnTo>
                  <a:pt x="0" y="10"/>
                </a:lnTo>
                <a:lnTo>
                  <a:pt x="2" y="12"/>
                </a:lnTo>
                <a:lnTo>
                  <a:pt x="2" y="16"/>
                </a:lnTo>
                <a:lnTo>
                  <a:pt x="4" y="20"/>
                </a:lnTo>
                <a:lnTo>
                  <a:pt x="6" y="24"/>
                </a:lnTo>
                <a:lnTo>
                  <a:pt x="8" y="28"/>
                </a:lnTo>
                <a:lnTo>
                  <a:pt x="10" y="30"/>
                </a:lnTo>
                <a:lnTo>
                  <a:pt x="14" y="34"/>
                </a:lnTo>
                <a:lnTo>
                  <a:pt x="16" y="38"/>
                </a:lnTo>
                <a:lnTo>
                  <a:pt x="22" y="42"/>
                </a:lnTo>
                <a:lnTo>
                  <a:pt x="26" y="44"/>
                </a:lnTo>
                <a:lnTo>
                  <a:pt x="30" y="48"/>
                </a:lnTo>
                <a:lnTo>
                  <a:pt x="32" y="50"/>
                </a:lnTo>
                <a:lnTo>
                  <a:pt x="32" y="50"/>
                </a:lnTo>
                <a:lnTo>
                  <a:pt x="34" y="50"/>
                </a:lnTo>
                <a:lnTo>
                  <a:pt x="36" y="48"/>
                </a:lnTo>
                <a:lnTo>
                  <a:pt x="38" y="44"/>
                </a:lnTo>
                <a:lnTo>
                  <a:pt x="40" y="32"/>
                </a:lnTo>
                <a:lnTo>
                  <a:pt x="38" y="28"/>
                </a:lnTo>
                <a:lnTo>
                  <a:pt x="32" y="18"/>
                </a:lnTo>
                <a:lnTo>
                  <a:pt x="26" y="8"/>
                </a:lnTo>
                <a:lnTo>
                  <a:pt x="22" y="0"/>
                </a:lnTo>
                <a:lnTo>
                  <a:pt x="22" y="0"/>
                </a:lnTo>
                <a:lnTo>
                  <a:pt x="18" y="0"/>
                </a:lnTo>
                <a:lnTo>
                  <a:pt x="12" y="0"/>
                </a:lnTo>
                <a:lnTo>
                  <a:pt x="8" y="0"/>
                </a:lnTo>
                <a:lnTo>
                  <a:pt x="2" y="0"/>
                </a:lnTo>
                <a:lnTo>
                  <a:pt x="0" y="0"/>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22" name="Freeform 184"/>
          <p:cNvSpPr>
            <a:spLocks/>
          </p:cNvSpPr>
          <p:nvPr/>
        </p:nvSpPr>
        <p:spPr bwMode="gray">
          <a:xfrm>
            <a:off x="3138671" y="5637040"/>
            <a:ext cx="144365" cy="273980"/>
          </a:xfrm>
          <a:custGeom>
            <a:avLst/>
            <a:gdLst/>
            <a:ahLst/>
            <a:cxnLst>
              <a:cxn ang="0">
                <a:pos x="78" y="0"/>
              </a:cxn>
              <a:cxn ang="0">
                <a:pos x="72" y="4"/>
              </a:cxn>
              <a:cxn ang="0">
                <a:pos x="64" y="12"/>
              </a:cxn>
              <a:cxn ang="0">
                <a:pos x="60" y="20"/>
              </a:cxn>
              <a:cxn ang="0">
                <a:pos x="56" y="24"/>
              </a:cxn>
              <a:cxn ang="0">
                <a:pos x="48" y="32"/>
              </a:cxn>
              <a:cxn ang="0">
                <a:pos x="40" y="42"/>
              </a:cxn>
              <a:cxn ang="0">
                <a:pos x="34" y="50"/>
              </a:cxn>
              <a:cxn ang="0">
                <a:pos x="28" y="54"/>
              </a:cxn>
              <a:cxn ang="0">
                <a:pos x="24" y="54"/>
              </a:cxn>
              <a:cxn ang="0">
                <a:pos x="22" y="54"/>
              </a:cxn>
              <a:cxn ang="0">
                <a:pos x="16" y="54"/>
              </a:cxn>
              <a:cxn ang="0">
                <a:pos x="10" y="60"/>
              </a:cxn>
              <a:cxn ang="0">
                <a:pos x="6" y="68"/>
              </a:cxn>
              <a:cxn ang="0">
                <a:pos x="6" y="82"/>
              </a:cxn>
              <a:cxn ang="0">
                <a:pos x="4" y="90"/>
              </a:cxn>
              <a:cxn ang="0">
                <a:pos x="6" y="92"/>
              </a:cxn>
              <a:cxn ang="0">
                <a:pos x="8" y="92"/>
              </a:cxn>
              <a:cxn ang="0">
                <a:pos x="14" y="100"/>
              </a:cxn>
              <a:cxn ang="0">
                <a:pos x="14" y="106"/>
              </a:cxn>
              <a:cxn ang="0">
                <a:pos x="10" y="110"/>
              </a:cxn>
              <a:cxn ang="0">
                <a:pos x="6" y="116"/>
              </a:cxn>
              <a:cxn ang="0">
                <a:pos x="0" y="138"/>
              </a:cxn>
              <a:cxn ang="0">
                <a:pos x="6" y="172"/>
              </a:cxn>
              <a:cxn ang="0">
                <a:pos x="8" y="172"/>
              </a:cxn>
              <a:cxn ang="0">
                <a:pos x="16" y="172"/>
              </a:cxn>
              <a:cxn ang="0">
                <a:pos x="22" y="172"/>
              </a:cxn>
              <a:cxn ang="0">
                <a:pos x="20" y="174"/>
              </a:cxn>
              <a:cxn ang="0">
                <a:pos x="24" y="178"/>
              </a:cxn>
              <a:cxn ang="0">
                <a:pos x="28" y="182"/>
              </a:cxn>
              <a:cxn ang="0">
                <a:pos x="36" y="182"/>
              </a:cxn>
              <a:cxn ang="0">
                <a:pos x="44" y="178"/>
              </a:cxn>
              <a:cxn ang="0">
                <a:pos x="50" y="164"/>
              </a:cxn>
              <a:cxn ang="0">
                <a:pos x="58" y="134"/>
              </a:cxn>
              <a:cxn ang="0">
                <a:pos x="58" y="126"/>
              </a:cxn>
              <a:cxn ang="0">
                <a:pos x="60" y="120"/>
              </a:cxn>
              <a:cxn ang="0">
                <a:pos x="66" y="108"/>
              </a:cxn>
              <a:cxn ang="0">
                <a:pos x="72" y="82"/>
              </a:cxn>
              <a:cxn ang="0">
                <a:pos x="78" y="54"/>
              </a:cxn>
              <a:cxn ang="0">
                <a:pos x="78" y="50"/>
              </a:cxn>
              <a:cxn ang="0">
                <a:pos x="82" y="40"/>
              </a:cxn>
              <a:cxn ang="0">
                <a:pos x="84" y="28"/>
              </a:cxn>
              <a:cxn ang="0">
                <a:pos x="84" y="20"/>
              </a:cxn>
              <a:cxn ang="0">
                <a:pos x="86" y="12"/>
              </a:cxn>
              <a:cxn ang="0">
                <a:pos x="86" y="4"/>
              </a:cxn>
              <a:cxn ang="0">
                <a:pos x="78" y="0"/>
              </a:cxn>
            </a:cxnLst>
            <a:rect l="0" t="0" r="r" b="b"/>
            <a:pathLst>
              <a:path w="86" h="182">
                <a:moveTo>
                  <a:pt x="78" y="0"/>
                </a:moveTo>
                <a:lnTo>
                  <a:pt x="78" y="0"/>
                </a:lnTo>
                <a:lnTo>
                  <a:pt x="76" y="2"/>
                </a:lnTo>
                <a:lnTo>
                  <a:pt x="72" y="4"/>
                </a:lnTo>
                <a:lnTo>
                  <a:pt x="68" y="6"/>
                </a:lnTo>
                <a:lnTo>
                  <a:pt x="64" y="12"/>
                </a:lnTo>
                <a:lnTo>
                  <a:pt x="62" y="20"/>
                </a:lnTo>
                <a:lnTo>
                  <a:pt x="60" y="20"/>
                </a:lnTo>
                <a:lnTo>
                  <a:pt x="58" y="22"/>
                </a:lnTo>
                <a:lnTo>
                  <a:pt x="56" y="24"/>
                </a:lnTo>
                <a:lnTo>
                  <a:pt x="52" y="28"/>
                </a:lnTo>
                <a:lnTo>
                  <a:pt x="48" y="32"/>
                </a:lnTo>
                <a:lnTo>
                  <a:pt x="44" y="36"/>
                </a:lnTo>
                <a:lnTo>
                  <a:pt x="40" y="42"/>
                </a:lnTo>
                <a:lnTo>
                  <a:pt x="38" y="46"/>
                </a:lnTo>
                <a:lnTo>
                  <a:pt x="34" y="50"/>
                </a:lnTo>
                <a:lnTo>
                  <a:pt x="30" y="52"/>
                </a:lnTo>
                <a:lnTo>
                  <a:pt x="28" y="54"/>
                </a:lnTo>
                <a:lnTo>
                  <a:pt x="26" y="54"/>
                </a:lnTo>
                <a:lnTo>
                  <a:pt x="24" y="54"/>
                </a:lnTo>
                <a:lnTo>
                  <a:pt x="24" y="54"/>
                </a:lnTo>
                <a:lnTo>
                  <a:pt x="22" y="54"/>
                </a:lnTo>
                <a:lnTo>
                  <a:pt x="20" y="54"/>
                </a:lnTo>
                <a:lnTo>
                  <a:pt x="16" y="54"/>
                </a:lnTo>
                <a:lnTo>
                  <a:pt x="14" y="56"/>
                </a:lnTo>
                <a:lnTo>
                  <a:pt x="10" y="60"/>
                </a:lnTo>
                <a:lnTo>
                  <a:pt x="8" y="64"/>
                </a:lnTo>
                <a:lnTo>
                  <a:pt x="6" y="68"/>
                </a:lnTo>
                <a:lnTo>
                  <a:pt x="6" y="76"/>
                </a:lnTo>
                <a:lnTo>
                  <a:pt x="6" y="82"/>
                </a:lnTo>
                <a:lnTo>
                  <a:pt x="6" y="88"/>
                </a:lnTo>
                <a:lnTo>
                  <a:pt x="4" y="90"/>
                </a:lnTo>
                <a:lnTo>
                  <a:pt x="6" y="90"/>
                </a:lnTo>
                <a:lnTo>
                  <a:pt x="6" y="92"/>
                </a:lnTo>
                <a:lnTo>
                  <a:pt x="6" y="92"/>
                </a:lnTo>
                <a:lnTo>
                  <a:pt x="8" y="92"/>
                </a:lnTo>
                <a:lnTo>
                  <a:pt x="12" y="96"/>
                </a:lnTo>
                <a:lnTo>
                  <a:pt x="14" y="100"/>
                </a:lnTo>
                <a:lnTo>
                  <a:pt x="14" y="102"/>
                </a:lnTo>
                <a:lnTo>
                  <a:pt x="14" y="106"/>
                </a:lnTo>
                <a:lnTo>
                  <a:pt x="12" y="108"/>
                </a:lnTo>
                <a:lnTo>
                  <a:pt x="10" y="110"/>
                </a:lnTo>
                <a:lnTo>
                  <a:pt x="8" y="112"/>
                </a:lnTo>
                <a:lnTo>
                  <a:pt x="6" y="116"/>
                </a:lnTo>
                <a:lnTo>
                  <a:pt x="2" y="124"/>
                </a:lnTo>
                <a:lnTo>
                  <a:pt x="0" y="138"/>
                </a:lnTo>
                <a:lnTo>
                  <a:pt x="0" y="154"/>
                </a:lnTo>
                <a:lnTo>
                  <a:pt x="6" y="172"/>
                </a:lnTo>
                <a:lnTo>
                  <a:pt x="8" y="172"/>
                </a:lnTo>
                <a:lnTo>
                  <a:pt x="8" y="172"/>
                </a:lnTo>
                <a:lnTo>
                  <a:pt x="12" y="172"/>
                </a:lnTo>
                <a:lnTo>
                  <a:pt x="16" y="172"/>
                </a:lnTo>
                <a:lnTo>
                  <a:pt x="20" y="172"/>
                </a:lnTo>
                <a:lnTo>
                  <a:pt x="22" y="172"/>
                </a:lnTo>
                <a:lnTo>
                  <a:pt x="22" y="172"/>
                </a:lnTo>
                <a:lnTo>
                  <a:pt x="20" y="174"/>
                </a:lnTo>
                <a:lnTo>
                  <a:pt x="22" y="176"/>
                </a:lnTo>
                <a:lnTo>
                  <a:pt x="24" y="178"/>
                </a:lnTo>
                <a:lnTo>
                  <a:pt x="26" y="180"/>
                </a:lnTo>
                <a:lnTo>
                  <a:pt x="28" y="182"/>
                </a:lnTo>
                <a:lnTo>
                  <a:pt x="32" y="182"/>
                </a:lnTo>
                <a:lnTo>
                  <a:pt x="36" y="182"/>
                </a:lnTo>
                <a:lnTo>
                  <a:pt x="40" y="182"/>
                </a:lnTo>
                <a:lnTo>
                  <a:pt x="44" y="178"/>
                </a:lnTo>
                <a:lnTo>
                  <a:pt x="46" y="172"/>
                </a:lnTo>
                <a:lnTo>
                  <a:pt x="50" y="164"/>
                </a:lnTo>
                <a:lnTo>
                  <a:pt x="56" y="146"/>
                </a:lnTo>
                <a:lnTo>
                  <a:pt x="58" y="134"/>
                </a:lnTo>
                <a:lnTo>
                  <a:pt x="60" y="128"/>
                </a:lnTo>
                <a:lnTo>
                  <a:pt x="58" y="126"/>
                </a:lnTo>
                <a:lnTo>
                  <a:pt x="58" y="124"/>
                </a:lnTo>
                <a:lnTo>
                  <a:pt x="60" y="120"/>
                </a:lnTo>
                <a:lnTo>
                  <a:pt x="62" y="114"/>
                </a:lnTo>
                <a:lnTo>
                  <a:pt x="66" y="108"/>
                </a:lnTo>
                <a:lnTo>
                  <a:pt x="70" y="98"/>
                </a:lnTo>
                <a:lnTo>
                  <a:pt x="72" y="82"/>
                </a:lnTo>
                <a:lnTo>
                  <a:pt x="76" y="66"/>
                </a:lnTo>
                <a:lnTo>
                  <a:pt x="78" y="54"/>
                </a:lnTo>
                <a:lnTo>
                  <a:pt x="78" y="52"/>
                </a:lnTo>
                <a:lnTo>
                  <a:pt x="78" y="50"/>
                </a:lnTo>
                <a:lnTo>
                  <a:pt x="80" y="44"/>
                </a:lnTo>
                <a:lnTo>
                  <a:pt x="82" y="40"/>
                </a:lnTo>
                <a:lnTo>
                  <a:pt x="82" y="34"/>
                </a:lnTo>
                <a:lnTo>
                  <a:pt x="84" y="28"/>
                </a:lnTo>
                <a:lnTo>
                  <a:pt x="84" y="24"/>
                </a:lnTo>
                <a:lnTo>
                  <a:pt x="84" y="20"/>
                </a:lnTo>
                <a:lnTo>
                  <a:pt x="86" y="16"/>
                </a:lnTo>
                <a:lnTo>
                  <a:pt x="86" y="12"/>
                </a:lnTo>
                <a:lnTo>
                  <a:pt x="86" y="8"/>
                </a:lnTo>
                <a:lnTo>
                  <a:pt x="86" y="4"/>
                </a:lnTo>
                <a:lnTo>
                  <a:pt x="84" y="2"/>
                </a:lnTo>
                <a:lnTo>
                  <a:pt x="78" y="0"/>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23" name="Freeform 185"/>
          <p:cNvSpPr>
            <a:spLocks/>
          </p:cNvSpPr>
          <p:nvPr/>
        </p:nvSpPr>
        <p:spPr bwMode="gray">
          <a:xfrm>
            <a:off x="5294066" y="6329517"/>
            <a:ext cx="97362" cy="84300"/>
          </a:xfrm>
          <a:custGeom>
            <a:avLst/>
            <a:gdLst/>
            <a:ahLst/>
            <a:cxnLst>
              <a:cxn ang="0">
                <a:pos x="10" y="2"/>
              </a:cxn>
              <a:cxn ang="0">
                <a:pos x="10" y="2"/>
              </a:cxn>
              <a:cxn ang="0">
                <a:pos x="8" y="2"/>
              </a:cxn>
              <a:cxn ang="0">
                <a:pos x="6" y="2"/>
              </a:cxn>
              <a:cxn ang="0">
                <a:pos x="4" y="4"/>
              </a:cxn>
              <a:cxn ang="0">
                <a:pos x="2" y="6"/>
              </a:cxn>
              <a:cxn ang="0">
                <a:pos x="0" y="8"/>
              </a:cxn>
              <a:cxn ang="0">
                <a:pos x="0" y="14"/>
              </a:cxn>
              <a:cxn ang="0">
                <a:pos x="6" y="30"/>
              </a:cxn>
              <a:cxn ang="0">
                <a:pos x="6" y="30"/>
              </a:cxn>
              <a:cxn ang="0">
                <a:pos x="8" y="32"/>
              </a:cxn>
              <a:cxn ang="0">
                <a:pos x="10" y="36"/>
              </a:cxn>
              <a:cxn ang="0">
                <a:pos x="14" y="40"/>
              </a:cxn>
              <a:cxn ang="0">
                <a:pos x="14" y="44"/>
              </a:cxn>
              <a:cxn ang="0">
                <a:pos x="18" y="46"/>
              </a:cxn>
              <a:cxn ang="0">
                <a:pos x="22" y="50"/>
              </a:cxn>
              <a:cxn ang="0">
                <a:pos x="26" y="52"/>
              </a:cxn>
              <a:cxn ang="0">
                <a:pos x="32" y="54"/>
              </a:cxn>
              <a:cxn ang="0">
                <a:pos x="36" y="56"/>
              </a:cxn>
              <a:cxn ang="0">
                <a:pos x="40" y="54"/>
              </a:cxn>
              <a:cxn ang="0">
                <a:pos x="42" y="52"/>
              </a:cxn>
              <a:cxn ang="0">
                <a:pos x="46" y="50"/>
              </a:cxn>
              <a:cxn ang="0">
                <a:pos x="50" y="44"/>
              </a:cxn>
              <a:cxn ang="0">
                <a:pos x="54" y="40"/>
              </a:cxn>
              <a:cxn ang="0">
                <a:pos x="56" y="34"/>
              </a:cxn>
              <a:cxn ang="0">
                <a:pos x="58" y="30"/>
              </a:cxn>
              <a:cxn ang="0">
                <a:pos x="56" y="24"/>
              </a:cxn>
              <a:cxn ang="0">
                <a:pos x="56" y="18"/>
              </a:cxn>
              <a:cxn ang="0">
                <a:pos x="56" y="12"/>
              </a:cxn>
              <a:cxn ang="0">
                <a:pos x="56" y="8"/>
              </a:cxn>
              <a:cxn ang="0">
                <a:pos x="56" y="6"/>
              </a:cxn>
              <a:cxn ang="0">
                <a:pos x="54" y="6"/>
              </a:cxn>
              <a:cxn ang="0">
                <a:pos x="52" y="4"/>
              </a:cxn>
              <a:cxn ang="0">
                <a:pos x="50" y="2"/>
              </a:cxn>
              <a:cxn ang="0">
                <a:pos x="46" y="0"/>
              </a:cxn>
              <a:cxn ang="0">
                <a:pos x="42" y="0"/>
              </a:cxn>
              <a:cxn ang="0">
                <a:pos x="40" y="0"/>
              </a:cxn>
              <a:cxn ang="0">
                <a:pos x="38" y="2"/>
              </a:cxn>
              <a:cxn ang="0">
                <a:pos x="36" y="4"/>
              </a:cxn>
              <a:cxn ang="0">
                <a:pos x="34" y="8"/>
              </a:cxn>
              <a:cxn ang="0">
                <a:pos x="32" y="10"/>
              </a:cxn>
              <a:cxn ang="0">
                <a:pos x="32" y="10"/>
              </a:cxn>
              <a:cxn ang="0">
                <a:pos x="16" y="2"/>
              </a:cxn>
              <a:cxn ang="0">
                <a:pos x="10" y="2"/>
              </a:cxn>
            </a:cxnLst>
            <a:rect l="0" t="0" r="r" b="b"/>
            <a:pathLst>
              <a:path w="58" h="56">
                <a:moveTo>
                  <a:pt x="10" y="2"/>
                </a:moveTo>
                <a:lnTo>
                  <a:pt x="10" y="2"/>
                </a:lnTo>
                <a:lnTo>
                  <a:pt x="8" y="2"/>
                </a:lnTo>
                <a:lnTo>
                  <a:pt x="6" y="2"/>
                </a:lnTo>
                <a:lnTo>
                  <a:pt x="4" y="4"/>
                </a:lnTo>
                <a:lnTo>
                  <a:pt x="2" y="6"/>
                </a:lnTo>
                <a:lnTo>
                  <a:pt x="0" y="8"/>
                </a:lnTo>
                <a:lnTo>
                  <a:pt x="0" y="14"/>
                </a:lnTo>
                <a:lnTo>
                  <a:pt x="6" y="30"/>
                </a:lnTo>
                <a:lnTo>
                  <a:pt x="6" y="30"/>
                </a:lnTo>
                <a:lnTo>
                  <a:pt x="8" y="32"/>
                </a:lnTo>
                <a:lnTo>
                  <a:pt x="10" y="36"/>
                </a:lnTo>
                <a:lnTo>
                  <a:pt x="14" y="40"/>
                </a:lnTo>
                <a:lnTo>
                  <a:pt x="14" y="44"/>
                </a:lnTo>
                <a:lnTo>
                  <a:pt x="18" y="46"/>
                </a:lnTo>
                <a:lnTo>
                  <a:pt x="22" y="50"/>
                </a:lnTo>
                <a:lnTo>
                  <a:pt x="26" y="52"/>
                </a:lnTo>
                <a:lnTo>
                  <a:pt x="32" y="54"/>
                </a:lnTo>
                <a:lnTo>
                  <a:pt x="36" y="56"/>
                </a:lnTo>
                <a:lnTo>
                  <a:pt x="40" y="54"/>
                </a:lnTo>
                <a:lnTo>
                  <a:pt x="42" y="52"/>
                </a:lnTo>
                <a:lnTo>
                  <a:pt x="46" y="50"/>
                </a:lnTo>
                <a:lnTo>
                  <a:pt x="50" y="44"/>
                </a:lnTo>
                <a:lnTo>
                  <a:pt x="54" y="40"/>
                </a:lnTo>
                <a:lnTo>
                  <a:pt x="56" y="34"/>
                </a:lnTo>
                <a:lnTo>
                  <a:pt x="58" y="30"/>
                </a:lnTo>
                <a:lnTo>
                  <a:pt x="56" y="24"/>
                </a:lnTo>
                <a:lnTo>
                  <a:pt x="56" y="18"/>
                </a:lnTo>
                <a:lnTo>
                  <a:pt x="56" y="12"/>
                </a:lnTo>
                <a:lnTo>
                  <a:pt x="56" y="8"/>
                </a:lnTo>
                <a:lnTo>
                  <a:pt x="56" y="6"/>
                </a:lnTo>
                <a:lnTo>
                  <a:pt x="54" y="6"/>
                </a:lnTo>
                <a:lnTo>
                  <a:pt x="52" y="4"/>
                </a:lnTo>
                <a:lnTo>
                  <a:pt x="50" y="2"/>
                </a:lnTo>
                <a:lnTo>
                  <a:pt x="46" y="0"/>
                </a:lnTo>
                <a:lnTo>
                  <a:pt x="42" y="0"/>
                </a:lnTo>
                <a:lnTo>
                  <a:pt x="40" y="0"/>
                </a:lnTo>
                <a:lnTo>
                  <a:pt x="38" y="2"/>
                </a:lnTo>
                <a:lnTo>
                  <a:pt x="36" y="4"/>
                </a:lnTo>
                <a:lnTo>
                  <a:pt x="34" y="8"/>
                </a:lnTo>
                <a:lnTo>
                  <a:pt x="32" y="10"/>
                </a:lnTo>
                <a:lnTo>
                  <a:pt x="32" y="10"/>
                </a:lnTo>
                <a:lnTo>
                  <a:pt x="16" y="2"/>
                </a:lnTo>
                <a:lnTo>
                  <a:pt x="10" y="2"/>
                </a:lnTo>
              </a:path>
            </a:pathLst>
          </a:custGeom>
          <a:solidFill>
            <a:srgbClr val="92D050"/>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24" name="Freeform 194"/>
          <p:cNvSpPr>
            <a:spLocks/>
          </p:cNvSpPr>
          <p:nvPr/>
        </p:nvSpPr>
        <p:spPr bwMode="gray">
          <a:xfrm>
            <a:off x="5384711" y="5444351"/>
            <a:ext cx="117507" cy="81291"/>
          </a:xfrm>
          <a:custGeom>
            <a:avLst/>
            <a:gdLst/>
            <a:ahLst/>
            <a:cxnLst>
              <a:cxn ang="0">
                <a:pos x="2" y="44"/>
              </a:cxn>
              <a:cxn ang="0">
                <a:pos x="34" y="28"/>
              </a:cxn>
              <a:cxn ang="0">
                <a:pos x="34" y="28"/>
              </a:cxn>
              <a:cxn ang="0">
                <a:pos x="38" y="26"/>
              </a:cxn>
              <a:cxn ang="0">
                <a:pos x="40" y="22"/>
              </a:cxn>
              <a:cxn ang="0">
                <a:pos x="44" y="18"/>
              </a:cxn>
              <a:cxn ang="0">
                <a:pos x="48" y="14"/>
              </a:cxn>
              <a:cxn ang="0">
                <a:pos x="52" y="10"/>
              </a:cxn>
              <a:cxn ang="0">
                <a:pos x="54" y="4"/>
              </a:cxn>
              <a:cxn ang="0">
                <a:pos x="54" y="0"/>
              </a:cxn>
              <a:cxn ang="0">
                <a:pos x="64" y="0"/>
              </a:cxn>
              <a:cxn ang="0">
                <a:pos x="70" y="8"/>
              </a:cxn>
              <a:cxn ang="0">
                <a:pos x="68" y="12"/>
              </a:cxn>
              <a:cxn ang="0">
                <a:pos x="64" y="22"/>
              </a:cxn>
              <a:cxn ang="0">
                <a:pos x="56" y="32"/>
              </a:cxn>
              <a:cxn ang="0">
                <a:pos x="46" y="42"/>
              </a:cxn>
              <a:cxn ang="0">
                <a:pos x="28" y="50"/>
              </a:cxn>
              <a:cxn ang="0">
                <a:pos x="16" y="54"/>
              </a:cxn>
              <a:cxn ang="0">
                <a:pos x="10" y="54"/>
              </a:cxn>
              <a:cxn ang="0">
                <a:pos x="10" y="54"/>
              </a:cxn>
              <a:cxn ang="0">
                <a:pos x="8" y="54"/>
              </a:cxn>
              <a:cxn ang="0">
                <a:pos x="6" y="54"/>
              </a:cxn>
              <a:cxn ang="0">
                <a:pos x="4" y="52"/>
              </a:cxn>
              <a:cxn ang="0">
                <a:pos x="2" y="52"/>
              </a:cxn>
              <a:cxn ang="0">
                <a:pos x="0" y="50"/>
              </a:cxn>
              <a:cxn ang="0">
                <a:pos x="0" y="48"/>
              </a:cxn>
              <a:cxn ang="0">
                <a:pos x="2" y="44"/>
              </a:cxn>
            </a:cxnLst>
            <a:rect l="0" t="0" r="r" b="b"/>
            <a:pathLst>
              <a:path w="70" h="54">
                <a:moveTo>
                  <a:pt x="2" y="44"/>
                </a:moveTo>
                <a:lnTo>
                  <a:pt x="34" y="28"/>
                </a:lnTo>
                <a:lnTo>
                  <a:pt x="34" y="28"/>
                </a:lnTo>
                <a:lnTo>
                  <a:pt x="38" y="26"/>
                </a:lnTo>
                <a:lnTo>
                  <a:pt x="40" y="22"/>
                </a:lnTo>
                <a:lnTo>
                  <a:pt x="44" y="18"/>
                </a:lnTo>
                <a:lnTo>
                  <a:pt x="48" y="14"/>
                </a:lnTo>
                <a:lnTo>
                  <a:pt x="52" y="10"/>
                </a:lnTo>
                <a:lnTo>
                  <a:pt x="54" y="4"/>
                </a:lnTo>
                <a:lnTo>
                  <a:pt x="54" y="0"/>
                </a:lnTo>
                <a:lnTo>
                  <a:pt x="64" y="0"/>
                </a:lnTo>
                <a:lnTo>
                  <a:pt x="70" y="8"/>
                </a:lnTo>
                <a:lnTo>
                  <a:pt x="68" y="12"/>
                </a:lnTo>
                <a:lnTo>
                  <a:pt x="64" y="22"/>
                </a:lnTo>
                <a:lnTo>
                  <a:pt x="56" y="32"/>
                </a:lnTo>
                <a:lnTo>
                  <a:pt x="46" y="42"/>
                </a:lnTo>
                <a:lnTo>
                  <a:pt x="28" y="50"/>
                </a:lnTo>
                <a:lnTo>
                  <a:pt x="16" y="54"/>
                </a:lnTo>
                <a:lnTo>
                  <a:pt x="10" y="54"/>
                </a:lnTo>
                <a:lnTo>
                  <a:pt x="10" y="54"/>
                </a:lnTo>
                <a:lnTo>
                  <a:pt x="8" y="54"/>
                </a:lnTo>
                <a:lnTo>
                  <a:pt x="6" y="54"/>
                </a:lnTo>
                <a:lnTo>
                  <a:pt x="4" y="52"/>
                </a:lnTo>
                <a:lnTo>
                  <a:pt x="2" y="52"/>
                </a:lnTo>
                <a:lnTo>
                  <a:pt x="0" y="50"/>
                </a:lnTo>
                <a:lnTo>
                  <a:pt x="0" y="48"/>
                </a:lnTo>
                <a:lnTo>
                  <a:pt x="2" y="44"/>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25" name="Freeform 195"/>
          <p:cNvSpPr>
            <a:spLocks/>
          </p:cNvSpPr>
          <p:nvPr/>
        </p:nvSpPr>
        <p:spPr bwMode="gray">
          <a:xfrm>
            <a:off x="5765769" y="6299409"/>
            <a:ext cx="124221" cy="165592"/>
          </a:xfrm>
          <a:custGeom>
            <a:avLst/>
            <a:gdLst/>
            <a:ahLst/>
            <a:cxnLst>
              <a:cxn ang="0">
                <a:pos x="8" y="0"/>
              </a:cxn>
              <a:cxn ang="0">
                <a:pos x="4" y="2"/>
              </a:cxn>
              <a:cxn ang="0">
                <a:pos x="2" y="4"/>
              </a:cxn>
              <a:cxn ang="0">
                <a:pos x="2" y="12"/>
              </a:cxn>
              <a:cxn ang="0">
                <a:pos x="8" y="20"/>
              </a:cxn>
              <a:cxn ang="0">
                <a:pos x="14" y="30"/>
              </a:cxn>
              <a:cxn ang="0">
                <a:pos x="20" y="38"/>
              </a:cxn>
              <a:cxn ang="0">
                <a:pos x="22" y="40"/>
              </a:cxn>
              <a:cxn ang="0">
                <a:pos x="22" y="54"/>
              </a:cxn>
              <a:cxn ang="0">
                <a:pos x="18" y="74"/>
              </a:cxn>
              <a:cxn ang="0">
                <a:pos x="18" y="78"/>
              </a:cxn>
              <a:cxn ang="0">
                <a:pos x="22" y="84"/>
              </a:cxn>
              <a:cxn ang="0">
                <a:pos x="28" y="92"/>
              </a:cxn>
              <a:cxn ang="0">
                <a:pos x="32" y="102"/>
              </a:cxn>
              <a:cxn ang="0">
                <a:pos x="36" y="110"/>
              </a:cxn>
              <a:cxn ang="0">
                <a:pos x="38" y="110"/>
              </a:cxn>
              <a:cxn ang="0">
                <a:pos x="40" y="102"/>
              </a:cxn>
              <a:cxn ang="0">
                <a:pos x="46" y="90"/>
              </a:cxn>
              <a:cxn ang="0">
                <a:pos x="54" y="82"/>
              </a:cxn>
              <a:cxn ang="0">
                <a:pos x="60" y="78"/>
              </a:cxn>
              <a:cxn ang="0">
                <a:pos x="66" y="68"/>
              </a:cxn>
              <a:cxn ang="0">
                <a:pos x="70" y="58"/>
              </a:cxn>
              <a:cxn ang="0">
                <a:pos x="72" y="50"/>
              </a:cxn>
              <a:cxn ang="0">
                <a:pos x="72" y="50"/>
              </a:cxn>
              <a:cxn ang="0">
                <a:pos x="64" y="52"/>
              </a:cxn>
              <a:cxn ang="0">
                <a:pos x="54" y="52"/>
              </a:cxn>
              <a:cxn ang="0">
                <a:pos x="46" y="48"/>
              </a:cxn>
              <a:cxn ang="0">
                <a:pos x="38" y="40"/>
              </a:cxn>
              <a:cxn ang="0">
                <a:pos x="34" y="32"/>
              </a:cxn>
              <a:cxn ang="0">
                <a:pos x="32" y="28"/>
              </a:cxn>
              <a:cxn ang="0">
                <a:pos x="18" y="10"/>
              </a:cxn>
              <a:cxn ang="0">
                <a:pos x="18" y="6"/>
              </a:cxn>
              <a:cxn ang="0">
                <a:pos x="12" y="2"/>
              </a:cxn>
            </a:cxnLst>
            <a:rect l="0" t="0" r="r" b="b"/>
            <a:pathLst>
              <a:path w="74" h="110">
                <a:moveTo>
                  <a:pt x="10" y="0"/>
                </a:moveTo>
                <a:lnTo>
                  <a:pt x="8" y="0"/>
                </a:lnTo>
                <a:lnTo>
                  <a:pt x="6" y="2"/>
                </a:lnTo>
                <a:lnTo>
                  <a:pt x="4" y="2"/>
                </a:lnTo>
                <a:lnTo>
                  <a:pt x="2" y="2"/>
                </a:lnTo>
                <a:lnTo>
                  <a:pt x="2" y="4"/>
                </a:lnTo>
                <a:lnTo>
                  <a:pt x="0" y="8"/>
                </a:lnTo>
                <a:lnTo>
                  <a:pt x="2" y="12"/>
                </a:lnTo>
                <a:lnTo>
                  <a:pt x="4" y="16"/>
                </a:lnTo>
                <a:lnTo>
                  <a:pt x="8" y="20"/>
                </a:lnTo>
                <a:lnTo>
                  <a:pt x="10" y="26"/>
                </a:lnTo>
                <a:lnTo>
                  <a:pt x="14" y="30"/>
                </a:lnTo>
                <a:lnTo>
                  <a:pt x="16" y="34"/>
                </a:lnTo>
                <a:lnTo>
                  <a:pt x="20" y="38"/>
                </a:lnTo>
                <a:lnTo>
                  <a:pt x="22" y="40"/>
                </a:lnTo>
                <a:lnTo>
                  <a:pt x="22" y="40"/>
                </a:lnTo>
                <a:lnTo>
                  <a:pt x="22" y="44"/>
                </a:lnTo>
                <a:lnTo>
                  <a:pt x="22" y="54"/>
                </a:lnTo>
                <a:lnTo>
                  <a:pt x="20" y="64"/>
                </a:lnTo>
                <a:lnTo>
                  <a:pt x="18" y="74"/>
                </a:lnTo>
                <a:lnTo>
                  <a:pt x="18" y="74"/>
                </a:lnTo>
                <a:lnTo>
                  <a:pt x="18" y="78"/>
                </a:lnTo>
                <a:lnTo>
                  <a:pt x="18" y="80"/>
                </a:lnTo>
                <a:lnTo>
                  <a:pt x="22" y="84"/>
                </a:lnTo>
                <a:lnTo>
                  <a:pt x="24" y="88"/>
                </a:lnTo>
                <a:lnTo>
                  <a:pt x="28" y="92"/>
                </a:lnTo>
                <a:lnTo>
                  <a:pt x="30" y="96"/>
                </a:lnTo>
                <a:lnTo>
                  <a:pt x="32" y="102"/>
                </a:lnTo>
                <a:lnTo>
                  <a:pt x="34" y="106"/>
                </a:lnTo>
                <a:lnTo>
                  <a:pt x="36" y="110"/>
                </a:lnTo>
                <a:lnTo>
                  <a:pt x="36" y="110"/>
                </a:lnTo>
                <a:lnTo>
                  <a:pt x="38" y="110"/>
                </a:lnTo>
                <a:lnTo>
                  <a:pt x="38" y="106"/>
                </a:lnTo>
                <a:lnTo>
                  <a:pt x="40" y="102"/>
                </a:lnTo>
                <a:lnTo>
                  <a:pt x="44" y="96"/>
                </a:lnTo>
                <a:lnTo>
                  <a:pt x="46" y="90"/>
                </a:lnTo>
                <a:lnTo>
                  <a:pt x="50" y="86"/>
                </a:lnTo>
                <a:lnTo>
                  <a:pt x="54" y="82"/>
                </a:lnTo>
                <a:lnTo>
                  <a:pt x="56" y="80"/>
                </a:lnTo>
                <a:lnTo>
                  <a:pt x="60" y="78"/>
                </a:lnTo>
                <a:lnTo>
                  <a:pt x="64" y="74"/>
                </a:lnTo>
                <a:lnTo>
                  <a:pt x="66" y="68"/>
                </a:lnTo>
                <a:lnTo>
                  <a:pt x="68" y="64"/>
                </a:lnTo>
                <a:lnTo>
                  <a:pt x="70" y="58"/>
                </a:lnTo>
                <a:lnTo>
                  <a:pt x="72" y="54"/>
                </a:lnTo>
                <a:lnTo>
                  <a:pt x="72" y="50"/>
                </a:lnTo>
                <a:lnTo>
                  <a:pt x="74" y="50"/>
                </a:lnTo>
                <a:lnTo>
                  <a:pt x="72" y="50"/>
                </a:lnTo>
                <a:lnTo>
                  <a:pt x="68" y="50"/>
                </a:lnTo>
                <a:lnTo>
                  <a:pt x="64" y="52"/>
                </a:lnTo>
                <a:lnTo>
                  <a:pt x="58" y="52"/>
                </a:lnTo>
                <a:lnTo>
                  <a:pt x="54" y="52"/>
                </a:lnTo>
                <a:lnTo>
                  <a:pt x="48" y="50"/>
                </a:lnTo>
                <a:lnTo>
                  <a:pt x="46" y="48"/>
                </a:lnTo>
                <a:lnTo>
                  <a:pt x="42" y="44"/>
                </a:lnTo>
                <a:lnTo>
                  <a:pt x="38" y="40"/>
                </a:lnTo>
                <a:lnTo>
                  <a:pt x="36" y="36"/>
                </a:lnTo>
                <a:lnTo>
                  <a:pt x="34" y="32"/>
                </a:lnTo>
                <a:lnTo>
                  <a:pt x="32" y="30"/>
                </a:lnTo>
                <a:lnTo>
                  <a:pt x="32" y="28"/>
                </a:lnTo>
                <a:lnTo>
                  <a:pt x="18" y="10"/>
                </a:lnTo>
                <a:lnTo>
                  <a:pt x="18" y="10"/>
                </a:lnTo>
                <a:lnTo>
                  <a:pt x="18" y="8"/>
                </a:lnTo>
                <a:lnTo>
                  <a:pt x="18" y="6"/>
                </a:lnTo>
                <a:lnTo>
                  <a:pt x="16" y="2"/>
                </a:lnTo>
                <a:lnTo>
                  <a:pt x="12" y="2"/>
                </a:lnTo>
                <a:lnTo>
                  <a:pt x="10" y="0"/>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26" name="Freeform 196"/>
          <p:cNvSpPr>
            <a:spLocks/>
          </p:cNvSpPr>
          <p:nvPr/>
        </p:nvSpPr>
        <p:spPr bwMode="gray">
          <a:xfrm>
            <a:off x="5648262" y="6455970"/>
            <a:ext cx="154436" cy="156560"/>
          </a:xfrm>
          <a:custGeom>
            <a:avLst/>
            <a:gdLst/>
            <a:ahLst/>
            <a:cxnLst>
              <a:cxn ang="0">
                <a:pos x="4" y="80"/>
              </a:cxn>
              <a:cxn ang="0">
                <a:pos x="4" y="80"/>
              </a:cxn>
              <a:cxn ang="0">
                <a:pos x="2" y="82"/>
              </a:cxn>
              <a:cxn ang="0">
                <a:pos x="0" y="84"/>
              </a:cxn>
              <a:cxn ang="0">
                <a:pos x="0" y="88"/>
              </a:cxn>
              <a:cxn ang="0">
                <a:pos x="0" y="90"/>
              </a:cxn>
              <a:cxn ang="0">
                <a:pos x="0" y="94"/>
              </a:cxn>
              <a:cxn ang="0">
                <a:pos x="4" y="96"/>
              </a:cxn>
              <a:cxn ang="0">
                <a:pos x="10" y="98"/>
              </a:cxn>
              <a:cxn ang="0">
                <a:pos x="16" y="100"/>
              </a:cxn>
              <a:cxn ang="0">
                <a:pos x="22" y="102"/>
              </a:cxn>
              <a:cxn ang="0">
                <a:pos x="28" y="104"/>
              </a:cxn>
              <a:cxn ang="0">
                <a:pos x="34" y="104"/>
              </a:cxn>
              <a:cxn ang="0">
                <a:pos x="36" y="104"/>
              </a:cxn>
              <a:cxn ang="0">
                <a:pos x="40" y="102"/>
              </a:cxn>
              <a:cxn ang="0">
                <a:pos x="44" y="98"/>
              </a:cxn>
              <a:cxn ang="0">
                <a:pos x="48" y="94"/>
              </a:cxn>
              <a:cxn ang="0">
                <a:pos x="50" y="90"/>
              </a:cxn>
              <a:cxn ang="0">
                <a:pos x="52" y="86"/>
              </a:cxn>
              <a:cxn ang="0">
                <a:pos x="52" y="82"/>
              </a:cxn>
              <a:cxn ang="0">
                <a:pos x="52" y="78"/>
              </a:cxn>
              <a:cxn ang="0">
                <a:pos x="50" y="74"/>
              </a:cxn>
              <a:cxn ang="0">
                <a:pos x="52" y="70"/>
              </a:cxn>
              <a:cxn ang="0">
                <a:pos x="54" y="66"/>
              </a:cxn>
              <a:cxn ang="0">
                <a:pos x="58" y="64"/>
              </a:cxn>
              <a:cxn ang="0">
                <a:pos x="62" y="60"/>
              </a:cxn>
              <a:cxn ang="0">
                <a:pos x="66" y="54"/>
              </a:cxn>
              <a:cxn ang="0">
                <a:pos x="70" y="50"/>
              </a:cxn>
              <a:cxn ang="0">
                <a:pos x="72" y="46"/>
              </a:cxn>
              <a:cxn ang="0">
                <a:pos x="74" y="44"/>
              </a:cxn>
              <a:cxn ang="0">
                <a:pos x="74" y="42"/>
              </a:cxn>
              <a:cxn ang="0">
                <a:pos x="80" y="30"/>
              </a:cxn>
              <a:cxn ang="0">
                <a:pos x="82" y="28"/>
              </a:cxn>
              <a:cxn ang="0">
                <a:pos x="84" y="26"/>
              </a:cxn>
              <a:cxn ang="0">
                <a:pos x="86" y="24"/>
              </a:cxn>
              <a:cxn ang="0">
                <a:pos x="88" y="20"/>
              </a:cxn>
              <a:cxn ang="0">
                <a:pos x="90" y="16"/>
              </a:cxn>
              <a:cxn ang="0">
                <a:pos x="92" y="12"/>
              </a:cxn>
              <a:cxn ang="0">
                <a:pos x="92" y="8"/>
              </a:cxn>
              <a:cxn ang="0">
                <a:pos x="90" y="6"/>
              </a:cxn>
              <a:cxn ang="0">
                <a:pos x="86" y="4"/>
              </a:cxn>
              <a:cxn ang="0">
                <a:pos x="82" y="2"/>
              </a:cxn>
              <a:cxn ang="0">
                <a:pos x="78" y="0"/>
              </a:cxn>
              <a:cxn ang="0">
                <a:pos x="74" y="0"/>
              </a:cxn>
              <a:cxn ang="0">
                <a:pos x="70" y="0"/>
              </a:cxn>
              <a:cxn ang="0">
                <a:pos x="68" y="2"/>
              </a:cxn>
              <a:cxn ang="0">
                <a:pos x="66" y="4"/>
              </a:cxn>
              <a:cxn ang="0">
                <a:pos x="64" y="8"/>
              </a:cxn>
              <a:cxn ang="0">
                <a:pos x="62" y="10"/>
              </a:cxn>
              <a:cxn ang="0">
                <a:pos x="60" y="12"/>
              </a:cxn>
              <a:cxn ang="0">
                <a:pos x="60" y="12"/>
              </a:cxn>
              <a:cxn ang="0">
                <a:pos x="58" y="26"/>
              </a:cxn>
              <a:cxn ang="0">
                <a:pos x="42" y="36"/>
              </a:cxn>
              <a:cxn ang="0">
                <a:pos x="32" y="44"/>
              </a:cxn>
              <a:cxn ang="0">
                <a:pos x="20" y="62"/>
              </a:cxn>
              <a:cxn ang="0">
                <a:pos x="14" y="72"/>
              </a:cxn>
              <a:cxn ang="0">
                <a:pos x="14" y="72"/>
              </a:cxn>
              <a:cxn ang="0">
                <a:pos x="12" y="72"/>
              </a:cxn>
              <a:cxn ang="0">
                <a:pos x="8" y="72"/>
              </a:cxn>
              <a:cxn ang="0">
                <a:pos x="6" y="76"/>
              </a:cxn>
              <a:cxn ang="0">
                <a:pos x="4" y="80"/>
              </a:cxn>
            </a:cxnLst>
            <a:rect l="0" t="0" r="r" b="b"/>
            <a:pathLst>
              <a:path w="92" h="104">
                <a:moveTo>
                  <a:pt x="4" y="80"/>
                </a:moveTo>
                <a:lnTo>
                  <a:pt x="4" y="80"/>
                </a:lnTo>
                <a:lnTo>
                  <a:pt x="2" y="82"/>
                </a:lnTo>
                <a:lnTo>
                  <a:pt x="0" y="84"/>
                </a:lnTo>
                <a:lnTo>
                  <a:pt x="0" y="88"/>
                </a:lnTo>
                <a:lnTo>
                  <a:pt x="0" y="90"/>
                </a:lnTo>
                <a:lnTo>
                  <a:pt x="0" y="94"/>
                </a:lnTo>
                <a:lnTo>
                  <a:pt x="4" y="96"/>
                </a:lnTo>
                <a:lnTo>
                  <a:pt x="10" y="98"/>
                </a:lnTo>
                <a:lnTo>
                  <a:pt x="16" y="100"/>
                </a:lnTo>
                <a:lnTo>
                  <a:pt x="22" y="102"/>
                </a:lnTo>
                <a:lnTo>
                  <a:pt x="28" y="104"/>
                </a:lnTo>
                <a:lnTo>
                  <a:pt x="34" y="104"/>
                </a:lnTo>
                <a:lnTo>
                  <a:pt x="36" y="104"/>
                </a:lnTo>
                <a:lnTo>
                  <a:pt x="40" y="102"/>
                </a:lnTo>
                <a:lnTo>
                  <a:pt x="44" y="98"/>
                </a:lnTo>
                <a:lnTo>
                  <a:pt x="48" y="94"/>
                </a:lnTo>
                <a:lnTo>
                  <a:pt x="50" y="90"/>
                </a:lnTo>
                <a:lnTo>
                  <a:pt x="52" y="86"/>
                </a:lnTo>
                <a:lnTo>
                  <a:pt x="52" y="82"/>
                </a:lnTo>
                <a:lnTo>
                  <a:pt x="52" y="78"/>
                </a:lnTo>
                <a:lnTo>
                  <a:pt x="50" y="74"/>
                </a:lnTo>
                <a:lnTo>
                  <a:pt x="52" y="70"/>
                </a:lnTo>
                <a:lnTo>
                  <a:pt x="54" y="66"/>
                </a:lnTo>
                <a:lnTo>
                  <a:pt x="58" y="64"/>
                </a:lnTo>
                <a:lnTo>
                  <a:pt x="62" y="60"/>
                </a:lnTo>
                <a:lnTo>
                  <a:pt x="66" y="54"/>
                </a:lnTo>
                <a:lnTo>
                  <a:pt x="70" y="50"/>
                </a:lnTo>
                <a:lnTo>
                  <a:pt x="72" y="46"/>
                </a:lnTo>
                <a:lnTo>
                  <a:pt x="74" y="44"/>
                </a:lnTo>
                <a:lnTo>
                  <a:pt x="74" y="42"/>
                </a:lnTo>
                <a:lnTo>
                  <a:pt x="80" y="30"/>
                </a:lnTo>
                <a:lnTo>
                  <a:pt x="82" y="28"/>
                </a:lnTo>
                <a:lnTo>
                  <a:pt x="84" y="26"/>
                </a:lnTo>
                <a:lnTo>
                  <a:pt x="86" y="24"/>
                </a:lnTo>
                <a:lnTo>
                  <a:pt x="88" y="20"/>
                </a:lnTo>
                <a:lnTo>
                  <a:pt x="90" y="16"/>
                </a:lnTo>
                <a:lnTo>
                  <a:pt x="92" y="12"/>
                </a:lnTo>
                <a:lnTo>
                  <a:pt x="92" y="8"/>
                </a:lnTo>
                <a:lnTo>
                  <a:pt x="90" y="6"/>
                </a:lnTo>
                <a:lnTo>
                  <a:pt x="86" y="4"/>
                </a:lnTo>
                <a:lnTo>
                  <a:pt x="82" y="2"/>
                </a:lnTo>
                <a:lnTo>
                  <a:pt x="78" y="0"/>
                </a:lnTo>
                <a:lnTo>
                  <a:pt x="74" y="0"/>
                </a:lnTo>
                <a:lnTo>
                  <a:pt x="70" y="0"/>
                </a:lnTo>
                <a:lnTo>
                  <a:pt x="68" y="2"/>
                </a:lnTo>
                <a:lnTo>
                  <a:pt x="66" y="4"/>
                </a:lnTo>
                <a:lnTo>
                  <a:pt x="64" y="8"/>
                </a:lnTo>
                <a:lnTo>
                  <a:pt x="62" y="10"/>
                </a:lnTo>
                <a:lnTo>
                  <a:pt x="60" y="12"/>
                </a:lnTo>
                <a:lnTo>
                  <a:pt x="60" y="12"/>
                </a:lnTo>
                <a:lnTo>
                  <a:pt x="58" y="26"/>
                </a:lnTo>
                <a:lnTo>
                  <a:pt x="42" y="36"/>
                </a:lnTo>
                <a:lnTo>
                  <a:pt x="32" y="44"/>
                </a:lnTo>
                <a:lnTo>
                  <a:pt x="20" y="62"/>
                </a:lnTo>
                <a:lnTo>
                  <a:pt x="14" y="72"/>
                </a:lnTo>
                <a:lnTo>
                  <a:pt x="14" y="72"/>
                </a:lnTo>
                <a:lnTo>
                  <a:pt x="12" y="72"/>
                </a:lnTo>
                <a:lnTo>
                  <a:pt x="8" y="72"/>
                </a:lnTo>
                <a:lnTo>
                  <a:pt x="6" y="76"/>
                </a:lnTo>
                <a:lnTo>
                  <a:pt x="4" y="80"/>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27" name="Freeform 197"/>
          <p:cNvSpPr>
            <a:spLocks/>
          </p:cNvSpPr>
          <p:nvPr/>
        </p:nvSpPr>
        <p:spPr bwMode="gray">
          <a:xfrm>
            <a:off x="4766968" y="5037896"/>
            <a:ext cx="60432" cy="144516"/>
          </a:xfrm>
          <a:custGeom>
            <a:avLst/>
            <a:gdLst/>
            <a:ahLst/>
            <a:cxnLst>
              <a:cxn ang="0">
                <a:pos x="20" y="0"/>
              </a:cxn>
              <a:cxn ang="0">
                <a:pos x="20" y="0"/>
              </a:cxn>
              <a:cxn ang="0">
                <a:pos x="16" y="0"/>
              </a:cxn>
              <a:cxn ang="0">
                <a:pos x="12" y="0"/>
              </a:cxn>
              <a:cxn ang="0">
                <a:pos x="8" y="2"/>
              </a:cxn>
              <a:cxn ang="0">
                <a:pos x="4" y="4"/>
              </a:cxn>
              <a:cxn ang="0">
                <a:pos x="2" y="8"/>
              </a:cxn>
              <a:cxn ang="0">
                <a:pos x="2" y="12"/>
              </a:cxn>
              <a:cxn ang="0">
                <a:pos x="0" y="26"/>
              </a:cxn>
              <a:cxn ang="0">
                <a:pos x="0" y="40"/>
              </a:cxn>
              <a:cxn ang="0">
                <a:pos x="2" y="48"/>
              </a:cxn>
              <a:cxn ang="0">
                <a:pos x="2" y="52"/>
              </a:cxn>
              <a:cxn ang="0">
                <a:pos x="4" y="54"/>
              </a:cxn>
              <a:cxn ang="0">
                <a:pos x="4" y="54"/>
              </a:cxn>
              <a:cxn ang="0">
                <a:pos x="4" y="54"/>
              </a:cxn>
              <a:cxn ang="0">
                <a:pos x="4" y="56"/>
              </a:cxn>
              <a:cxn ang="0">
                <a:pos x="2" y="58"/>
              </a:cxn>
              <a:cxn ang="0">
                <a:pos x="2" y="60"/>
              </a:cxn>
              <a:cxn ang="0">
                <a:pos x="0" y="64"/>
              </a:cxn>
              <a:cxn ang="0">
                <a:pos x="0" y="66"/>
              </a:cxn>
              <a:cxn ang="0">
                <a:pos x="2" y="70"/>
              </a:cxn>
              <a:cxn ang="0">
                <a:pos x="4" y="76"/>
              </a:cxn>
              <a:cxn ang="0">
                <a:pos x="6" y="82"/>
              </a:cxn>
              <a:cxn ang="0">
                <a:pos x="10" y="88"/>
              </a:cxn>
              <a:cxn ang="0">
                <a:pos x="12" y="92"/>
              </a:cxn>
              <a:cxn ang="0">
                <a:pos x="14" y="94"/>
              </a:cxn>
              <a:cxn ang="0">
                <a:pos x="16" y="96"/>
              </a:cxn>
              <a:cxn ang="0">
                <a:pos x="18" y="94"/>
              </a:cxn>
              <a:cxn ang="0">
                <a:pos x="22" y="90"/>
              </a:cxn>
              <a:cxn ang="0">
                <a:pos x="24" y="88"/>
              </a:cxn>
              <a:cxn ang="0">
                <a:pos x="24" y="84"/>
              </a:cxn>
              <a:cxn ang="0">
                <a:pos x="24" y="78"/>
              </a:cxn>
              <a:cxn ang="0">
                <a:pos x="24" y="72"/>
              </a:cxn>
              <a:cxn ang="0">
                <a:pos x="24" y="66"/>
              </a:cxn>
              <a:cxn ang="0">
                <a:pos x="24" y="60"/>
              </a:cxn>
              <a:cxn ang="0">
                <a:pos x="24" y="56"/>
              </a:cxn>
              <a:cxn ang="0">
                <a:pos x="24" y="56"/>
              </a:cxn>
              <a:cxn ang="0">
                <a:pos x="30" y="42"/>
              </a:cxn>
              <a:cxn ang="0">
                <a:pos x="30" y="40"/>
              </a:cxn>
              <a:cxn ang="0">
                <a:pos x="30" y="36"/>
              </a:cxn>
              <a:cxn ang="0">
                <a:pos x="30" y="32"/>
              </a:cxn>
              <a:cxn ang="0">
                <a:pos x="30" y="28"/>
              </a:cxn>
              <a:cxn ang="0">
                <a:pos x="32" y="24"/>
              </a:cxn>
              <a:cxn ang="0">
                <a:pos x="32" y="24"/>
              </a:cxn>
              <a:cxn ang="0">
                <a:pos x="34" y="22"/>
              </a:cxn>
              <a:cxn ang="0">
                <a:pos x="34" y="20"/>
              </a:cxn>
              <a:cxn ang="0">
                <a:pos x="34" y="16"/>
              </a:cxn>
              <a:cxn ang="0">
                <a:pos x="34" y="10"/>
              </a:cxn>
              <a:cxn ang="0">
                <a:pos x="34" y="6"/>
              </a:cxn>
              <a:cxn ang="0">
                <a:pos x="34" y="2"/>
              </a:cxn>
              <a:cxn ang="0">
                <a:pos x="36" y="0"/>
              </a:cxn>
              <a:cxn ang="0">
                <a:pos x="34" y="0"/>
              </a:cxn>
              <a:cxn ang="0">
                <a:pos x="32" y="0"/>
              </a:cxn>
              <a:cxn ang="0">
                <a:pos x="28" y="2"/>
              </a:cxn>
              <a:cxn ang="0">
                <a:pos x="24" y="2"/>
              </a:cxn>
              <a:cxn ang="0">
                <a:pos x="20" y="0"/>
              </a:cxn>
            </a:cxnLst>
            <a:rect l="0" t="0" r="r" b="b"/>
            <a:pathLst>
              <a:path w="36" h="96">
                <a:moveTo>
                  <a:pt x="20" y="0"/>
                </a:moveTo>
                <a:lnTo>
                  <a:pt x="20" y="0"/>
                </a:lnTo>
                <a:lnTo>
                  <a:pt x="16" y="0"/>
                </a:lnTo>
                <a:lnTo>
                  <a:pt x="12" y="0"/>
                </a:lnTo>
                <a:lnTo>
                  <a:pt x="8" y="2"/>
                </a:lnTo>
                <a:lnTo>
                  <a:pt x="4" y="4"/>
                </a:lnTo>
                <a:lnTo>
                  <a:pt x="2" y="8"/>
                </a:lnTo>
                <a:lnTo>
                  <a:pt x="2" y="12"/>
                </a:lnTo>
                <a:lnTo>
                  <a:pt x="0" y="26"/>
                </a:lnTo>
                <a:lnTo>
                  <a:pt x="0" y="40"/>
                </a:lnTo>
                <a:lnTo>
                  <a:pt x="2" y="48"/>
                </a:lnTo>
                <a:lnTo>
                  <a:pt x="2" y="52"/>
                </a:lnTo>
                <a:lnTo>
                  <a:pt x="4" y="54"/>
                </a:lnTo>
                <a:lnTo>
                  <a:pt x="4" y="54"/>
                </a:lnTo>
                <a:lnTo>
                  <a:pt x="4" y="54"/>
                </a:lnTo>
                <a:lnTo>
                  <a:pt x="4" y="56"/>
                </a:lnTo>
                <a:lnTo>
                  <a:pt x="2" y="58"/>
                </a:lnTo>
                <a:lnTo>
                  <a:pt x="2" y="60"/>
                </a:lnTo>
                <a:lnTo>
                  <a:pt x="0" y="64"/>
                </a:lnTo>
                <a:lnTo>
                  <a:pt x="0" y="66"/>
                </a:lnTo>
                <a:lnTo>
                  <a:pt x="2" y="70"/>
                </a:lnTo>
                <a:lnTo>
                  <a:pt x="4" y="76"/>
                </a:lnTo>
                <a:lnTo>
                  <a:pt x="6" y="82"/>
                </a:lnTo>
                <a:lnTo>
                  <a:pt x="10" y="88"/>
                </a:lnTo>
                <a:lnTo>
                  <a:pt x="12" y="92"/>
                </a:lnTo>
                <a:lnTo>
                  <a:pt x="14" y="94"/>
                </a:lnTo>
                <a:lnTo>
                  <a:pt x="16" y="96"/>
                </a:lnTo>
                <a:lnTo>
                  <a:pt x="18" y="94"/>
                </a:lnTo>
                <a:lnTo>
                  <a:pt x="22" y="90"/>
                </a:lnTo>
                <a:lnTo>
                  <a:pt x="24" y="88"/>
                </a:lnTo>
                <a:lnTo>
                  <a:pt x="24" y="84"/>
                </a:lnTo>
                <a:lnTo>
                  <a:pt x="24" y="78"/>
                </a:lnTo>
                <a:lnTo>
                  <a:pt x="24" y="72"/>
                </a:lnTo>
                <a:lnTo>
                  <a:pt x="24" y="66"/>
                </a:lnTo>
                <a:lnTo>
                  <a:pt x="24" y="60"/>
                </a:lnTo>
                <a:lnTo>
                  <a:pt x="24" y="56"/>
                </a:lnTo>
                <a:lnTo>
                  <a:pt x="24" y="56"/>
                </a:lnTo>
                <a:lnTo>
                  <a:pt x="30" y="42"/>
                </a:lnTo>
                <a:lnTo>
                  <a:pt x="30" y="40"/>
                </a:lnTo>
                <a:lnTo>
                  <a:pt x="30" y="36"/>
                </a:lnTo>
                <a:lnTo>
                  <a:pt x="30" y="32"/>
                </a:lnTo>
                <a:lnTo>
                  <a:pt x="30" y="28"/>
                </a:lnTo>
                <a:lnTo>
                  <a:pt x="32" y="24"/>
                </a:lnTo>
                <a:lnTo>
                  <a:pt x="32" y="24"/>
                </a:lnTo>
                <a:lnTo>
                  <a:pt x="34" y="22"/>
                </a:lnTo>
                <a:lnTo>
                  <a:pt x="34" y="20"/>
                </a:lnTo>
                <a:lnTo>
                  <a:pt x="34" y="16"/>
                </a:lnTo>
                <a:lnTo>
                  <a:pt x="34" y="10"/>
                </a:lnTo>
                <a:lnTo>
                  <a:pt x="34" y="6"/>
                </a:lnTo>
                <a:lnTo>
                  <a:pt x="34" y="2"/>
                </a:lnTo>
                <a:lnTo>
                  <a:pt x="36" y="0"/>
                </a:lnTo>
                <a:lnTo>
                  <a:pt x="34" y="0"/>
                </a:lnTo>
                <a:lnTo>
                  <a:pt x="32" y="0"/>
                </a:lnTo>
                <a:lnTo>
                  <a:pt x="28" y="2"/>
                </a:lnTo>
                <a:lnTo>
                  <a:pt x="24" y="2"/>
                </a:lnTo>
                <a:lnTo>
                  <a:pt x="20" y="0"/>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28" name="Freeform 198"/>
          <p:cNvSpPr>
            <a:spLocks/>
          </p:cNvSpPr>
          <p:nvPr/>
        </p:nvSpPr>
        <p:spPr bwMode="gray">
          <a:xfrm>
            <a:off x="4713250" y="5188434"/>
            <a:ext cx="53717" cy="51183"/>
          </a:xfrm>
          <a:custGeom>
            <a:avLst/>
            <a:gdLst/>
            <a:ahLst/>
            <a:cxnLst>
              <a:cxn ang="0">
                <a:pos x="2" y="28"/>
              </a:cxn>
              <a:cxn ang="0">
                <a:pos x="2" y="28"/>
              </a:cxn>
              <a:cxn ang="0">
                <a:pos x="0" y="30"/>
              </a:cxn>
              <a:cxn ang="0">
                <a:pos x="0" y="30"/>
              </a:cxn>
              <a:cxn ang="0">
                <a:pos x="2" y="32"/>
              </a:cxn>
              <a:cxn ang="0">
                <a:pos x="4" y="34"/>
              </a:cxn>
              <a:cxn ang="0">
                <a:pos x="6" y="32"/>
              </a:cxn>
              <a:cxn ang="0">
                <a:pos x="10" y="32"/>
              </a:cxn>
              <a:cxn ang="0">
                <a:pos x="12" y="30"/>
              </a:cxn>
              <a:cxn ang="0">
                <a:pos x="16" y="26"/>
              </a:cxn>
              <a:cxn ang="0">
                <a:pos x="20" y="24"/>
              </a:cxn>
              <a:cxn ang="0">
                <a:pos x="22" y="22"/>
              </a:cxn>
              <a:cxn ang="0">
                <a:pos x="22" y="22"/>
              </a:cxn>
              <a:cxn ang="0">
                <a:pos x="22" y="22"/>
              </a:cxn>
              <a:cxn ang="0">
                <a:pos x="24" y="20"/>
              </a:cxn>
              <a:cxn ang="0">
                <a:pos x="26" y="16"/>
              </a:cxn>
              <a:cxn ang="0">
                <a:pos x="28" y="12"/>
              </a:cxn>
              <a:cxn ang="0">
                <a:pos x="30" y="10"/>
              </a:cxn>
              <a:cxn ang="0">
                <a:pos x="32" y="6"/>
              </a:cxn>
              <a:cxn ang="0">
                <a:pos x="32" y="4"/>
              </a:cxn>
              <a:cxn ang="0">
                <a:pos x="32" y="4"/>
              </a:cxn>
              <a:cxn ang="0">
                <a:pos x="32" y="2"/>
              </a:cxn>
              <a:cxn ang="0">
                <a:pos x="30" y="0"/>
              </a:cxn>
              <a:cxn ang="0">
                <a:pos x="28" y="0"/>
              </a:cxn>
              <a:cxn ang="0">
                <a:pos x="26" y="0"/>
              </a:cxn>
              <a:cxn ang="0">
                <a:pos x="22" y="2"/>
              </a:cxn>
              <a:cxn ang="0">
                <a:pos x="20" y="6"/>
              </a:cxn>
              <a:cxn ang="0">
                <a:pos x="16" y="10"/>
              </a:cxn>
              <a:cxn ang="0">
                <a:pos x="12" y="14"/>
              </a:cxn>
              <a:cxn ang="0">
                <a:pos x="8" y="20"/>
              </a:cxn>
              <a:cxn ang="0">
                <a:pos x="4" y="24"/>
              </a:cxn>
              <a:cxn ang="0">
                <a:pos x="2" y="26"/>
              </a:cxn>
              <a:cxn ang="0">
                <a:pos x="2" y="28"/>
              </a:cxn>
            </a:cxnLst>
            <a:rect l="0" t="0" r="r" b="b"/>
            <a:pathLst>
              <a:path w="32" h="34">
                <a:moveTo>
                  <a:pt x="2" y="28"/>
                </a:moveTo>
                <a:lnTo>
                  <a:pt x="2" y="28"/>
                </a:lnTo>
                <a:lnTo>
                  <a:pt x="0" y="30"/>
                </a:lnTo>
                <a:lnTo>
                  <a:pt x="0" y="30"/>
                </a:lnTo>
                <a:lnTo>
                  <a:pt x="2" y="32"/>
                </a:lnTo>
                <a:lnTo>
                  <a:pt x="4" y="34"/>
                </a:lnTo>
                <a:lnTo>
                  <a:pt x="6" y="32"/>
                </a:lnTo>
                <a:lnTo>
                  <a:pt x="10" y="32"/>
                </a:lnTo>
                <a:lnTo>
                  <a:pt x="12" y="30"/>
                </a:lnTo>
                <a:lnTo>
                  <a:pt x="16" y="26"/>
                </a:lnTo>
                <a:lnTo>
                  <a:pt x="20" y="24"/>
                </a:lnTo>
                <a:lnTo>
                  <a:pt x="22" y="22"/>
                </a:lnTo>
                <a:lnTo>
                  <a:pt x="22" y="22"/>
                </a:lnTo>
                <a:lnTo>
                  <a:pt x="22" y="22"/>
                </a:lnTo>
                <a:lnTo>
                  <a:pt x="24" y="20"/>
                </a:lnTo>
                <a:lnTo>
                  <a:pt x="26" y="16"/>
                </a:lnTo>
                <a:lnTo>
                  <a:pt x="28" y="12"/>
                </a:lnTo>
                <a:lnTo>
                  <a:pt x="30" y="10"/>
                </a:lnTo>
                <a:lnTo>
                  <a:pt x="32" y="6"/>
                </a:lnTo>
                <a:lnTo>
                  <a:pt x="32" y="4"/>
                </a:lnTo>
                <a:lnTo>
                  <a:pt x="32" y="4"/>
                </a:lnTo>
                <a:lnTo>
                  <a:pt x="32" y="2"/>
                </a:lnTo>
                <a:lnTo>
                  <a:pt x="30" y="0"/>
                </a:lnTo>
                <a:lnTo>
                  <a:pt x="28" y="0"/>
                </a:lnTo>
                <a:lnTo>
                  <a:pt x="26" y="0"/>
                </a:lnTo>
                <a:lnTo>
                  <a:pt x="22" y="2"/>
                </a:lnTo>
                <a:lnTo>
                  <a:pt x="20" y="6"/>
                </a:lnTo>
                <a:lnTo>
                  <a:pt x="16" y="10"/>
                </a:lnTo>
                <a:lnTo>
                  <a:pt x="12" y="14"/>
                </a:lnTo>
                <a:lnTo>
                  <a:pt x="8" y="20"/>
                </a:lnTo>
                <a:lnTo>
                  <a:pt x="4" y="24"/>
                </a:lnTo>
                <a:lnTo>
                  <a:pt x="2" y="26"/>
                </a:lnTo>
                <a:lnTo>
                  <a:pt x="2" y="28"/>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29" name="Freeform 199"/>
          <p:cNvSpPr>
            <a:spLocks/>
          </p:cNvSpPr>
          <p:nvPr/>
        </p:nvSpPr>
        <p:spPr bwMode="gray">
          <a:xfrm>
            <a:off x="4813970" y="5224564"/>
            <a:ext cx="100719" cy="69248"/>
          </a:xfrm>
          <a:custGeom>
            <a:avLst/>
            <a:gdLst/>
            <a:ahLst/>
            <a:cxnLst>
              <a:cxn ang="0">
                <a:pos x="42" y="2"/>
              </a:cxn>
              <a:cxn ang="0">
                <a:pos x="30" y="8"/>
              </a:cxn>
              <a:cxn ang="0">
                <a:pos x="20" y="10"/>
              </a:cxn>
              <a:cxn ang="0">
                <a:pos x="6" y="16"/>
              </a:cxn>
              <a:cxn ang="0">
                <a:pos x="6" y="18"/>
              </a:cxn>
              <a:cxn ang="0">
                <a:pos x="4" y="20"/>
              </a:cxn>
              <a:cxn ang="0">
                <a:pos x="2" y="22"/>
              </a:cxn>
              <a:cxn ang="0">
                <a:pos x="2" y="26"/>
              </a:cxn>
              <a:cxn ang="0">
                <a:pos x="0" y="30"/>
              </a:cxn>
              <a:cxn ang="0">
                <a:pos x="0" y="32"/>
              </a:cxn>
              <a:cxn ang="0">
                <a:pos x="0" y="34"/>
              </a:cxn>
              <a:cxn ang="0">
                <a:pos x="2" y="36"/>
              </a:cxn>
              <a:cxn ang="0">
                <a:pos x="8" y="34"/>
              </a:cxn>
              <a:cxn ang="0">
                <a:pos x="12" y="34"/>
              </a:cxn>
              <a:cxn ang="0">
                <a:pos x="16" y="32"/>
              </a:cxn>
              <a:cxn ang="0">
                <a:pos x="20" y="32"/>
              </a:cxn>
              <a:cxn ang="0">
                <a:pos x="20" y="32"/>
              </a:cxn>
              <a:cxn ang="0">
                <a:pos x="20" y="32"/>
              </a:cxn>
              <a:cxn ang="0">
                <a:pos x="20" y="34"/>
              </a:cxn>
              <a:cxn ang="0">
                <a:pos x="20" y="38"/>
              </a:cxn>
              <a:cxn ang="0">
                <a:pos x="22" y="40"/>
              </a:cxn>
              <a:cxn ang="0">
                <a:pos x="24" y="42"/>
              </a:cxn>
              <a:cxn ang="0">
                <a:pos x="26" y="44"/>
              </a:cxn>
              <a:cxn ang="0">
                <a:pos x="30" y="44"/>
              </a:cxn>
              <a:cxn ang="0">
                <a:pos x="32" y="46"/>
              </a:cxn>
              <a:cxn ang="0">
                <a:pos x="36" y="46"/>
              </a:cxn>
              <a:cxn ang="0">
                <a:pos x="40" y="46"/>
              </a:cxn>
              <a:cxn ang="0">
                <a:pos x="42" y="46"/>
              </a:cxn>
              <a:cxn ang="0">
                <a:pos x="44" y="42"/>
              </a:cxn>
              <a:cxn ang="0">
                <a:pos x="44" y="38"/>
              </a:cxn>
              <a:cxn ang="0">
                <a:pos x="44" y="34"/>
              </a:cxn>
              <a:cxn ang="0">
                <a:pos x="42" y="32"/>
              </a:cxn>
              <a:cxn ang="0">
                <a:pos x="42" y="30"/>
              </a:cxn>
              <a:cxn ang="0">
                <a:pos x="44" y="28"/>
              </a:cxn>
              <a:cxn ang="0">
                <a:pos x="46" y="28"/>
              </a:cxn>
              <a:cxn ang="0">
                <a:pos x="48" y="30"/>
              </a:cxn>
              <a:cxn ang="0">
                <a:pos x="50" y="32"/>
              </a:cxn>
              <a:cxn ang="0">
                <a:pos x="52" y="34"/>
              </a:cxn>
              <a:cxn ang="0">
                <a:pos x="54" y="36"/>
              </a:cxn>
              <a:cxn ang="0">
                <a:pos x="56" y="34"/>
              </a:cxn>
              <a:cxn ang="0">
                <a:pos x="58" y="30"/>
              </a:cxn>
              <a:cxn ang="0">
                <a:pos x="60" y="24"/>
              </a:cxn>
              <a:cxn ang="0">
                <a:pos x="60" y="20"/>
              </a:cxn>
              <a:cxn ang="0">
                <a:pos x="60" y="16"/>
              </a:cxn>
              <a:cxn ang="0">
                <a:pos x="58" y="12"/>
              </a:cxn>
              <a:cxn ang="0">
                <a:pos x="56" y="8"/>
              </a:cxn>
              <a:cxn ang="0">
                <a:pos x="52" y="4"/>
              </a:cxn>
              <a:cxn ang="0">
                <a:pos x="48" y="2"/>
              </a:cxn>
              <a:cxn ang="0">
                <a:pos x="46" y="0"/>
              </a:cxn>
              <a:cxn ang="0">
                <a:pos x="42" y="2"/>
              </a:cxn>
            </a:cxnLst>
            <a:rect l="0" t="0" r="r" b="b"/>
            <a:pathLst>
              <a:path w="60" h="46">
                <a:moveTo>
                  <a:pt x="42" y="2"/>
                </a:moveTo>
                <a:lnTo>
                  <a:pt x="30" y="8"/>
                </a:lnTo>
                <a:lnTo>
                  <a:pt x="20" y="10"/>
                </a:lnTo>
                <a:lnTo>
                  <a:pt x="6" y="16"/>
                </a:lnTo>
                <a:lnTo>
                  <a:pt x="6" y="18"/>
                </a:lnTo>
                <a:lnTo>
                  <a:pt x="4" y="20"/>
                </a:lnTo>
                <a:lnTo>
                  <a:pt x="2" y="22"/>
                </a:lnTo>
                <a:lnTo>
                  <a:pt x="2" y="26"/>
                </a:lnTo>
                <a:lnTo>
                  <a:pt x="0" y="30"/>
                </a:lnTo>
                <a:lnTo>
                  <a:pt x="0" y="32"/>
                </a:lnTo>
                <a:lnTo>
                  <a:pt x="0" y="34"/>
                </a:lnTo>
                <a:lnTo>
                  <a:pt x="2" y="36"/>
                </a:lnTo>
                <a:lnTo>
                  <a:pt x="8" y="34"/>
                </a:lnTo>
                <a:lnTo>
                  <a:pt x="12" y="34"/>
                </a:lnTo>
                <a:lnTo>
                  <a:pt x="16" y="32"/>
                </a:lnTo>
                <a:lnTo>
                  <a:pt x="20" y="32"/>
                </a:lnTo>
                <a:lnTo>
                  <a:pt x="20" y="32"/>
                </a:lnTo>
                <a:lnTo>
                  <a:pt x="20" y="32"/>
                </a:lnTo>
                <a:lnTo>
                  <a:pt x="20" y="34"/>
                </a:lnTo>
                <a:lnTo>
                  <a:pt x="20" y="38"/>
                </a:lnTo>
                <a:lnTo>
                  <a:pt x="22" y="40"/>
                </a:lnTo>
                <a:lnTo>
                  <a:pt x="24" y="42"/>
                </a:lnTo>
                <a:lnTo>
                  <a:pt x="26" y="44"/>
                </a:lnTo>
                <a:lnTo>
                  <a:pt x="30" y="44"/>
                </a:lnTo>
                <a:lnTo>
                  <a:pt x="32" y="46"/>
                </a:lnTo>
                <a:lnTo>
                  <a:pt x="36" y="46"/>
                </a:lnTo>
                <a:lnTo>
                  <a:pt x="40" y="46"/>
                </a:lnTo>
                <a:lnTo>
                  <a:pt x="42" y="46"/>
                </a:lnTo>
                <a:lnTo>
                  <a:pt x="44" y="42"/>
                </a:lnTo>
                <a:lnTo>
                  <a:pt x="44" y="38"/>
                </a:lnTo>
                <a:lnTo>
                  <a:pt x="44" y="34"/>
                </a:lnTo>
                <a:lnTo>
                  <a:pt x="42" y="32"/>
                </a:lnTo>
                <a:lnTo>
                  <a:pt x="42" y="30"/>
                </a:lnTo>
                <a:lnTo>
                  <a:pt x="44" y="28"/>
                </a:lnTo>
                <a:lnTo>
                  <a:pt x="46" y="28"/>
                </a:lnTo>
                <a:lnTo>
                  <a:pt x="48" y="30"/>
                </a:lnTo>
                <a:lnTo>
                  <a:pt x="50" y="32"/>
                </a:lnTo>
                <a:lnTo>
                  <a:pt x="52" y="34"/>
                </a:lnTo>
                <a:lnTo>
                  <a:pt x="54" y="36"/>
                </a:lnTo>
                <a:lnTo>
                  <a:pt x="56" y="34"/>
                </a:lnTo>
                <a:lnTo>
                  <a:pt x="58" y="30"/>
                </a:lnTo>
                <a:lnTo>
                  <a:pt x="60" y="24"/>
                </a:lnTo>
                <a:lnTo>
                  <a:pt x="60" y="20"/>
                </a:lnTo>
                <a:lnTo>
                  <a:pt x="60" y="16"/>
                </a:lnTo>
                <a:lnTo>
                  <a:pt x="58" y="12"/>
                </a:lnTo>
                <a:lnTo>
                  <a:pt x="56" y="8"/>
                </a:lnTo>
                <a:lnTo>
                  <a:pt x="52" y="4"/>
                </a:lnTo>
                <a:lnTo>
                  <a:pt x="48" y="2"/>
                </a:lnTo>
                <a:lnTo>
                  <a:pt x="46" y="0"/>
                </a:lnTo>
                <a:lnTo>
                  <a:pt x="42" y="2"/>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30" name="Freeform 200"/>
          <p:cNvSpPr>
            <a:spLocks/>
          </p:cNvSpPr>
          <p:nvPr/>
        </p:nvSpPr>
        <p:spPr bwMode="gray">
          <a:xfrm>
            <a:off x="4575601" y="5266715"/>
            <a:ext cx="181295" cy="144516"/>
          </a:xfrm>
          <a:custGeom>
            <a:avLst/>
            <a:gdLst/>
            <a:ahLst/>
            <a:cxnLst>
              <a:cxn ang="0">
                <a:pos x="70" y="46"/>
              </a:cxn>
              <a:cxn ang="0">
                <a:pos x="90" y="46"/>
              </a:cxn>
              <a:cxn ang="0">
                <a:pos x="100" y="44"/>
              </a:cxn>
              <a:cxn ang="0">
                <a:pos x="86" y="38"/>
              </a:cxn>
              <a:cxn ang="0">
                <a:pos x="108" y="30"/>
              </a:cxn>
              <a:cxn ang="0">
                <a:pos x="108" y="26"/>
              </a:cxn>
              <a:cxn ang="0">
                <a:pos x="104" y="22"/>
              </a:cxn>
              <a:cxn ang="0">
                <a:pos x="98" y="16"/>
              </a:cxn>
              <a:cxn ang="0">
                <a:pos x="92" y="10"/>
              </a:cxn>
              <a:cxn ang="0">
                <a:pos x="90" y="6"/>
              </a:cxn>
              <a:cxn ang="0">
                <a:pos x="88" y="4"/>
              </a:cxn>
              <a:cxn ang="0">
                <a:pos x="84" y="0"/>
              </a:cxn>
              <a:cxn ang="0">
                <a:pos x="78" y="2"/>
              </a:cxn>
              <a:cxn ang="0">
                <a:pos x="72" y="4"/>
              </a:cxn>
              <a:cxn ang="0">
                <a:pos x="66" y="10"/>
              </a:cxn>
              <a:cxn ang="0">
                <a:pos x="58" y="14"/>
              </a:cxn>
              <a:cxn ang="0">
                <a:pos x="48" y="38"/>
              </a:cxn>
              <a:cxn ang="0">
                <a:pos x="42" y="40"/>
              </a:cxn>
              <a:cxn ang="0">
                <a:pos x="36" y="46"/>
              </a:cxn>
              <a:cxn ang="0">
                <a:pos x="30" y="48"/>
              </a:cxn>
              <a:cxn ang="0">
                <a:pos x="24" y="54"/>
              </a:cxn>
              <a:cxn ang="0">
                <a:pos x="18" y="60"/>
              </a:cxn>
              <a:cxn ang="0">
                <a:pos x="16" y="64"/>
              </a:cxn>
              <a:cxn ang="0">
                <a:pos x="0" y="88"/>
              </a:cxn>
              <a:cxn ang="0">
                <a:pos x="2" y="90"/>
              </a:cxn>
              <a:cxn ang="0">
                <a:pos x="10" y="94"/>
              </a:cxn>
              <a:cxn ang="0">
                <a:pos x="16" y="96"/>
              </a:cxn>
              <a:cxn ang="0">
                <a:pos x="22" y="90"/>
              </a:cxn>
              <a:cxn ang="0">
                <a:pos x="24" y="86"/>
              </a:cxn>
              <a:cxn ang="0">
                <a:pos x="28" y="82"/>
              </a:cxn>
              <a:cxn ang="0">
                <a:pos x="32" y="80"/>
              </a:cxn>
              <a:cxn ang="0">
                <a:pos x="46" y="74"/>
              </a:cxn>
              <a:cxn ang="0">
                <a:pos x="62" y="56"/>
              </a:cxn>
            </a:cxnLst>
            <a:rect l="0" t="0" r="r" b="b"/>
            <a:pathLst>
              <a:path w="108" h="96">
                <a:moveTo>
                  <a:pt x="62" y="56"/>
                </a:moveTo>
                <a:lnTo>
                  <a:pt x="70" y="46"/>
                </a:lnTo>
                <a:lnTo>
                  <a:pt x="84" y="46"/>
                </a:lnTo>
                <a:lnTo>
                  <a:pt x="90" y="46"/>
                </a:lnTo>
                <a:lnTo>
                  <a:pt x="96" y="44"/>
                </a:lnTo>
                <a:lnTo>
                  <a:pt x="100" y="44"/>
                </a:lnTo>
                <a:lnTo>
                  <a:pt x="102" y="42"/>
                </a:lnTo>
                <a:lnTo>
                  <a:pt x="86" y="38"/>
                </a:lnTo>
                <a:lnTo>
                  <a:pt x="108" y="32"/>
                </a:lnTo>
                <a:lnTo>
                  <a:pt x="108" y="30"/>
                </a:lnTo>
                <a:lnTo>
                  <a:pt x="108" y="28"/>
                </a:lnTo>
                <a:lnTo>
                  <a:pt x="108" y="26"/>
                </a:lnTo>
                <a:lnTo>
                  <a:pt x="104" y="24"/>
                </a:lnTo>
                <a:lnTo>
                  <a:pt x="104" y="22"/>
                </a:lnTo>
                <a:lnTo>
                  <a:pt x="102" y="20"/>
                </a:lnTo>
                <a:lnTo>
                  <a:pt x="98" y="16"/>
                </a:lnTo>
                <a:lnTo>
                  <a:pt x="96" y="14"/>
                </a:lnTo>
                <a:lnTo>
                  <a:pt x="92" y="10"/>
                </a:lnTo>
                <a:lnTo>
                  <a:pt x="90" y="8"/>
                </a:lnTo>
                <a:lnTo>
                  <a:pt x="90" y="6"/>
                </a:lnTo>
                <a:lnTo>
                  <a:pt x="88" y="6"/>
                </a:lnTo>
                <a:lnTo>
                  <a:pt x="88" y="4"/>
                </a:lnTo>
                <a:lnTo>
                  <a:pt x="86" y="2"/>
                </a:lnTo>
                <a:lnTo>
                  <a:pt x="84" y="0"/>
                </a:lnTo>
                <a:lnTo>
                  <a:pt x="82" y="0"/>
                </a:lnTo>
                <a:lnTo>
                  <a:pt x="78" y="2"/>
                </a:lnTo>
                <a:lnTo>
                  <a:pt x="74" y="4"/>
                </a:lnTo>
                <a:lnTo>
                  <a:pt x="72" y="4"/>
                </a:lnTo>
                <a:lnTo>
                  <a:pt x="70" y="6"/>
                </a:lnTo>
                <a:lnTo>
                  <a:pt x="66" y="10"/>
                </a:lnTo>
                <a:lnTo>
                  <a:pt x="62" y="12"/>
                </a:lnTo>
                <a:lnTo>
                  <a:pt x="58" y="14"/>
                </a:lnTo>
                <a:lnTo>
                  <a:pt x="48" y="36"/>
                </a:lnTo>
                <a:lnTo>
                  <a:pt x="48" y="38"/>
                </a:lnTo>
                <a:lnTo>
                  <a:pt x="46" y="38"/>
                </a:lnTo>
                <a:lnTo>
                  <a:pt x="42" y="40"/>
                </a:lnTo>
                <a:lnTo>
                  <a:pt x="38" y="44"/>
                </a:lnTo>
                <a:lnTo>
                  <a:pt x="36" y="46"/>
                </a:lnTo>
                <a:lnTo>
                  <a:pt x="32" y="48"/>
                </a:lnTo>
                <a:lnTo>
                  <a:pt x="30" y="48"/>
                </a:lnTo>
                <a:lnTo>
                  <a:pt x="26" y="52"/>
                </a:lnTo>
                <a:lnTo>
                  <a:pt x="24" y="54"/>
                </a:lnTo>
                <a:lnTo>
                  <a:pt x="20" y="58"/>
                </a:lnTo>
                <a:lnTo>
                  <a:pt x="18" y="60"/>
                </a:lnTo>
                <a:lnTo>
                  <a:pt x="16" y="62"/>
                </a:lnTo>
                <a:lnTo>
                  <a:pt x="16" y="64"/>
                </a:lnTo>
                <a:lnTo>
                  <a:pt x="8" y="84"/>
                </a:lnTo>
                <a:lnTo>
                  <a:pt x="0" y="88"/>
                </a:lnTo>
                <a:lnTo>
                  <a:pt x="0" y="88"/>
                </a:lnTo>
                <a:lnTo>
                  <a:pt x="2" y="90"/>
                </a:lnTo>
                <a:lnTo>
                  <a:pt x="6" y="92"/>
                </a:lnTo>
                <a:lnTo>
                  <a:pt x="10" y="94"/>
                </a:lnTo>
                <a:lnTo>
                  <a:pt x="14" y="96"/>
                </a:lnTo>
                <a:lnTo>
                  <a:pt x="16" y="96"/>
                </a:lnTo>
                <a:lnTo>
                  <a:pt x="18" y="94"/>
                </a:lnTo>
                <a:lnTo>
                  <a:pt x="22" y="90"/>
                </a:lnTo>
                <a:lnTo>
                  <a:pt x="24" y="86"/>
                </a:lnTo>
                <a:lnTo>
                  <a:pt x="24" y="86"/>
                </a:lnTo>
                <a:lnTo>
                  <a:pt x="26" y="84"/>
                </a:lnTo>
                <a:lnTo>
                  <a:pt x="28" y="82"/>
                </a:lnTo>
                <a:lnTo>
                  <a:pt x="28" y="82"/>
                </a:lnTo>
                <a:lnTo>
                  <a:pt x="32" y="80"/>
                </a:lnTo>
                <a:lnTo>
                  <a:pt x="38" y="78"/>
                </a:lnTo>
                <a:lnTo>
                  <a:pt x="46" y="74"/>
                </a:lnTo>
                <a:lnTo>
                  <a:pt x="54" y="70"/>
                </a:lnTo>
                <a:lnTo>
                  <a:pt x="62" y="56"/>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31" name="Freeform 201"/>
          <p:cNvSpPr>
            <a:spLocks/>
          </p:cNvSpPr>
          <p:nvPr/>
        </p:nvSpPr>
        <p:spPr bwMode="gray">
          <a:xfrm>
            <a:off x="4542027" y="5329940"/>
            <a:ext cx="201439" cy="165592"/>
          </a:xfrm>
          <a:custGeom>
            <a:avLst/>
            <a:gdLst/>
            <a:ahLst/>
            <a:cxnLst>
              <a:cxn ang="0">
                <a:pos x="102" y="32"/>
              </a:cxn>
              <a:cxn ang="0">
                <a:pos x="104" y="34"/>
              </a:cxn>
              <a:cxn ang="0">
                <a:pos x="112" y="36"/>
              </a:cxn>
              <a:cxn ang="0">
                <a:pos x="120" y="42"/>
              </a:cxn>
              <a:cxn ang="0">
                <a:pos x="116" y="46"/>
              </a:cxn>
              <a:cxn ang="0">
                <a:pos x="114" y="48"/>
              </a:cxn>
              <a:cxn ang="0">
                <a:pos x="106" y="50"/>
              </a:cxn>
              <a:cxn ang="0">
                <a:pos x="102" y="54"/>
              </a:cxn>
              <a:cxn ang="0">
                <a:pos x="100" y="56"/>
              </a:cxn>
              <a:cxn ang="0">
                <a:pos x="94" y="70"/>
              </a:cxn>
              <a:cxn ang="0">
                <a:pos x="88" y="76"/>
              </a:cxn>
              <a:cxn ang="0">
                <a:pos x="86" y="80"/>
              </a:cxn>
              <a:cxn ang="0">
                <a:pos x="84" y="84"/>
              </a:cxn>
              <a:cxn ang="0">
                <a:pos x="82" y="94"/>
              </a:cxn>
              <a:cxn ang="0">
                <a:pos x="78" y="102"/>
              </a:cxn>
              <a:cxn ang="0">
                <a:pos x="74" y="106"/>
              </a:cxn>
              <a:cxn ang="0">
                <a:pos x="66" y="108"/>
              </a:cxn>
              <a:cxn ang="0">
                <a:pos x="60" y="100"/>
              </a:cxn>
              <a:cxn ang="0">
                <a:pos x="50" y="98"/>
              </a:cxn>
              <a:cxn ang="0">
                <a:pos x="46" y="96"/>
              </a:cxn>
              <a:cxn ang="0">
                <a:pos x="40" y="96"/>
              </a:cxn>
              <a:cxn ang="0">
                <a:pos x="34" y="96"/>
              </a:cxn>
              <a:cxn ang="0">
                <a:pos x="26" y="94"/>
              </a:cxn>
              <a:cxn ang="0">
                <a:pos x="22" y="90"/>
              </a:cxn>
              <a:cxn ang="0">
                <a:pos x="16" y="86"/>
              </a:cxn>
              <a:cxn ang="0">
                <a:pos x="6" y="82"/>
              </a:cxn>
              <a:cxn ang="0">
                <a:pos x="0" y="78"/>
              </a:cxn>
              <a:cxn ang="0">
                <a:pos x="0" y="74"/>
              </a:cxn>
              <a:cxn ang="0">
                <a:pos x="4" y="72"/>
              </a:cxn>
              <a:cxn ang="0">
                <a:pos x="2" y="60"/>
              </a:cxn>
              <a:cxn ang="0">
                <a:pos x="2" y="52"/>
              </a:cxn>
              <a:cxn ang="0">
                <a:pos x="6" y="44"/>
              </a:cxn>
              <a:cxn ang="0">
                <a:pos x="8" y="42"/>
              </a:cxn>
              <a:cxn ang="0">
                <a:pos x="20" y="46"/>
              </a:cxn>
              <a:cxn ang="0">
                <a:pos x="22" y="48"/>
              </a:cxn>
              <a:cxn ang="0">
                <a:pos x="28" y="52"/>
              </a:cxn>
              <a:cxn ang="0">
                <a:pos x="36" y="52"/>
              </a:cxn>
              <a:cxn ang="0">
                <a:pos x="44" y="44"/>
              </a:cxn>
              <a:cxn ang="0">
                <a:pos x="48" y="42"/>
              </a:cxn>
              <a:cxn ang="0">
                <a:pos x="56" y="38"/>
              </a:cxn>
              <a:cxn ang="0">
                <a:pos x="62" y="34"/>
              </a:cxn>
              <a:cxn ang="0">
                <a:pos x="70" y="30"/>
              </a:cxn>
              <a:cxn ang="0">
                <a:pos x="74" y="28"/>
              </a:cxn>
              <a:cxn ang="0">
                <a:pos x="90" y="4"/>
              </a:cxn>
              <a:cxn ang="0">
                <a:pos x="94" y="4"/>
              </a:cxn>
              <a:cxn ang="0">
                <a:pos x="106" y="4"/>
              </a:cxn>
              <a:cxn ang="0">
                <a:pos x="116" y="2"/>
              </a:cxn>
              <a:cxn ang="0">
                <a:pos x="120" y="2"/>
              </a:cxn>
              <a:cxn ang="0">
                <a:pos x="116" y="6"/>
              </a:cxn>
              <a:cxn ang="0">
                <a:pos x="108" y="12"/>
              </a:cxn>
              <a:cxn ang="0">
                <a:pos x="102" y="28"/>
              </a:cxn>
            </a:cxnLst>
            <a:rect l="0" t="0" r="r" b="b"/>
            <a:pathLst>
              <a:path w="120" h="110">
                <a:moveTo>
                  <a:pt x="102" y="28"/>
                </a:moveTo>
                <a:lnTo>
                  <a:pt x="102" y="32"/>
                </a:lnTo>
                <a:lnTo>
                  <a:pt x="102" y="34"/>
                </a:lnTo>
                <a:lnTo>
                  <a:pt x="104" y="34"/>
                </a:lnTo>
                <a:lnTo>
                  <a:pt x="106" y="34"/>
                </a:lnTo>
                <a:lnTo>
                  <a:pt x="112" y="36"/>
                </a:lnTo>
                <a:lnTo>
                  <a:pt x="116" y="38"/>
                </a:lnTo>
                <a:lnTo>
                  <a:pt x="120" y="42"/>
                </a:lnTo>
                <a:lnTo>
                  <a:pt x="118" y="44"/>
                </a:lnTo>
                <a:lnTo>
                  <a:pt x="116" y="46"/>
                </a:lnTo>
                <a:lnTo>
                  <a:pt x="114" y="48"/>
                </a:lnTo>
                <a:lnTo>
                  <a:pt x="114" y="48"/>
                </a:lnTo>
                <a:lnTo>
                  <a:pt x="108" y="48"/>
                </a:lnTo>
                <a:lnTo>
                  <a:pt x="106" y="50"/>
                </a:lnTo>
                <a:lnTo>
                  <a:pt x="102" y="52"/>
                </a:lnTo>
                <a:lnTo>
                  <a:pt x="102" y="54"/>
                </a:lnTo>
                <a:lnTo>
                  <a:pt x="100" y="56"/>
                </a:lnTo>
                <a:lnTo>
                  <a:pt x="100" y="56"/>
                </a:lnTo>
                <a:lnTo>
                  <a:pt x="98" y="70"/>
                </a:lnTo>
                <a:lnTo>
                  <a:pt x="94" y="70"/>
                </a:lnTo>
                <a:lnTo>
                  <a:pt x="90" y="74"/>
                </a:lnTo>
                <a:lnTo>
                  <a:pt x="88" y="76"/>
                </a:lnTo>
                <a:lnTo>
                  <a:pt x="86" y="78"/>
                </a:lnTo>
                <a:lnTo>
                  <a:pt x="86" y="80"/>
                </a:lnTo>
                <a:lnTo>
                  <a:pt x="84" y="82"/>
                </a:lnTo>
                <a:lnTo>
                  <a:pt x="84" y="84"/>
                </a:lnTo>
                <a:lnTo>
                  <a:pt x="82" y="90"/>
                </a:lnTo>
                <a:lnTo>
                  <a:pt x="82" y="94"/>
                </a:lnTo>
                <a:lnTo>
                  <a:pt x="80" y="98"/>
                </a:lnTo>
                <a:lnTo>
                  <a:pt x="78" y="102"/>
                </a:lnTo>
                <a:lnTo>
                  <a:pt x="76" y="104"/>
                </a:lnTo>
                <a:lnTo>
                  <a:pt x="74" y="106"/>
                </a:lnTo>
                <a:lnTo>
                  <a:pt x="70" y="108"/>
                </a:lnTo>
                <a:lnTo>
                  <a:pt x="66" y="108"/>
                </a:lnTo>
                <a:lnTo>
                  <a:pt x="64" y="110"/>
                </a:lnTo>
                <a:lnTo>
                  <a:pt x="60" y="100"/>
                </a:lnTo>
                <a:lnTo>
                  <a:pt x="50" y="100"/>
                </a:lnTo>
                <a:lnTo>
                  <a:pt x="50" y="98"/>
                </a:lnTo>
                <a:lnTo>
                  <a:pt x="50" y="96"/>
                </a:lnTo>
                <a:lnTo>
                  <a:pt x="46" y="96"/>
                </a:lnTo>
                <a:lnTo>
                  <a:pt x="42" y="96"/>
                </a:lnTo>
                <a:lnTo>
                  <a:pt x="40" y="96"/>
                </a:lnTo>
                <a:lnTo>
                  <a:pt x="38" y="96"/>
                </a:lnTo>
                <a:lnTo>
                  <a:pt x="34" y="96"/>
                </a:lnTo>
                <a:lnTo>
                  <a:pt x="30" y="96"/>
                </a:lnTo>
                <a:lnTo>
                  <a:pt x="26" y="94"/>
                </a:lnTo>
                <a:lnTo>
                  <a:pt x="24" y="92"/>
                </a:lnTo>
                <a:lnTo>
                  <a:pt x="22" y="90"/>
                </a:lnTo>
                <a:lnTo>
                  <a:pt x="20" y="88"/>
                </a:lnTo>
                <a:lnTo>
                  <a:pt x="16" y="86"/>
                </a:lnTo>
                <a:lnTo>
                  <a:pt x="12" y="84"/>
                </a:lnTo>
                <a:lnTo>
                  <a:pt x="6" y="82"/>
                </a:lnTo>
                <a:lnTo>
                  <a:pt x="2" y="80"/>
                </a:lnTo>
                <a:lnTo>
                  <a:pt x="0" y="78"/>
                </a:lnTo>
                <a:lnTo>
                  <a:pt x="0" y="76"/>
                </a:lnTo>
                <a:lnTo>
                  <a:pt x="0" y="74"/>
                </a:lnTo>
                <a:lnTo>
                  <a:pt x="2" y="74"/>
                </a:lnTo>
                <a:lnTo>
                  <a:pt x="4" y="72"/>
                </a:lnTo>
                <a:lnTo>
                  <a:pt x="4" y="72"/>
                </a:lnTo>
                <a:lnTo>
                  <a:pt x="2" y="60"/>
                </a:lnTo>
                <a:lnTo>
                  <a:pt x="2" y="56"/>
                </a:lnTo>
                <a:lnTo>
                  <a:pt x="2" y="52"/>
                </a:lnTo>
                <a:lnTo>
                  <a:pt x="4" y="48"/>
                </a:lnTo>
                <a:lnTo>
                  <a:pt x="6" y="44"/>
                </a:lnTo>
                <a:lnTo>
                  <a:pt x="8" y="42"/>
                </a:lnTo>
                <a:lnTo>
                  <a:pt x="8" y="42"/>
                </a:lnTo>
                <a:lnTo>
                  <a:pt x="28" y="42"/>
                </a:lnTo>
                <a:lnTo>
                  <a:pt x="20" y="46"/>
                </a:lnTo>
                <a:lnTo>
                  <a:pt x="20" y="46"/>
                </a:lnTo>
                <a:lnTo>
                  <a:pt x="22" y="48"/>
                </a:lnTo>
                <a:lnTo>
                  <a:pt x="26" y="50"/>
                </a:lnTo>
                <a:lnTo>
                  <a:pt x="28" y="52"/>
                </a:lnTo>
                <a:lnTo>
                  <a:pt x="32" y="54"/>
                </a:lnTo>
                <a:lnTo>
                  <a:pt x="36" y="52"/>
                </a:lnTo>
                <a:lnTo>
                  <a:pt x="40" y="50"/>
                </a:lnTo>
                <a:lnTo>
                  <a:pt x="44" y="44"/>
                </a:lnTo>
                <a:lnTo>
                  <a:pt x="44" y="44"/>
                </a:lnTo>
                <a:lnTo>
                  <a:pt x="48" y="42"/>
                </a:lnTo>
                <a:lnTo>
                  <a:pt x="50" y="38"/>
                </a:lnTo>
                <a:lnTo>
                  <a:pt x="56" y="38"/>
                </a:lnTo>
                <a:lnTo>
                  <a:pt x="58" y="36"/>
                </a:lnTo>
                <a:lnTo>
                  <a:pt x="62" y="34"/>
                </a:lnTo>
                <a:lnTo>
                  <a:pt x="66" y="32"/>
                </a:lnTo>
                <a:lnTo>
                  <a:pt x="70" y="30"/>
                </a:lnTo>
                <a:lnTo>
                  <a:pt x="72" y="28"/>
                </a:lnTo>
                <a:lnTo>
                  <a:pt x="74" y="28"/>
                </a:lnTo>
                <a:lnTo>
                  <a:pt x="82" y="14"/>
                </a:lnTo>
                <a:lnTo>
                  <a:pt x="90" y="4"/>
                </a:lnTo>
                <a:lnTo>
                  <a:pt x="90" y="4"/>
                </a:lnTo>
                <a:lnTo>
                  <a:pt x="94" y="4"/>
                </a:lnTo>
                <a:lnTo>
                  <a:pt x="100" y="4"/>
                </a:lnTo>
                <a:lnTo>
                  <a:pt x="106" y="4"/>
                </a:lnTo>
                <a:lnTo>
                  <a:pt x="112" y="4"/>
                </a:lnTo>
                <a:lnTo>
                  <a:pt x="116" y="2"/>
                </a:lnTo>
                <a:lnTo>
                  <a:pt x="120" y="0"/>
                </a:lnTo>
                <a:lnTo>
                  <a:pt x="120" y="2"/>
                </a:lnTo>
                <a:lnTo>
                  <a:pt x="118" y="4"/>
                </a:lnTo>
                <a:lnTo>
                  <a:pt x="116" y="6"/>
                </a:lnTo>
                <a:lnTo>
                  <a:pt x="112" y="8"/>
                </a:lnTo>
                <a:lnTo>
                  <a:pt x="108" y="12"/>
                </a:lnTo>
                <a:lnTo>
                  <a:pt x="102" y="14"/>
                </a:lnTo>
                <a:lnTo>
                  <a:pt x="102" y="28"/>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32" name="Freeform 202"/>
          <p:cNvSpPr>
            <a:spLocks/>
          </p:cNvSpPr>
          <p:nvPr/>
        </p:nvSpPr>
        <p:spPr bwMode="gray">
          <a:xfrm>
            <a:off x="5220205" y="5456392"/>
            <a:ext cx="214868" cy="162583"/>
          </a:xfrm>
          <a:custGeom>
            <a:avLst/>
            <a:gdLst/>
            <a:ahLst/>
            <a:cxnLst>
              <a:cxn ang="0">
                <a:pos x="78" y="40"/>
              </a:cxn>
              <a:cxn ang="0">
                <a:pos x="78" y="38"/>
              </a:cxn>
              <a:cxn ang="0">
                <a:pos x="76" y="36"/>
              </a:cxn>
              <a:cxn ang="0">
                <a:pos x="72" y="36"/>
              </a:cxn>
              <a:cxn ang="0">
                <a:pos x="70" y="34"/>
              </a:cxn>
              <a:cxn ang="0">
                <a:pos x="68" y="32"/>
              </a:cxn>
              <a:cxn ang="0">
                <a:pos x="62" y="28"/>
              </a:cxn>
              <a:cxn ang="0">
                <a:pos x="58" y="24"/>
              </a:cxn>
              <a:cxn ang="0">
                <a:pos x="52" y="20"/>
              </a:cxn>
              <a:cxn ang="0">
                <a:pos x="46" y="16"/>
              </a:cxn>
              <a:cxn ang="0">
                <a:pos x="42" y="12"/>
              </a:cxn>
              <a:cxn ang="0">
                <a:pos x="40" y="10"/>
              </a:cxn>
              <a:cxn ang="0">
                <a:pos x="38" y="10"/>
              </a:cxn>
              <a:cxn ang="0">
                <a:pos x="34" y="10"/>
              </a:cxn>
              <a:cxn ang="0">
                <a:pos x="26" y="8"/>
              </a:cxn>
              <a:cxn ang="0">
                <a:pos x="14" y="4"/>
              </a:cxn>
              <a:cxn ang="0">
                <a:pos x="4" y="0"/>
              </a:cxn>
              <a:cxn ang="0">
                <a:pos x="0" y="80"/>
              </a:cxn>
              <a:cxn ang="0">
                <a:pos x="12" y="86"/>
              </a:cxn>
              <a:cxn ang="0">
                <a:pos x="28" y="80"/>
              </a:cxn>
              <a:cxn ang="0">
                <a:pos x="28" y="78"/>
              </a:cxn>
              <a:cxn ang="0">
                <a:pos x="28" y="76"/>
              </a:cxn>
              <a:cxn ang="0">
                <a:pos x="30" y="74"/>
              </a:cxn>
              <a:cxn ang="0">
                <a:pos x="34" y="72"/>
              </a:cxn>
              <a:cxn ang="0">
                <a:pos x="38" y="68"/>
              </a:cxn>
              <a:cxn ang="0">
                <a:pos x="42" y="68"/>
              </a:cxn>
              <a:cxn ang="0">
                <a:pos x="46" y="66"/>
              </a:cxn>
              <a:cxn ang="0">
                <a:pos x="52" y="68"/>
              </a:cxn>
              <a:cxn ang="0">
                <a:pos x="76" y="82"/>
              </a:cxn>
              <a:cxn ang="0">
                <a:pos x="86" y="94"/>
              </a:cxn>
              <a:cxn ang="0">
                <a:pos x="104" y="102"/>
              </a:cxn>
              <a:cxn ang="0">
                <a:pos x="126" y="108"/>
              </a:cxn>
              <a:cxn ang="0">
                <a:pos x="128" y="108"/>
              </a:cxn>
              <a:cxn ang="0">
                <a:pos x="128" y="106"/>
              </a:cxn>
              <a:cxn ang="0">
                <a:pos x="128" y="104"/>
              </a:cxn>
              <a:cxn ang="0">
                <a:pos x="128" y="100"/>
              </a:cxn>
              <a:cxn ang="0">
                <a:pos x="126" y="98"/>
              </a:cxn>
              <a:cxn ang="0">
                <a:pos x="124" y="94"/>
              </a:cxn>
              <a:cxn ang="0">
                <a:pos x="120" y="92"/>
              </a:cxn>
              <a:cxn ang="0">
                <a:pos x="116" y="88"/>
              </a:cxn>
              <a:cxn ang="0">
                <a:pos x="110" y="84"/>
              </a:cxn>
              <a:cxn ang="0">
                <a:pos x="106" y="80"/>
              </a:cxn>
              <a:cxn ang="0">
                <a:pos x="102" y="76"/>
              </a:cxn>
              <a:cxn ang="0">
                <a:pos x="98" y="72"/>
              </a:cxn>
              <a:cxn ang="0">
                <a:pos x="96" y="70"/>
              </a:cxn>
              <a:cxn ang="0">
                <a:pos x="96" y="70"/>
              </a:cxn>
              <a:cxn ang="0">
                <a:pos x="80" y="60"/>
              </a:cxn>
              <a:cxn ang="0">
                <a:pos x="96" y="54"/>
              </a:cxn>
              <a:cxn ang="0">
                <a:pos x="92" y="46"/>
              </a:cxn>
              <a:cxn ang="0">
                <a:pos x="90" y="46"/>
              </a:cxn>
              <a:cxn ang="0">
                <a:pos x="88" y="44"/>
              </a:cxn>
              <a:cxn ang="0">
                <a:pos x="84" y="44"/>
              </a:cxn>
              <a:cxn ang="0">
                <a:pos x="80" y="42"/>
              </a:cxn>
              <a:cxn ang="0">
                <a:pos x="78" y="42"/>
              </a:cxn>
              <a:cxn ang="0">
                <a:pos x="78" y="40"/>
              </a:cxn>
            </a:cxnLst>
            <a:rect l="0" t="0" r="r" b="b"/>
            <a:pathLst>
              <a:path w="128" h="108">
                <a:moveTo>
                  <a:pt x="78" y="40"/>
                </a:moveTo>
                <a:lnTo>
                  <a:pt x="78" y="38"/>
                </a:lnTo>
                <a:lnTo>
                  <a:pt x="76" y="36"/>
                </a:lnTo>
                <a:lnTo>
                  <a:pt x="72" y="36"/>
                </a:lnTo>
                <a:lnTo>
                  <a:pt x="70" y="34"/>
                </a:lnTo>
                <a:lnTo>
                  <a:pt x="68" y="32"/>
                </a:lnTo>
                <a:lnTo>
                  <a:pt x="62" y="28"/>
                </a:lnTo>
                <a:lnTo>
                  <a:pt x="58" y="24"/>
                </a:lnTo>
                <a:lnTo>
                  <a:pt x="52" y="20"/>
                </a:lnTo>
                <a:lnTo>
                  <a:pt x="46" y="16"/>
                </a:lnTo>
                <a:lnTo>
                  <a:pt x="42" y="12"/>
                </a:lnTo>
                <a:lnTo>
                  <a:pt x="40" y="10"/>
                </a:lnTo>
                <a:lnTo>
                  <a:pt x="38" y="10"/>
                </a:lnTo>
                <a:lnTo>
                  <a:pt x="34" y="10"/>
                </a:lnTo>
                <a:lnTo>
                  <a:pt x="26" y="8"/>
                </a:lnTo>
                <a:lnTo>
                  <a:pt x="14" y="4"/>
                </a:lnTo>
                <a:lnTo>
                  <a:pt x="4" y="0"/>
                </a:lnTo>
                <a:lnTo>
                  <a:pt x="0" y="80"/>
                </a:lnTo>
                <a:lnTo>
                  <a:pt x="12" y="86"/>
                </a:lnTo>
                <a:lnTo>
                  <a:pt x="28" y="80"/>
                </a:lnTo>
                <a:lnTo>
                  <a:pt x="28" y="78"/>
                </a:lnTo>
                <a:lnTo>
                  <a:pt x="28" y="76"/>
                </a:lnTo>
                <a:lnTo>
                  <a:pt x="30" y="74"/>
                </a:lnTo>
                <a:lnTo>
                  <a:pt x="34" y="72"/>
                </a:lnTo>
                <a:lnTo>
                  <a:pt x="38" y="68"/>
                </a:lnTo>
                <a:lnTo>
                  <a:pt x="42" y="68"/>
                </a:lnTo>
                <a:lnTo>
                  <a:pt x="46" y="66"/>
                </a:lnTo>
                <a:lnTo>
                  <a:pt x="52" y="68"/>
                </a:lnTo>
                <a:lnTo>
                  <a:pt x="76" y="82"/>
                </a:lnTo>
                <a:lnTo>
                  <a:pt x="86" y="94"/>
                </a:lnTo>
                <a:lnTo>
                  <a:pt x="104" y="102"/>
                </a:lnTo>
                <a:lnTo>
                  <a:pt x="126" y="108"/>
                </a:lnTo>
                <a:lnTo>
                  <a:pt x="128" y="108"/>
                </a:lnTo>
                <a:lnTo>
                  <a:pt x="128" y="106"/>
                </a:lnTo>
                <a:lnTo>
                  <a:pt x="128" y="104"/>
                </a:lnTo>
                <a:lnTo>
                  <a:pt x="128" y="100"/>
                </a:lnTo>
                <a:lnTo>
                  <a:pt x="126" y="98"/>
                </a:lnTo>
                <a:lnTo>
                  <a:pt x="124" y="94"/>
                </a:lnTo>
                <a:lnTo>
                  <a:pt x="120" y="92"/>
                </a:lnTo>
                <a:lnTo>
                  <a:pt x="116" y="88"/>
                </a:lnTo>
                <a:lnTo>
                  <a:pt x="110" y="84"/>
                </a:lnTo>
                <a:lnTo>
                  <a:pt x="106" y="80"/>
                </a:lnTo>
                <a:lnTo>
                  <a:pt x="102" y="76"/>
                </a:lnTo>
                <a:lnTo>
                  <a:pt x="98" y="72"/>
                </a:lnTo>
                <a:lnTo>
                  <a:pt x="96" y="70"/>
                </a:lnTo>
                <a:lnTo>
                  <a:pt x="96" y="70"/>
                </a:lnTo>
                <a:lnTo>
                  <a:pt x="80" y="60"/>
                </a:lnTo>
                <a:lnTo>
                  <a:pt x="96" y="54"/>
                </a:lnTo>
                <a:lnTo>
                  <a:pt x="92" y="46"/>
                </a:lnTo>
                <a:lnTo>
                  <a:pt x="90" y="46"/>
                </a:lnTo>
                <a:lnTo>
                  <a:pt x="88" y="44"/>
                </a:lnTo>
                <a:lnTo>
                  <a:pt x="84" y="44"/>
                </a:lnTo>
                <a:lnTo>
                  <a:pt x="80" y="42"/>
                </a:lnTo>
                <a:lnTo>
                  <a:pt x="78" y="42"/>
                </a:lnTo>
                <a:lnTo>
                  <a:pt x="78" y="40"/>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33" name="Freeform 203"/>
          <p:cNvSpPr>
            <a:spLocks/>
          </p:cNvSpPr>
          <p:nvPr/>
        </p:nvSpPr>
        <p:spPr bwMode="gray">
          <a:xfrm>
            <a:off x="5018766" y="5414241"/>
            <a:ext cx="204796" cy="162583"/>
          </a:xfrm>
          <a:custGeom>
            <a:avLst/>
            <a:gdLst/>
            <a:ahLst/>
            <a:cxnLst>
              <a:cxn ang="0">
                <a:pos x="122" y="28"/>
              </a:cxn>
              <a:cxn ang="0">
                <a:pos x="114" y="24"/>
              </a:cxn>
              <a:cxn ang="0">
                <a:pos x="102" y="18"/>
              </a:cxn>
              <a:cxn ang="0">
                <a:pos x="92" y="14"/>
              </a:cxn>
              <a:cxn ang="0">
                <a:pos x="80" y="14"/>
              </a:cxn>
              <a:cxn ang="0">
                <a:pos x="72" y="20"/>
              </a:cxn>
              <a:cxn ang="0">
                <a:pos x="72" y="20"/>
              </a:cxn>
              <a:cxn ang="0">
                <a:pos x="72" y="24"/>
              </a:cxn>
              <a:cxn ang="0">
                <a:pos x="72" y="28"/>
              </a:cxn>
              <a:cxn ang="0">
                <a:pos x="70" y="32"/>
              </a:cxn>
              <a:cxn ang="0">
                <a:pos x="70" y="36"/>
              </a:cxn>
              <a:cxn ang="0">
                <a:pos x="66" y="40"/>
              </a:cxn>
              <a:cxn ang="0">
                <a:pos x="64" y="42"/>
              </a:cxn>
              <a:cxn ang="0">
                <a:pos x="58" y="42"/>
              </a:cxn>
              <a:cxn ang="0">
                <a:pos x="52" y="42"/>
              </a:cxn>
              <a:cxn ang="0">
                <a:pos x="48" y="40"/>
              </a:cxn>
              <a:cxn ang="0">
                <a:pos x="42" y="38"/>
              </a:cxn>
              <a:cxn ang="0">
                <a:pos x="40" y="32"/>
              </a:cxn>
              <a:cxn ang="0">
                <a:pos x="38" y="28"/>
              </a:cxn>
              <a:cxn ang="0">
                <a:pos x="34" y="22"/>
              </a:cxn>
              <a:cxn ang="0">
                <a:pos x="34" y="18"/>
              </a:cxn>
              <a:cxn ang="0">
                <a:pos x="32" y="14"/>
              </a:cxn>
              <a:cxn ang="0">
                <a:pos x="32" y="12"/>
              </a:cxn>
              <a:cxn ang="0">
                <a:pos x="30" y="12"/>
              </a:cxn>
              <a:cxn ang="0">
                <a:pos x="28" y="10"/>
              </a:cxn>
              <a:cxn ang="0">
                <a:pos x="26" y="6"/>
              </a:cxn>
              <a:cxn ang="0">
                <a:pos x="22" y="4"/>
              </a:cxn>
              <a:cxn ang="0">
                <a:pos x="18" y="2"/>
              </a:cxn>
              <a:cxn ang="0">
                <a:pos x="12" y="0"/>
              </a:cxn>
              <a:cxn ang="0">
                <a:pos x="8" y="2"/>
              </a:cxn>
              <a:cxn ang="0">
                <a:pos x="2" y="4"/>
              </a:cxn>
              <a:cxn ang="0">
                <a:pos x="2" y="6"/>
              </a:cxn>
              <a:cxn ang="0">
                <a:pos x="0" y="8"/>
              </a:cxn>
              <a:cxn ang="0">
                <a:pos x="0" y="10"/>
              </a:cxn>
              <a:cxn ang="0">
                <a:pos x="2" y="14"/>
              </a:cxn>
              <a:cxn ang="0">
                <a:pos x="6" y="18"/>
              </a:cxn>
              <a:cxn ang="0">
                <a:pos x="10" y="26"/>
              </a:cxn>
              <a:cxn ang="0">
                <a:pos x="12" y="32"/>
              </a:cxn>
              <a:cxn ang="0">
                <a:pos x="14" y="38"/>
              </a:cxn>
              <a:cxn ang="0">
                <a:pos x="14" y="42"/>
              </a:cxn>
              <a:cxn ang="0">
                <a:pos x="16" y="46"/>
              </a:cxn>
              <a:cxn ang="0">
                <a:pos x="18" y="48"/>
              </a:cxn>
              <a:cxn ang="0">
                <a:pos x="20" y="50"/>
              </a:cxn>
              <a:cxn ang="0">
                <a:pos x="24" y="50"/>
              </a:cxn>
              <a:cxn ang="0">
                <a:pos x="28" y="48"/>
              </a:cxn>
              <a:cxn ang="0">
                <a:pos x="34" y="48"/>
              </a:cxn>
              <a:cxn ang="0">
                <a:pos x="38" y="50"/>
              </a:cxn>
              <a:cxn ang="0">
                <a:pos x="42" y="52"/>
              </a:cxn>
              <a:cxn ang="0">
                <a:pos x="46" y="54"/>
              </a:cxn>
              <a:cxn ang="0">
                <a:pos x="50" y="54"/>
              </a:cxn>
              <a:cxn ang="0">
                <a:pos x="56" y="56"/>
              </a:cxn>
              <a:cxn ang="0">
                <a:pos x="62" y="56"/>
              </a:cxn>
              <a:cxn ang="0">
                <a:pos x="68" y="58"/>
              </a:cxn>
              <a:cxn ang="0">
                <a:pos x="70" y="58"/>
              </a:cxn>
              <a:cxn ang="0">
                <a:pos x="72" y="58"/>
              </a:cxn>
              <a:cxn ang="0">
                <a:pos x="88" y="72"/>
              </a:cxn>
              <a:cxn ang="0">
                <a:pos x="98" y="90"/>
              </a:cxn>
              <a:cxn ang="0">
                <a:pos x="114" y="104"/>
              </a:cxn>
              <a:cxn ang="0">
                <a:pos x="118" y="108"/>
              </a:cxn>
              <a:cxn ang="0">
                <a:pos x="122" y="28"/>
              </a:cxn>
            </a:cxnLst>
            <a:rect l="0" t="0" r="r" b="b"/>
            <a:pathLst>
              <a:path w="122" h="108">
                <a:moveTo>
                  <a:pt x="122" y="28"/>
                </a:moveTo>
                <a:lnTo>
                  <a:pt x="114" y="24"/>
                </a:lnTo>
                <a:lnTo>
                  <a:pt x="102" y="18"/>
                </a:lnTo>
                <a:lnTo>
                  <a:pt x="92" y="14"/>
                </a:lnTo>
                <a:lnTo>
                  <a:pt x="80" y="14"/>
                </a:lnTo>
                <a:lnTo>
                  <a:pt x="72" y="20"/>
                </a:lnTo>
                <a:lnTo>
                  <a:pt x="72" y="20"/>
                </a:lnTo>
                <a:lnTo>
                  <a:pt x="72" y="24"/>
                </a:lnTo>
                <a:lnTo>
                  <a:pt x="72" y="28"/>
                </a:lnTo>
                <a:lnTo>
                  <a:pt x="70" y="32"/>
                </a:lnTo>
                <a:lnTo>
                  <a:pt x="70" y="36"/>
                </a:lnTo>
                <a:lnTo>
                  <a:pt x="66" y="40"/>
                </a:lnTo>
                <a:lnTo>
                  <a:pt x="64" y="42"/>
                </a:lnTo>
                <a:lnTo>
                  <a:pt x="58" y="42"/>
                </a:lnTo>
                <a:lnTo>
                  <a:pt x="52" y="42"/>
                </a:lnTo>
                <a:lnTo>
                  <a:pt x="48" y="40"/>
                </a:lnTo>
                <a:lnTo>
                  <a:pt x="42" y="38"/>
                </a:lnTo>
                <a:lnTo>
                  <a:pt x="40" y="32"/>
                </a:lnTo>
                <a:lnTo>
                  <a:pt x="38" y="28"/>
                </a:lnTo>
                <a:lnTo>
                  <a:pt x="34" y="22"/>
                </a:lnTo>
                <a:lnTo>
                  <a:pt x="34" y="18"/>
                </a:lnTo>
                <a:lnTo>
                  <a:pt x="32" y="14"/>
                </a:lnTo>
                <a:lnTo>
                  <a:pt x="32" y="12"/>
                </a:lnTo>
                <a:lnTo>
                  <a:pt x="30" y="12"/>
                </a:lnTo>
                <a:lnTo>
                  <a:pt x="28" y="10"/>
                </a:lnTo>
                <a:lnTo>
                  <a:pt x="26" y="6"/>
                </a:lnTo>
                <a:lnTo>
                  <a:pt x="22" y="4"/>
                </a:lnTo>
                <a:lnTo>
                  <a:pt x="18" y="2"/>
                </a:lnTo>
                <a:lnTo>
                  <a:pt x="12" y="0"/>
                </a:lnTo>
                <a:lnTo>
                  <a:pt x="8" y="2"/>
                </a:lnTo>
                <a:lnTo>
                  <a:pt x="2" y="4"/>
                </a:lnTo>
                <a:lnTo>
                  <a:pt x="2" y="6"/>
                </a:lnTo>
                <a:lnTo>
                  <a:pt x="0" y="8"/>
                </a:lnTo>
                <a:lnTo>
                  <a:pt x="0" y="10"/>
                </a:lnTo>
                <a:lnTo>
                  <a:pt x="2" y="14"/>
                </a:lnTo>
                <a:lnTo>
                  <a:pt x="6" y="18"/>
                </a:lnTo>
                <a:lnTo>
                  <a:pt x="10" y="26"/>
                </a:lnTo>
                <a:lnTo>
                  <a:pt x="12" y="32"/>
                </a:lnTo>
                <a:lnTo>
                  <a:pt x="14" y="38"/>
                </a:lnTo>
                <a:lnTo>
                  <a:pt x="14" y="42"/>
                </a:lnTo>
                <a:lnTo>
                  <a:pt x="16" y="46"/>
                </a:lnTo>
                <a:lnTo>
                  <a:pt x="18" y="48"/>
                </a:lnTo>
                <a:lnTo>
                  <a:pt x="20" y="50"/>
                </a:lnTo>
                <a:lnTo>
                  <a:pt x="24" y="50"/>
                </a:lnTo>
                <a:lnTo>
                  <a:pt x="28" y="48"/>
                </a:lnTo>
                <a:lnTo>
                  <a:pt x="34" y="48"/>
                </a:lnTo>
                <a:lnTo>
                  <a:pt x="38" y="50"/>
                </a:lnTo>
                <a:lnTo>
                  <a:pt x="42" y="52"/>
                </a:lnTo>
                <a:lnTo>
                  <a:pt x="46" y="54"/>
                </a:lnTo>
                <a:lnTo>
                  <a:pt x="50" y="54"/>
                </a:lnTo>
                <a:lnTo>
                  <a:pt x="56" y="56"/>
                </a:lnTo>
                <a:lnTo>
                  <a:pt x="62" y="56"/>
                </a:lnTo>
                <a:lnTo>
                  <a:pt x="68" y="58"/>
                </a:lnTo>
                <a:lnTo>
                  <a:pt x="70" y="58"/>
                </a:lnTo>
                <a:lnTo>
                  <a:pt x="72" y="58"/>
                </a:lnTo>
                <a:lnTo>
                  <a:pt x="88" y="72"/>
                </a:lnTo>
                <a:lnTo>
                  <a:pt x="98" y="90"/>
                </a:lnTo>
                <a:lnTo>
                  <a:pt x="114" y="104"/>
                </a:lnTo>
                <a:lnTo>
                  <a:pt x="118" y="108"/>
                </a:lnTo>
                <a:lnTo>
                  <a:pt x="122" y="28"/>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34" name="Freeform 204"/>
          <p:cNvSpPr>
            <a:spLocks/>
          </p:cNvSpPr>
          <p:nvPr/>
        </p:nvSpPr>
        <p:spPr bwMode="gray">
          <a:xfrm>
            <a:off x="4636031" y="5682202"/>
            <a:ext cx="852759" cy="614196"/>
          </a:xfrm>
          <a:custGeom>
            <a:avLst/>
            <a:gdLst/>
            <a:ahLst/>
            <a:cxnLst>
              <a:cxn ang="0">
                <a:pos x="98" y="124"/>
              </a:cxn>
              <a:cxn ang="0">
                <a:pos x="110" y="100"/>
              </a:cxn>
              <a:cxn ang="0">
                <a:pos x="128" y="86"/>
              </a:cxn>
              <a:cxn ang="0">
                <a:pos x="134" y="70"/>
              </a:cxn>
              <a:cxn ang="0">
                <a:pos x="170" y="48"/>
              </a:cxn>
              <a:cxn ang="0">
                <a:pos x="190" y="60"/>
              </a:cxn>
              <a:cxn ang="0">
                <a:pos x="202" y="56"/>
              </a:cxn>
              <a:cxn ang="0">
                <a:pos x="196" y="44"/>
              </a:cxn>
              <a:cxn ang="0">
                <a:pos x="204" y="28"/>
              </a:cxn>
              <a:cxn ang="0">
                <a:pos x="230" y="18"/>
              </a:cxn>
              <a:cxn ang="0">
                <a:pos x="222" y="8"/>
              </a:cxn>
              <a:cxn ang="0">
                <a:pos x="238" y="0"/>
              </a:cxn>
              <a:cxn ang="0">
                <a:pos x="246" y="8"/>
              </a:cxn>
              <a:cxn ang="0">
                <a:pos x="252" y="12"/>
              </a:cxn>
              <a:cxn ang="0">
                <a:pos x="256" y="4"/>
              </a:cxn>
              <a:cxn ang="0">
                <a:pos x="268" y="20"/>
              </a:cxn>
              <a:cxn ang="0">
                <a:pos x="298" y="18"/>
              </a:cxn>
              <a:cxn ang="0">
                <a:pos x="300" y="32"/>
              </a:cxn>
              <a:cxn ang="0">
                <a:pos x="286" y="52"/>
              </a:cxn>
              <a:cxn ang="0">
                <a:pos x="326" y="82"/>
              </a:cxn>
              <a:cxn ang="0">
                <a:pos x="344" y="78"/>
              </a:cxn>
              <a:cxn ang="0">
                <a:pos x="358" y="10"/>
              </a:cxn>
              <a:cxn ang="0">
                <a:pos x="364" y="0"/>
              </a:cxn>
              <a:cxn ang="0">
                <a:pos x="378" y="20"/>
              </a:cxn>
              <a:cxn ang="0">
                <a:pos x="376" y="36"/>
              </a:cxn>
              <a:cxn ang="0">
                <a:pos x="390" y="42"/>
              </a:cxn>
              <a:cxn ang="0">
                <a:pos x="404" y="66"/>
              </a:cxn>
              <a:cxn ang="0">
                <a:pos x="412" y="80"/>
              </a:cxn>
              <a:cxn ang="0">
                <a:pos x="424" y="100"/>
              </a:cxn>
              <a:cxn ang="0">
                <a:pos x="454" y="136"/>
              </a:cxn>
              <a:cxn ang="0">
                <a:pos x="506" y="210"/>
              </a:cxn>
              <a:cxn ang="0">
                <a:pos x="508" y="272"/>
              </a:cxn>
              <a:cxn ang="0">
                <a:pos x="488" y="294"/>
              </a:cxn>
              <a:cxn ang="0">
                <a:pos x="472" y="332"/>
              </a:cxn>
              <a:cxn ang="0">
                <a:pos x="460" y="352"/>
              </a:cxn>
              <a:cxn ang="0">
                <a:pos x="460" y="384"/>
              </a:cxn>
              <a:cxn ang="0">
                <a:pos x="414" y="408"/>
              </a:cxn>
              <a:cxn ang="0">
                <a:pos x="394" y="392"/>
              </a:cxn>
              <a:cxn ang="0">
                <a:pos x="376" y="396"/>
              </a:cxn>
              <a:cxn ang="0">
                <a:pos x="344" y="388"/>
              </a:cxn>
              <a:cxn ang="0">
                <a:pos x="274" y="318"/>
              </a:cxn>
              <a:cxn ang="0">
                <a:pos x="214" y="294"/>
              </a:cxn>
              <a:cxn ang="0">
                <a:pos x="134" y="326"/>
              </a:cxn>
              <a:cxn ang="0">
                <a:pos x="120" y="340"/>
              </a:cxn>
              <a:cxn ang="0">
                <a:pos x="80" y="338"/>
              </a:cxn>
              <a:cxn ang="0">
                <a:pos x="64" y="352"/>
              </a:cxn>
              <a:cxn ang="0">
                <a:pos x="36" y="350"/>
              </a:cxn>
              <a:cxn ang="0">
                <a:pos x="30" y="340"/>
              </a:cxn>
              <a:cxn ang="0">
                <a:pos x="20" y="342"/>
              </a:cxn>
              <a:cxn ang="0">
                <a:pos x="26" y="326"/>
              </a:cxn>
              <a:cxn ang="0">
                <a:pos x="24" y="284"/>
              </a:cxn>
              <a:cxn ang="0">
                <a:pos x="4" y="228"/>
              </a:cxn>
              <a:cxn ang="0">
                <a:pos x="4" y="194"/>
              </a:cxn>
              <a:cxn ang="0">
                <a:pos x="12" y="154"/>
              </a:cxn>
              <a:cxn ang="0">
                <a:pos x="30" y="138"/>
              </a:cxn>
            </a:cxnLst>
            <a:rect l="0" t="0" r="r" b="b"/>
            <a:pathLst>
              <a:path w="508" h="408">
                <a:moveTo>
                  <a:pt x="30" y="138"/>
                </a:moveTo>
                <a:lnTo>
                  <a:pt x="60" y="136"/>
                </a:lnTo>
                <a:lnTo>
                  <a:pt x="92" y="130"/>
                </a:lnTo>
                <a:lnTo>
                  <a:pt x="92" y="130"/>
                </a:lnTo>
                <a:lnTo>
                  <a:pt x="94" y="128"/>
                </a:lnTo>
                <a:lnTo>
                  <a:pt x="98" y="124"/>
                </a:lnTo>
                <a:lnTo>
                  <a:pt x="100" y="120"/>
                </a:lnTo>
                <a:lnTo>
                  <a:pt x="104" y="116"/>
                </a:lnTo>
                <a:lnTo>
                  <a:pt x="106" y="112"/>
                </a:lnTo>
                <a:lnTo>
                  <a:pt x="108" y="108"/>
                </a:lnTo>
                <a:lnTo>
                  <a:pt x="110" y="104"/>
                </a:lnTo>
                <a:lnTo>
                  <a:pt x="110" y="100"/>
                </a:lnTo>
                <a:lnTo>
                  <a:pt x="110" y="96"/>
                </a:lnTo>
                <a:lnTo>
                  <a:pt x="112" y="92"/>
                </a:lnTo>
                <a:lnTo>
                  <a:pt x="114" y="88"/>
                </a:lnTo>
                <a:lnTo>
                  <a:pt x="118" y="86"/>
                </a:lnTo>
                <a:lnTo>
                  <a:pt x="122" y="86"/>
                </a:lnTo>
                <a:lnTo>
                  <a:pt x="128" y="86"/>
                </a:lnTo>
                <a:lnTo>
                  <a:pt x="128" y="84"/>
                </a:lnTo>
                <a:lnTo>
                  <a:pt x="128" y="82"/>
                </a:lnTo>
                <a:lnTo>
                  <a:pt x="128" y="80"/>
                </a:lnTo>
                <a:lnTo>
                  <a:pt x="130" y="76"/>
                </a:lnTo>
                <a:lnTo>
                  <a:pt x="130" y="72"/>
                </a:lnTo>
                <a:lnTo>
                  <a:pt x="134" y="70"/>
                </a:lnTo>
                <a:lnTo>
                  <a:pt x="136" y="70"/>
                </a:lnTo>
                <a:lnTo>
                  <a:pt x="140" y="66"/>
                </a:lnTo>
                <a:lnTo>
                  <a:pt x="146" y="56"/>
                </a:lnTo>
                <a:lnTo>
                  <a:pt x="156" y="48"/>
                </a:lnTo>
                <a:lnTo>
                  <a:pt x="170" y="48"/>
                </a:lnTo>
                <a:lnTo>
                  <a:pt x="170" y="48"/>
                </a:lnTo>
                <a:lnTo>
                  <a:pt x="172" y="50"/>
                </a:lnTo>
                <a:lnTo>
                  <a:pt x="176" y="52"/>
                </a:lnTo>
                <a:lnTo>
                  <a:pt x="180" y="54"/>
                </a:lnTo>
                <a:lnTo>
                  <a:pt x="182" y="56"/>
                </a:lnTo>
                <a:lnTo>
                  <a:pt x="186" y="58"/>
                </a:lnTo>
                <a:lnTo>
                  <a:pt x="190" y="60"/>
                </a:lnTo>
                <a:lnTo>
                  <a:pt x="194" y="60"/>
                </a:lnTo>
                <a:lnTo>
                  <a:pt x="196" y="60"/>
                </a:lnTo>
                <a:lnTo>
                  <a:pt x="198" y="62"/>
                </a:lnTo>
                <a:lnTo>
                  <a:pt x="198" y="60"/>
                </a:lnTo>
                <a:lnTo>
                  <a:pt x="200" y="58"/>
                </a:lnTo>
                <a:lnTo>
                  <a:pt x="202" y="56"/>
                </a:lnTo>
                <a:lnTo>
                  <a:pt x="202" y="54"/>
                </a:lnTo>
                <a:lnTo>
                  <a:pt x="202" y="52"/>
                </a:lnTo>
                <a:lnTo>
                  <a:pt x="200" y="50"/>
                </a:lnTo>
                <a:lnTo>
                  <a:pt x="198" y="48"/>
                </a:lnTo>
                <a:lnTo>
                  <a:pt x="196" y="46"/>
                </a:lnTo>
                <a:lnTo>
                  <a:pt x="196" y="44"/>
                </a:lnTo>
                <a:lnTo>
                  <a:pt x="198" y="42"/>
                </a:lnTo>
                <a:lnTo>
                  <a:pt x="202" y="40"/>
                </a:lnTo>
                <a:lnTo>
                  <a:pt x="204" y="32"/>
                </a:lnTo>
                <a:lnTo>
                  <a:pt x="202" y="32"/>
                </a:lnTo>
                <a:lnTo>
                  <a:pt x="204" y="30"/>
                </a:lnTo>
                <a:lnTo>
                  <a:pt x="204" y="28"/>
                </a:lnTo>
                <a:lnTo>
                  <a:pt x="206" y="24"/>
                </a:lnTo>
                <a:lnTo>
                  <a:pt x="208" y="22"/>
                </a:lnTo>
                <a:lnTo>
                  <a:pt x="212" y="20"/>
                </a:lnTo>
                <a:lnTo>
                  <a:pt x="228" y="20"/>
                </a:lnTo>
                <a:lnTo>
                  <a:pt x="228" y="18"/>
                </a:lnTo>
                <a:lnTo>
                  <a:pt x="230" y="18"/>
                </a:lnTo>
                <a:lnTo>
                  <a:pt x="232" y="16"/>
                </a:lnTo>
                <a:lnTo>
                  <a:pt x="232" y="14"/>
                </a:lnTo>
                <a:lnTo>
                  <a:pt x="232" y="10"/>
                </a:lnTo>
                <a:lnTo>
                  <a:pt x="222" y="10"/>
                </a:lnTo>
                <a:lnTo>
                  <a:pt x="222" y="10"/>
                </a:lnTo>
                <a:lnTo>
                  <a:pt x="222" y="8"/>
                </a:lnTo>
                <a:lnTo>
                  <a:pt x="224" y="6"/>
                </a:lnTo>
                <a:lnTo>
                  <a:pt x="224" y="4"/>
                </a:lnTo>
                <a:lnTo>
                  <a:pt x="228" y="2"/>
                </a:lnTo>
                <a:lnTo>
                  <a:pt x="232" y="0"/>
                </a:lnTo>
                <a:lnTo>
                  <a:pt x="234" y="0"/>
                </a:lnTo>
                <a:lnTo>
                  <a:pt x="238" y="0"/>
                </a:lnTo>
                <a:lnTo>
                  <a:pt x="242" y="0"/>
                </a:lnTo>
                <a:lnTo>
                  <a:pt x="244" y="0"/>
                </a:lnTo>
                <a:lnTo>
                  <a:pt x="246" y="2"/>
                </a:lnTo>
                <a:lnTo>
                  <a:pt x="248" y="2"/>
                </a:lnTo>
                <a:lnTo>
                  <a:pt x="246" y="6"/>
                </a:lnTo>
                <a:lnTo>
                  <a:pt x="246" y="8"/>
                </a:lnTo>
                <a:lnTo>
                  <a:pt x="244" y="8"/>
                </a:lnTo>
                <a:lnTo>
                  <a:pt x="244" y="10"/>
                </a:lnTo>
                <a:lnTo>
                  <a:pt x="244" y="10"/>
                </a:lnTo>
                <a:lnTo>
                  <a:pt x="246" y="10"/>
                </a:lnTo>
                <a:lnTo>
                  <a:pt x="248" y="12"/>
                </a:lnTo>
                <a:lnTo>
                  <a:pt x="252" y="12"/>
                </a:lnTo>
                <a:lnTo>
                  <a:pt x="252" y="12"/>
                </a:lnTo>
                <a:lnTo>
                  <a:pt x="254" y="10"/>
                </a:lnTo>
                <a:lnTo>
                  <a:pt x="254" y="8"/>
                </a:lnTo>
                <a:lnTo>
                  <a:pt x="254" y="6"/>
                </a:lnTo>
                <a:lnTo>
                  <a:pt x="254" y="4"/>
                </a:lnTo>
                <a:lnTo>
                  <a:pt x="256" y="4"/>
                </a:lnTo>
                <a:lnTo>
                  <a:pt x="258" y="4"/>
                </a:lnTo>
                <a:lnTo>
                  <a:pt x="262" y="6"/>
                </a:lnTo>
                <a:lnTo>
                  <a:pt x="264" y="12"/>
                </a:lnTo>
                <a:lnTo>
                  <a:pt x="266" y="16"/>
                </a:lnTo>
                <a:lnTo>
                  <a:pt x="268" y="18"/>
                </a:lnTo>
                <a:lnTo>
                  <a:pt x="268" y="20"/>
                </a:lnTo>
                <a:lnTo>
                  <a:pt x="280" y="14"/>
                </a:lnTo>
                <a:lnTo>
                  <a:pt x="282" y="14"/>
                </a:lnTo>
                <a:lnTo>
                  <a:pt x="284" y="14"/>
                </a:lnTo>
                <a:lnTo>
                  <a:pt x="290" y="14"/>
                </a:lnTo>
                <a:lnTo>
                  <a:pt x="294" y="16"/>
                </a:lnTo>
                <a:lnTo>
                  <a:pt x="298" y="18"/>
                </a:lnTo>
                <a:lnTo>
                  <a:pt x="300" y="20"/>
                </a:lnTo>
                <a:lnTo>
                  <a:pt x="302" y="24"/>
                </a:lnTo>
                <a:lnTo>
                  <a:pt x="304" y="28"/>
                </a:lnTo>
                <a:lnTo>
                  <a:pt x="302" y="30"/>
                </a:lnTo>
                <a:lnTo>
                  <a:pt x="302" y="32"/>
                </a:lnTo>
                <a:lnTo>
                  <a:pt x="300" y="32"/>
                </a:lnTo>
                <a:lnTo>
                  <a:pt x="298" y="34"/>
                </a:lnTo>
                <a:lnTo>
                  <a:pt x="294" y="36"/>
                </a:lnTo>
                <a:lnTo>
                  <a:pt x="292" y="40"/>
                </a:lnTo>
                <a:lnTo>
                  <a:pt x="290" y="44"/>
                </a:lnTo>
                <a:lnTo>
                  <a:pt x="288" y="48"/>
                </a:lnTo>
                <a:lnTo>
                  <a:pt x="286" y="52"/>
                </a:lnTo>
                <a:lnTo>
                  <a:pt x="286" y="54"/>
                </a:lnTo>
                <a:lnTo>
                  <a:pt x="290" y="56"/>
                </a:lnTo>
                <a:lnTo>
                  <a:pt x="298" y="62"/>
                </a:lnTo>
                <a:lnTo>
                  <a:pt x="308" y="70"/>
                </a:lnTo>
                <a:lnTo>
                  <a:pt x="318" y="76"/>
                </a:lnTo>
                <a:lnTo>
                  <a:pt x="326" y="82"/>
                </a:lnTo>
                <a:lnTo>
                  <a:pt x="330" y="82"/>
                </a:lnTo>
                <a:lnTo>
                  <a:pt x="330" y="84"/>
                </a:lnTo>
                <a:lnTo>
                  <a:pt x="334" y="84"/>
                </a:lnTo>
                <a:lnTo>
                  <a:pt x="336" y="84"/>
                </a:lnTo>
                <a:lnTo>
                  <a:pt x="340" y="82"/>
                </a:lnTo>
                <a:lnTo>
                  <a:pt x="344" y="78"/>
                </a:lnTo>
                <a:lnTo>
                  <a:pt x="348" y="70"/>
                </a:lnTo>
                <a:lnTo>
                  <a:pt x="352" y="58"/>
                </a:lnTo>
                <a:lnTo>
                  <a:pt x="354" y="48"/>
                </a:lnTo>
                <a:lnTo>
                  <a:pt x="356" y="42"/>
                </a:lnTo>
                <a:lnTo>
                  <a:pt x="358" y="12"/>
                </a:lnTo>
                <a:lnTo>
                  <a:pt x="358" y="10"/>
                </a:lnTo>
                <a:lnTo>
                  <a:pt x="358" y="10"/>
                </a:lnTo>
                <a:lnTo>
                  <a:pt x="358" y="6"/>
                </a:lnTo>
                <a:lnTo>
                  <a:pt x="358" y="4"/>
                </a:lnTo>
                <a:lnTo>
                  <a:pt x="360" y="2"/>
                </a:lnTo>
                <a:lnTo>
                  <a:pt x="360" y="0"/>
                </a:lnTo>
                <a:lnTo>
                  <a:pt x="364" y="0"/>
                </a:lnTo>
                <a:lnTo>
                  <a:pt x="368" y="0"/>
                </a:lnTo>
                <a:lnTo>
                  <a:pt x="372" y="4"/>
                </a:lnTo>
                <a:lnTo>
                  <a:pt x="376" y="6"/>
                </a:lnTo>
                <a:lnTo>
                  <a:pt x="376" y="12"/>
                </a:lnTo>
                <a:lnTo>
                  <a:pt x="378" y="16"/>
                </a:lnTo>
                <a:lnTo>
                  <a:pt x="378" y="20"/>
                </a:lnTo>
                <a:lnTo>
                  <a:pt x="378" y="22"/>
                </a:lnTo>
                <a:lnTo>
                  <a:pt x="378" y="24"/>
                </a:lnTo>
                <a:lnTo>
                  <a:pt x="376" y="24"/>
                </a:lnTo>
                <a:lnTo>
                  <a:pt x="376" y="28"/>
                </a:lnTo>
                <a:lnTo>
                  <a:pt x="376" y="32"/>
                </a:lnTo>
                <a:lnTo>
                  <a:pt x="376" y="36"/>
                </a:lnTo>
                <a:lnTo>
                  <a:pt x="378" y="40"/>
                </a:lnTo>
                <a:lnTo>
                  <a:pt x="378" y="42"/>
                </a:lnTo>
                <a:lnTo>
                  <a:pt x="382" y="42"/>
                </a:lnTo>
                <a:lnTo>
                  <a:pt x="384" y="42"/>
                </a:lnTo>
                <a:lnTo>
                  <a:pt x="388" y="42"/>
                </a:lnTo>
                <a:lnTo>
                  <a:pt x="390" y="42"/>
                </a:lnTo>
                <a:lnTo>
                  <a:pt x="392" y="44"/>
                </a:lnTo>
                <a:lnTo>
                  <a:pt x="394" y="46"/>
                </a:lnTo>
                <a:lnTo>
                  <a:pt x="396" y="50"/>
                </a:lnTo>
                <a:lnTo>
                  <a:pt x="398" y="56"/>
                </a:lnTo>
                <a:lnTo>
                  <a:pt x="402" y="62"/>
                </a:lnTo>
                <a:lnTo>
                  <a:pt x="404" y="66"/>
                </a:lnTo>
                <a:lnTo>
                  <a:pt x="408" y="68"/>
                </a:lnTo>
                <a:lnTo>
                  <a:pt x="408" y="68"/>
                </a:lnTo>
                <a:lnTo>
                  <a:pt x="408" y="70"/>
                </a:lnTo>
                <a:lnTo>
                  <a:pt x="410" y="72"/>
                </a:lnTo>
                <a:lnTo>
                  <a:pt x="410" y="76"/>
                </a:lnTo>
                <a:lnTo>
                  <a:pt x="412" y="80"/>
                </a:lnTo>
                <a:lnTo>
                  <a:pt x="414" y="84"/>
                </a:lnTo>
                <a:lnTo>
                  <a:pt x="416" y="88"/>
                </a:lnTo>
                <a:lnTo>
                  <a:pt x="416" y="92"/>
                </a:lnTo>
                <a:lnTo>
                  <a:pt x="418" y="94"/>
                </a:lnTo>
                <a:lnTo>
                  <a:pt x="420" y="98"/>
                </a:lnTo>
                <a:lnTo>
                  <a:pt x="424" y="100"/>
                </a:lnTo>
                <a:lnTo>
                  <a:pt x="426" y="104"/>
                </a:lnTo>
                <a:lnTo>
                  <a:pt x="430" y="108"/>
                </a:lnTo>
                <a:lnTo>
                  <a:pt x="434" y="112"/>
                </a:lnTo>
                <a:lnTo>
                  <a:pt x="436" y="114"/>
                </a:lnTo>
                <a:lnTo>
                  <a:pt x="436" y="114"/>
                </a:lnTo>
                <a:lnTo>
                  <a:pt x="454" y="136"/>
                </a:lnTo>
                <a:lnTo>
                  <a:pt x="454" y="144"/>
                </a:lnTo>
                <a:lnTo>
                  <a:pt x="488" y="170"/>
                </a:lnTo>
                <a:lnTo>
                  <a:pt x="490" y="174"/>
                </a:lnTo>
                <a:lnTo>
                  <a:pt x="496" y="182"/>
                </a:lnTo>
                <a:lnTo>
                  <a:pt x="502" y="194"/>
                </a:lnTo>
                <a:lnTo>
                  <a:pt x="506" y="210"/>
                </a:lnTo>
                <a:lnTo>
                  <a:pt x="506" y="224"/>
                </a:lnTo>
                <a:lnTo>
                  <a:pt x="508" y="240"/>
                </a:lnTo>
                <a:lnTo>
                  <a:pt x="508" y="256"/>
                </a:lnTo>
                <a:lnTo>
                  <a:pt x="508" y="268"/>
                </a:lnTo>
                <a:lnTo>
                  <a:pt x="508" y="272"/>
                </a:lnTo>
                <a:lnTo>
                  <a:pt x="508" y="272"/>
                </a:lnTo>
                <a:lnTo>
                  <a:pt x="508" y="276"/>
                </a:lnTo>
                <a:lnTo>
                  <a:pt x="504" y="280"/>
                </a:lnTo>
                <a:lnTo>
                  <a:pt x="502" y="284"/>
                </a:lnTo>
                <a:lnTo>
                  <a:pt x="498" y="288"/>
                </a:lnTo>
                <a:lnTo>
                  <a:pt x="494" y="292"/>
                </a:lnTo>
                <a:lnTo>
                  <a:pt x="488" y="294"/>
                </a:lnTo>
                <a:lnTo>
                  <a:pt x="480" y="312"/>
                </a:lnTo>
                <a:lnTo>
                  <a:pt x="480" y="312"/>
                </a:lnTo>
                <a:lnTo>
                  <a:pt x="478" y="316"/>
                </a:lnTo>
                <a:lnTo>
                  <a:pt x="476" y="322"/>
                </a:lnTo>
                <a:lnTo>
                  <a:pt x="474" y="326"/>
                </a:lnTo>
                <a:lnTo>
                  <a:pt x="472" y="332"/>
                </a:lnTo>
                <a:lnTo>
                  <a:pt x="470" y="336"/>
                </a:lnTo>
                <a:lnTo>
                  <a:pt x="466" y="338"/>
                </a:lnTo>
                <a:lnTo>
                  <a:pt x="462" y="340"/>
                </a:lnTo>
                <a:lnTo>
                  <a:pt x="460" y="344"/>
                </a:lnTo>
                <a:lnTo>
                  <a:pt x="460" y="346"/>
                </a:lnTo>
                <a:lnTo>
                  <a:pt x="460" y="352"/>
                </a:lnTo>
                <a:lnTo>
                  <a:pt x="462" y="358"/>
                </a:lnTo>
                <a:lnTo>
                  <a:pt x="464" y="364"/>
                </a:lnTo>
                <a:lnTo>
                  <a:pt x="466" y="370"/>
                </a:lnTo>
                <a:lnTo>
                  <a:pt x="466" y="376"/>
                </a:lnTo>
                <a:lnTo>
                  <a:pt x="464" y="380"/>
                </a:lnTo>
                <a:lnTo>
                  <a:pt x="460" y="384"/>
                </a:lnTo>
                <a:lnTo>
                  <a:pt x="452" y="388"/>
                </a:lnTo>
                <a:lnTo>
                  <a:pt x="440" y="394"/>
                </a:lnTo>
                <a:lnTo>
                  <a:pt x="430" y="402"/>
                </a:lnTo>
                <a:lnTo>
                  <a:pt x="420" y="406"/>
                </a:lnTo>
                <a:lnTo>
                  <a:pt x="416" y="408"/>
                </a:lnTo>
                <a:lnTo>
                  <a:pt x="414" y="408"/>
                </a:lnTo>
                <a:lnTo>
                  <a:pt x="412" y="406"/>
                </a:lnTo>
                <a:lnTo>
                  <a:pt x="408" y="404"/>
                </a:lnTo>
                <a:lnTo>
                  <a:pt x="402" y="400"/>
                </a:lnTo>
                <a:lnTo>
                  <a:pt x="398" y="396"/>
                </a:lnTo>
                <a:lnTo>
                  <a:pt x="396" y="392"/>
                </a:lnTo>
                <a:lnTo>
                  <a:pt x="394" y="392"/>
                </a:lnTo>
                <a:lnTo>
                  <a:pt x="392" y="392"/>
                </a:lnTo>
                <a:lnTo>
                  <a:pt x="390" y="392"/>
                </a:lnTo>
                <a:lnTo>
                  <a:pt x="386" y="394"/>
                </a:lnTo>
                <a:lnTo>
                  <a:pt x="384" y="396"/>
                </a:lnTo>
                <a:lnTo>
                  <a:pt x="380" y="396"/>
                </a:lnTo>
                <a:lnTo>
                  <a:pt x="376" y="396"/>
                </a:lnTo>
                <a:lnTo>
                  <a:pt x="372" y="396"/>
                </a:lnTo>
                <a:lnTo>
                  <a:pt x="368" y="394"/>
                </a:lnTo>
                <a:lnTo>
                  <a:pt x="366" y="394"/>
                </a:lnTo>
                <a:lnTo>
                  <a:pt x="364" y="392"/>
                </a:lnTo>
                <a:lnTo>
                  <a:pt x="346" y="392"/>
                </a:lnTo>
                <a:lnTo>
                  <a:pt x="344" y="388"/>
                </a:lnTo>
                <a:lnTo>
                  <a:pt x="338" y="380"/>
                </a:lnTo>
                <a:lnTo>
                  <a:pt x="334" y="366"/>
                </a:lnTo>
                <a:lnTo>
                  <a:pt x="330" y="354"/>
                </a:lnTo>
                <a:lnTo>
                  <a:pt x="318" y="334"/>
                </a:lnTo>
                <a:lnTo>
                  <a:pt x="292" y="332"/>
                </a:lnTo>
                <a:lnTo>
                  <a:pt x="274" y="318"/>
                </a:lnTo>
                <a:lnTo>
                  <a:pt x="272" y="316"/>
                </a:lnTo>
                <a:lnTo>
                  <a:pt x="266" y="310"/>
                </a:lnTo>
                <a:lnTo>
                  <a:pt x="256" y="304"/>
                </a:lnTo>
                <a:lnTo>
                  <a:pt x="240" y="296"/>
                </a:lnTo>
                <a:lnTo>
                  <a:pt x="220" y="292"/>
                </a:lnTo>
                <a:lnTo>
                  <a:pt x="214" y="294"/>
                </a:lnTo>
                <a:lnTo>
                  <a:pt x="204" y="296"/>
                </a:lnTo>
                <a:lnTo>
                  <a:pt x="190" y="300"/>
                </a:lnTo>
                <a:lnTo>
                  <a:pt x="178" y="304"/>
                </a:lnTo>
                <a:lnTo>
                  <a:pt x="144" y="324"/>
                </a:lnTo>
                <a:lnTo>
                  <a:pt x="136" y="324"/>
                </a:lnTo>
                <a:lnTo>
                  <a:pt x="134" y="326"/>
                </a:lnTo>
                <a:lnTo>
                  <a:pt x="134" y="328"/>
                </a:lnTo>
                <a:lnTo>
                  <a:pt x="132" y="332"/>
                </a:lnTo>
                <a:lnTo>
                  <a:pt x="130" y="334"/>
                </a:lnTo>
                <a:lnTo>
                  <a:pt x="128" y="338"/>
                </a:lnTo>
                <a:lnTo>
                  <a:pt x="124" y="340"/>
                </a:lnTo>
                <a:lnTo>
                  <a:pt x="120" y="340"/>
                </a:lnTo>
                <a:lnTo>
                  <a:pt x="116" y="340"/>
                </a:lnTo>
                <a:lnTo>
                  <a:pt x="110" y="340"/>
                </a:lnTo>
                <a:lnTo>
                  <a:pt x="106" y="340"/>
                </a:lnTo>
                <a:lnTo>
                  <a:pt x="104" y="338"/>
                </a:lnTo>
                <a:lnTo>
                  <a:pt x="102" y="338"/>
                </a:lnTo>
                <a:lnTo>
                  <a:pt x="80" y="338"/>
                </a:lnTo>
                <a:lnTo>
                  <a:pt x="78" y="338"/>
                </a:lnTo>
                <a:lnTo>
                  <a:pt x="76" y="340"/>
                </a:lnTo>
                <a:lnTo>
                  <a:pt x="74" y="342"/>
                </a:lnTo>
                <a:lnTo>
                  <a:pt x="70" y="344"/>
                </a:lnTo>
                <a:lnTo>
                  <a:pt x="68" y="346"/>
                </a:lnTo>
                <a:lnTo>
                  <a:pt x="64" y="352"/>
                </a:lnTo>
                <a:lnTo>
                  <a:pt x="60" y="352"/>
                </a:lnTo>
                <a:lnTo>
                  <a:pt x="52" y="352"/>
                </a:lnTo>
                <a:lnTo>
                  <a:pt x="48" y="352"/>
                </a:lnTo>
                <a:lnTo>
                  <a:pt x="44" y="352"/>
                </a:lnTo>
                <a:lnTo>
                  <a:pt x="40" y="352"/>
                </a:lnTo>
                <a:lnTo>
                  <a:pt x="36" y="350"/>
                </a:lnTo>
                <a:lnTo>
                  <a:pt x="34" y="350"/>
                </a:lnTo>
                <a:lnTo>
                  <a:pt x="32" y="348"/>
                </a:lnTo>
                <a:lnTo>
                  <a:pt x="32" y="346"/>
                </a:lnTo>
                <a:lnTo>
                  <a:pt x="32" y="342"/>
                </a:lnTo>
                <a:lnTo>
                  <a:pt x="32" y="342"/>
                </a:lnTo>
                <a:lnTo>
                  <a:pt x="30" y="340"/>
                </a:lnTo>
                <a:lnTo>
                  <a:pt x="30" y="342"/>
                </a:lnTo>
                <a:lnTo>
                  <a:pt x="28" y="342"/>
                </a:lnTo>
                <a:lnTo>
                  <a:pt x="26" y="344"/>
                </a:lnTo>
                <a:lnTo>
                  <a:pt x="24" y="344"/>
                </a:lnTo>
                <a:lnTo>
                  <a:pt x="22" y="344"/>
                </a:lnTo>
                <a:lnTo>
                  <a:pt x="20" y="342"/>
                </a:lnTo>
                <a:lnTo>
                  <a:pt x="18" y="342"/>
                </a:lnTo>
                <a:lnTo>
                  <a:pt x="16" y="338"/>
                </a:lnTo>
                <a:lnTo>
                  <a:pt x="16" y="336"/>
                </a:lnTo>
                <a:lnTo>
                  <a:pt x="16" y="332"/>
                </a:lnTo>
                <a:lnTo>
                  <a:pt x="20" y="330"/>
                </a:lnTo>
                <a:lnTo>
                  <a:pt x="26" y="326"/>
                </a:lnTo>
                <a:lnTo>
                  <a:pt x="30" y="300"/>
                </a:lnTo>
                <a:lnTo>
                  <a:pt x="30" y="300"/>
                </a:lnTo>
                <a:lnTo>
                  <a:pt x="28" y="296"/>
                </a:lnTo>
                <a:lnTo>
                  <a:pt x="28" y="292"/>
                </a:lnTo>
                <a:lnTo>
                  <a:pt x="26" y="288"/>
                </a:lnTo>
                <a:lnTo>
                  <a:pt x="24" y="284"/>
                </a:lnTo>
                <a:lnTo>
                  <a:pt x="22" y="280"/>
                </a:lnTo>
                <a:lnTo>
                  <a:pt x="22" y="278"/>
                </a:lnTo>
                <a:lnTo>
                  <a:pt x="18" y="272"/>
                </a:lnTo>
                <a:lnTo>
                  <a:pt x="12" y="258"/>
                </a:lnTo>
                <a:lnTo>
                  <a:pt x="8" y="242"/>
                </a:lnTo>
                <a:lnTo>
                  <a:pt x="4" y="228"/>
                </a:lnTo>
                <a:lnTo>
                  <a:pt x="4" y="218"/>
                </a:lnTo>
                <a:lnTo>
                  <a:pt x="8" y="214"/>
                </a:lnTo>
                <a:lnTo>
                  <a:pt x="8" y="208"/>
                </a:lnTo>
                <a:lnTo>
                  <a:pt x="8" y="202"/>
                </a:lnTo>
                <a:lnTo>
                  <a:pt x="6" y="196"/>
                </a:lnTo>
                <a:lnTo>
                  <a:pt x="4" y="194"/>
                </a:lnTo>
                <a:lnTo>
                  <a:pt x="2" y="188"/>
                </a:lnTo>
                <a:lnTo>
                  <a:pt x="0" y="178"/>
                </a:lnTo>
                <a:lnTo>
                  <a:pt x="0" y="168"/>
                </a:lnTo>
                <a:lnTo>
                  <a:pt x="4" y="160"/>
                </a:lnTo>
                <a:lnTo>
                  <a:pt x="8" y="158"/>
                </a:lnTo>
                <a:lnTo>
                  <a:pt x="12" y="154"/>
                </a:lnTo>
                <a:lnTo>
                  <a:pt x="16" y="150"/>
                </a:lnTo>
                <a:lnTo>
                  <a:pt x="20" y="148"/>
                </a:lnTo>
                <a:lnTo>
                  <a:pt x="24" y="144"/>
                </a:lnTo>
                <a:lnTo>
                  <a:pt x="28" y="140"/>
                </a:lnTo>
                <a:lnTo>
                  <a:pt x="30" y="138"/>
                </a:lnTo>
                <a:lnTo>
                  <a:pt x="30" y="138"/>
                </a:lnTo>
              </a:path>
            </a:pathLst>
          </a:custGeom>
          <a:solidFill>
            <a:srgbClr val="92D050"/>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35" name="Freeform 205"/>
          <p:cNvSpPr>
            <a:spLocks/>
          </p:cNvSpPr>
          <p:nvPr/>
        </p:nvSpPr>
        <p:spPr bwMode="gray">
          <a:xfrm>
            <a:off x="4750181" y="5363060"/>
            <a:ext cx="137650" cy="144516"/>
          </a:xfrm>
          <a:custGeom>
            <a:avLst/>
            <a:gdLst/>
            <a:ahLst/>
            <a:cxnLst>
              <a:cxn ang="0">
                <a:pos x="10" y="92"/>
              </a:cxn>
              <a:cxn ang="0">
                <a:pos x="8" y="86"/>
              </a:cxn>
              <a:cxn ang="0">
                <a:pos x="8" y="78"/>
              </a:cxn>
              <a:cxn ang="0">
                <a:pos x="10" y="68"/>
              </a:cxn>
              <a:cxn ang="0">
                <a:pos x="12" y="62"/>
              </a:cxn>
              <a:cxn ang="0">
                <a:pos x="10" y="56"/>
              </a:cxn>
              <a:cxn ang="0">
                <a:pos x="6" y="52"/>
              </a:cxn>
              <a:cxn ang="0">
                <a:pos x="2" y="52"/>
              </a:cxn>
              <a:cxn ang="0">
                <a:pos x="0" y="46"/>
              </a:cxn>
              <a:cxn ang="0">
                <a:pos x="4" y="38"/>
              </a:cxn>
              <a:cxn ang="0">
                <a:pos x="8" y="32"/>
              </a:cxn>
              <a:cxn ang="0">
                <a:pos x="8" y="30"/>
              </a:cxn>
              <a:cxn ang="0">
                <a:pos x="8" y="24"/>
              </a:cxn>
              <a:cxn ang="0">
                <a:pos x="10" y="18"/>
              </a:cxn>
              <a:cxn ang="0">
                <a:pos x="14" y="18"/>
              </a:cxn>
              <a:cxn ang="0">
                <a:pos x="18" y="16"/>
              </a:cxn>
              <a:cxn ang="0">
                <a:pos x="20" y="12"/>
              </a:cxn>
              <a:cxn ang="0">
                <a:pos x="24" y="8"/>
              </a:cxn>
              <a:cxn ang="0">
                <a:pos x="34" y="2"/>
              </a:cxn>
              <a:cxn ang="0">
                <a:pos x="44" y="0"/>
              </a:cxn>
              <a:cxn ang="0">
                <a:pos x="52" y="0"/>
              </a:cxn>
              <a:cxn ang="0">
                <a:pos x="62" y="2"/>
              </a:cxn>
              <a:cxn ang="0">
                <a:pos x="68" y="4"/>
              </a:cxn>
              <a:cxn ang="0">
                <a:pos x="72" y="6"/>
              </a:cxn>
              <a:cxn ang="0">
                <a:pos x="76" y="6"/>
              </a:cxn>
              <a:cxn ang="0">
                <a:pos x="78" y="4"/>
              </a:cxn>
              <a:cxn ang="0">
                <a:pos x="82" y="10"/>
              </a:cxn>
              <a:cxn ang="0">
                <a:pos x="82" y="18"/>
              </a:cxn>
              <a:cxn ang="0">
                <a:pos x="74" y="22"/>
              </a:cxn>
              <a:cxn ang="0">
                <a:pos x="68" y="22"/>
              </a:cxn>
              <a:cxn ang="0">
                <a:pos x="64" y="16"/>
              </a:cxn>
              <a:cxn ang="0">
                <a:pos x="60" y="12"/>
              </a:cxn>
              <a:cxn ang="0">
                <a:pos x="54" y="8"/>
              </a:cxn>
              <a:cxn ang="0">
                <a:pos x="46" y="6"/>
              </a:cxn>
              <a:cxn ang="0">
                <a:pos x="36" y="10"/>
              </a:cxn>
              <a:cxn ang="0">
                <a:pos x="26" y="16"/>
              </a:cxn>
              <a:cxn ang="0">
                <a:pos x="22" y="22"/>
              </a:cxn>
              <a:cxn ang="0">
                <a:pos x="22" y="28"/>
              </a:cxn>
              <a:cxn ang="0">
                <a:pos x="20" y="34"/>
              </a:cxn>
              <a:cxn ang="0">
                <a:pos x="20" y="38"/>
              </a:cxn>
              <a:cxn ang="0">
                <a:pos x="24" y="38"/>
              </a:cxn>
              <a:cxn ang="0">
                <a:pos x="34" y="36"/>
              </a:cxn>
              <a:cxn ang="0">
                <a:pos x="42" y="34"/>
              </a:cxn>
              <a:cxn ang="0">
                <a:pos x="44" y="30"/>
              </a:cxn>
              <a:cxn ang="0">
                <a:pos x="50" y="28"/>
              </a:cxn>
              <a:cxn ang="0">
                <a:pos x="54" y="28"/>
              </a:cxn>
              <a:cxn ang="0">
                <a:pos x="54" y="32"/>
              </a:cxn>
              <a:cxn ang="0">
                <a:pos x="54" y="36"/>
              </a:cxn>
              <a:cxn ang="0">
                <a:pos x="50" y="38"/>
              </a:cxn>
              <a:cxn ang="0">
                <a:pos x="42" y="40"/>
              </a:cxn>
              <a:cxn ang="0">
                <a:pos x="36" y="44"/>
              </a:cxn>
              <a:cxn ang="0">
                <a:pos x="32" y="44"/>
              </a:cxn>
              <a:cxn ang="0">
                <a:pos x="32" y="46"/>
              </a:cxn>
              <a:cxn ang="0">
                <a:pos x="32" y="50"/>
              </a:cxn>
              <a:cxn ang="0">
                <a:pos x="36" y="52"/>
              </a:cxn>
              <a:cxn ang="0">
                <a:pos x="42" y="58"/>
              </a:cxn>
              <a:cxn ang="0">
                <a:pos x="46" y="66"/>
              </a:cxn>
              <a:cxn ang="0">
                <a:pos x="46" y="70"/>
              </a:cxn>
              <a:cxn ang="0">
                <a:pos x="62" y="90"/>
              </a:cxn>
              <a:cxn ang="0">
                <a:pos x="38" y="96"/>
              </a:cxn>
              <a:cxn ang="0">
                <a:pos x="34" y="64"/>
              </a:cxn>
              <a:cxn ang="0">
                <a:pos x="28" y="58"/>
              </a:cxn>
              <a:cxn ang="0">
                <a:pos x="24" y="78"/>
              </a:cxn>
            </a:cxnLst>
            <a:rect l="0" t="0" r="r" b="b"/>
            <a:pathLst>
              <a:path w="82" h="96">
                <a:moveTo>
                  <a:pt x="16" y="88"/>
                </a:moveTo>
                <a:lnTo>
                  <a:pt x="10" y="92"/>
                </a:lnTo>
                <a:lnTo>
                  <a:pt x="10" y="90"/>
                </a:lnTo>
                <a:lnTo>
                  <a:pt x="8" y="86"/>
                </a:lnTo>
                <a:lnTo>
                  <a:pt x="8" y="82"/>
                </a:lnTo>
                <a:lnTo>
                  <a:pt x="8" y="78"/>
                </a:lnTo>
                <a:lnTo>
                  <a:pt x="8" y="72"/>
                </a:lnTo>
                <a:lnTo>
                  <a:pt x="10" y="68"/>
                </a:lnTo>
                <a:lnTo>
                  <a:pt x="12" y="64"/>
                </a:lnTo>
                <a:lnTo>
                  <a:pt x="12" y="62"/>
                </a:lnTo>
                <a:lnTo>
                  <a:pt x="12" y="58"/>
                </a:lnTo>
                <a:lnTo>
                  <a:pt x="10" y="56"/>
                </a:lnTo>
                <a:lnTo>
                  <a:pt x="8" y="54"/>
                </a:lnTo>
                <a:lnTo>
                  <a:pt x="6" y="52"/>
                </a:lnTo>
                <a:lnTo>
                  <a:pt x="2" y="52"/>
                </a:lnTo>
                <a:lnTo>
                  <a:pt x="2" y="52"/>
                </a:lnTo>
                <a:lnTo>
                  <a:pt x="0" y="50"/>
                </a:lnTo>
                <a:lnTo>
                  <a:pt x="0" y="46"/>
                </a:lnTo>
                <a:lnTo>
                  <a:pt x="2" y="42"/>
                </a:lnTo>
                <a:lnTo>
                  <a:pt x="4" y="38"/>
                </a:lnTo>
                <a:lnTo>
                  <a:pt x="6" y="34"/>
                </a:lnTo>
                <a:lnTo>
                  <a:pt x="8" y="32"/>
                </a:lnTo>
                <a:lnTo>
                  <a:pt x="8" y="30"/>
                </a:lnTo>
                <a:lnTo>
                  <a:pt x="8" y="30"/>
                </a:lnTo>
                <a:lnTo>
                  <a:pt x="8" y="28"/>
                </a:lnTo>
                <a:lnTo>
                  <a:pt x="8" y="24"/>
                </a:lnTo>
                <a:lnTo>
                  <a:pt x="8" y="20"/>
                </a:lnTo>
                <a:lnTo>
                  <a:pt x="10" y="18"/>
                </a:lnTo>
                <a:lnTo>
                  <a:pt x="14" y="16"/>
                </a:lnTo>
                <a:lnTo>
                  <a:pt x="14" y="18"/>
                </a:lnTo>
                <a:lnTo>
                  <a:pt x="16" y="18"/>
                </a:lnTo>
                <a:lnTo>
                  <a:pt x="18" y="16"/>
                </a:lnTo>
                <a:lnTo>
                  <a:pt x="20" y="16"/>
                </a:lnTo>
                <a:lnTo>
                  <a:pt x="20" y="12"/>
                </a:lnTo>
                <a:lnTo>
                  <a:pt x="22" y="10"/>
                </a:lnTo>
                <a:lnTo>
                  <a:pt x="24" y="8"/>
                </a:lnTo>
                <a:lnTo>
                  <a:pt x="30" y="4"/>
                </a:lnTo>
                <a:lnTo>
                  <a:pt x="34" y="2"/>
                </a:lnTo>
                <a:lnTo>
                  <a:pt x="42" y="0"/>
                </a:lnTo>
                <a:lnTo>
                  <a:pt x="44" y="0"/>
                </a:lnTo>
                <a:lnTo>
                  <a:pt x="46" y="0"/>
                </a:lnTo>
                <a:lnTo>
                  <a:pt x="52" y="0"/>
                </a:lnTo>
                <a:lnTo>
                  <a:pt x="56" y="0"/>
                </a:lnTo>
                <a:lnTo>
                  <a:pt x="62" y="2"/>
                </a:lnTo>
                <a:lnTo>
                  <a:pt x="68" y="4"/>
                </a:lnTo>
                <a:lnTo>
                  <a:pt x="68" y="4"/>
                </a:lnTo>
                <a:lnTo>
                  <a:pt x="70" y="6"/>
                </a:lnTo>
                <a:lnTo>
                  <a:pt x="72" y="6"/>
                </a:lnTo>
                <a:lnTo>
                  <a:pt x="74" y="6"/>
                </a:lnTo>
                <a:lnTo>
                  <a:pt x="76" y="6"/>
                </a:lnTo>
                <a:lnTo>
                  <a:pt x="76" y="4"/>
                </a:lnTo>
                <a:lnTo>
                  <a:pt x="78" y="4"/>
                </a:lnTo>
                <a:lnTo>
                  <a:pt x="80" y="6"/>
                </a:lnTo>
                <a:lnTo>
                  <a:pt x="82" y="10"/>
                </a:lnTo>
                <a:lnTo>
                  <a:pt x="82" y="14"/>
                </a:lnTo>
                <a:lnTo>
                  <a:pt x="82" y="18"/>
                </a:lnTo>
                <a:lnTo>
                  <a:pt x="78" y="20"/>
                </a:lnTo>
                <a:lnTo>
                  <a:pt x="74" y="22"/>
                </a:lnTo>
                <a:lnTo>
                  <a:pt x="72" y="22"/>
                </a:lnTo>
                <a:lnTo>
                  <a:pt x="68" y="22"/>
                </a:lnTo>
                <a:lnTo>
                  <a:pt x="66" y="20"/>
                </a:lnTo>
                <a:lnTo>
                  <a:pt x="64" y="16"/>
                </a:lnTo>
                <a:lnTo>
                  <a:pt x="62" y="14"/>
                </a:lnTo>
                <a:lnTo>
                  <a:pt x="60" y="12"/>
                </a:lnTo>
                <a:lnTo>
                  <a:pt x="58" y="10"/>
                </a:lnTo>
                <a:lnTo>
                  <a:pt x="54" y="8"/>
                </a:lnTo>
                <a:lnTo>
                  <a:pt x="50" y="8"/>
                </a:lnTo>
                <a:lnTo>
                  <a:pt x="46" y="6"/>
                </a:lnTo>
                <a:lnTo>
                  <a:pt x="40" y="8"/>
                </a:lnTo>
                <a:lnTo>
                  <a:pt x="36" y="10"/>
                </a:lnTo>
                <a:lnTo>
                  <a:pt x="30" y="14"/>
                </a:lnTo>
                <a:lnTo>
                  <a:pt x="26" y="16"/>
                </a:lnTo>
                <a:lnTo>
                  <a:pt x="24" y="18"/>
                </a:lnTo>
                <a:lnTo>
                  <a:pt x="22" y="22"/>
                </a:lnTo>
                <a:lnTo>
                  <a:pt x="22" y="24"/>
                </a:lnTo>
                <a:lnTo>
                  <a:pt x="22" y="28"/>
                </a:lnTo>
                <a:lnTo>
                  <a:pt x="22" y="30"/>
                </a:lnTo>
                <a:lnTo>
                  <a:pt x="20" y="34"/>
                </a:lnTo>
                <a:lnTo>
                  <a:pt x="20" y="36"/>
                </a:lnTo>
                <a:lnTo>
                  <a:pt x="20" y="38"/>
                </a:lnTo>
                <a:lnTo>
                  <a:pt x="20" y="38"/>
                </a:lnTo>
                <a:lnTo>
                  <a:pt x="24" y="38"/>
                </a:lnTo>
                <a:lnTo>
                  <a:pt x="28" y="36"/>
                </a:lnTo>
                <a:lnTo>
                  <a:pt x="34" y="36"/>
                </a:lnTo>
                <a:lnTo>
                  <a:pt x="40" y="36"/>
                </a:lnTo>
                <a:lnTo>
                  <a:pt x="42" y="34"/>
                </a:lnTo>
                <a:lnTo>
                  <a:pt x="44" y="32"/>
                </a:lnTo>
                <a:lnTo>
                  <a:pt x="44" y="30"/>
                </a:lnTo>
                <a:lnTo>
                  <a:pt x="48" y="28"/>
                </a:lnTo>
                <a:lnTo>
                  <a:pt x="50" y="28"/>
                </a:lnTo>
                <a:lnTo>
                  <a:pt x="52" y="28"/>
                </a:lnTo>
                <a:lnTo>
                  <a:pt x="54" y="28"/>
                </a:lnTo>
                <a:lnTo>
                  <a:pt x="54" y="30"/>
                </a:lnTo>
                <a:lnTo>
                  <a:pt x="54" y="32"/>
                </a:lnTo>
                <a:lnTo>
                  <a:pt x="54" y="34"/>
                </a:lnTo>
                <a:lnTo>
                  <a:pt x="54" y="36"/>
                </a:lnTo>
                <a:lnTo>
                  <a:pt x="52" y="38"/>
                </a:lnTo>
                <a:lnTo>
                  <a:pt x="50" y="38"/>
                </a:lnTo>
                <a:lnTo>
                  <a:pt x="46" y="40"/>
                </a:lnTo>
                <a:lnTo>
                  <a:pt x="42" y="40"/>
                </a:lnTo>
                <a:lnTo>
                  <a:pt x="38" y="42"/>
                </a:lnTo>
                <a:lnTo>
                  <a:pt x="36" y="44"/>
                </a:lnTo>
                <a:lnTo>
                  <a:pt x="32" y="44"/>
                </a:lnTo>
                <a:lnTo>
                  <a:pt x="32" y="44"/>
                </a:lnTo>
                <a:lnTo>
                  <a:pt x="32" y="46"/>
                </a:lnTo>
                <a:lnTo>
                  <a:pt x="32" y="46"/>
                </a:lnTo>
                <a:lnTo>
                  <a:pt x="30" y="48"/>
                </a:lnTo>
                <a:lnTo>
                  <a:pt x="32" y="50"/>
                </a:lnTo>
                <a:lnTo>
                  <a:pt x="32" y="50"/>
                </a:lnTo>
                <a:lnTo>
                  <a:pt x="36" y="52"/>
                </a:lnTo>
                <a:lnTo>
                  <a:pt x="40" y="54"/>
                </a:lnTo>
                <a:lnTo>
                  <a:pt x="42" y="58"/>
                </a:lnTo>
                <a:lnTo>
                  <a:pt x="44" y="62"/>
                </a:lnTo>
                <a:lnTo>
                  <a:pt x="46" y="66"/>
                </a:lnTo>
                <a:lnTo>
                  <a:pt x="46" y="68"/>
                </a:lnTo>
                <a:lnTo>
                  <a:pt x="46" y="70"/>
                </a:lnTo>
                <a:lnTo>
                  <a:pt x="58" y="76"/>
                </a:lnTo>
                <a:lnTo>
                  <a:pt x="62" y="90"/>
                </a:lnTo>
                <a:lnTo>
                  <a:pt x="46" y="92"/>
                </a:lnTo>
                <a:lnTo>
                  <a:pt x="38" y="96"/>
                </a:lnTo>
                <a:lnTo>
                  <a:pt x="34" y="80"/>
                </a:lnTo>
                <a:lnTo>
                  <a:pt x="34" y="64"/>
                </a:lnTo>
                <a:lnTo>
                  <a:pt x="32" y="62"/>
                </a:lnTo>
                <a:lnTo>
                  <a:pt x="28" y="58"/>
                </a:lnTo>
                <a:lnTo>
                  <a:pt x="24" y="58"/>
                </a:lnTo>
                <a:lnTo>
                  <a:pt x="24" y="78"/>
                </a:lnTo>
                <a:lnTo>
                  <a:pt x="16" y="88"/>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36" name="Freeform 206"/>
          <p:cNvSpPr>
            <a:spLocks/>
          </p:cNvSpPr>
          <p:nvPr/>
        </p:nvSpPr>
        <p:spPr bwMode="gray">
          <a:xfrm>
            <a:off x="4236509" y="5299834"/>
            <a:ext cx="228298" cy="222797"/>
          </a:xfrm>
          <a:custGeom>
            <a:avLst/>
            <a:gdLst/>
            <a:ahLst/>
            <a:cxnLst>
              <a:cxn ang="0">
                <a:pos x="2" y="2"/>
              </a:cxn>
              <a:cxn ang="0">
                <a:pos x="8" y="4"/>
              </a:cxn>
              <a:cxn ang="0">
                <a:pos x="18" y="2"/>
              </a:cxn>
              <a:cxn ang="0">
                <a:pos x="24" y="0"/>
              </a:cxn>
              <a:cxn ang="0">
                <a:pos x="32" y="4"/>
              </a:cxn>
              <a:cxn ang="0">
                <a:pos x="38" y="14"/>
              </a:cxn>
              <a:cxn ang="0">
                <a:pos x="42" y="18"/>
              </a:cxn>
              <a:cxn ang="0">
                <a:pos x="42" y="20"/>
              </a:cxn>
              <a:cxn ang="0">
                <a:pos x="66" y="42"/>
              </a:cxn>
              <a:cxn ang="0">
                <a:pos x="72" y="42"/>
              </a:cxn>
              <a:cxn ang="0">
                <a:pos x="92" y="60"/>
              </a:cxn>
              <a:cxn ang="0">
                <a:pos x="110" y="74"/>
              </a:cxn>
              <a:cxn ang="0">
                <a:pos x="108" y="74"/>
              </a:cxn>
              <a:cxn ang="0">
                <a:pos x="104" y="76"/>
              </a:cxn>
              <a:cxn ang="0">
                <a:pos x="104" y="78"/>
              </a:cxn>
              <a:cxn ang="0">
                <a:pos x="114" y="88"/>
              </a:cxn>
              <a:cxn ang="0">
                <a:pos x="126" y="100"/>
              </a:cxn>
              <a:cxn ang="0">
                <a:pos x="128" y="102"/>
              </a:cxn>
              <a:cxn ang="0">
                <a:pos x="132" y="108"/>
              </a:cxn>
              <a:cxn ang="0">
                <a:pos x="136" y="116"/>
              </a:cxn>
              <a:cxn ang="0">
                <a:pos x="134" y="116"/>
              </a:cxn>
              <a:cxn ang="0">
                <a:pos x="134" y="120"/>
              </a:cxn>
              <a:cxn ang="0">
                <a:pos x="136" y="128"/>
              </a:cxn>
              <a:cxn ang="0">
                <a:pos x="136" y="132"/>
              </a:cxn>
              <a:cxn ang="0">
                <a:pos x="136" y="140"/>
              </a:cxn>
              <a:cxn ang="0">
                <a:pos x="132" y="146"/>
              </a:cxn>
              <a:cxn ang="0">
                <a:pos x="126" y="148"/>
              </a:cxn>
              <a:cxn ang="0">
                <a:pos x="122" y="148"/>
              </a:cxn>
              <a:cxn ang="0">
                <a:pos x="100" y="138"/>
              </a:cxn>
              <a:cxn ang="0">
                <a:pos x="82" y="116"/>
              </a:cxn>
              <a:cxn ang="0">
                <a:pos x="62" y="88"/>
              </a:cxn>
              <a:cxn ang="0">
                <a:pos x="52" y="68"/>
              </a:cxn>
              <a:cxn ang="0">
                <a:pos x="44" y="60"/>
              </a:cxn>
              <a:cxn ang="0">
                <a:pos x="40" y="54"/>
              </a:cxn>
              <a:cxn ang="0">
                <a:pos x="34" y="46"/>
              </a:cxn>
              <a:cxn ang="0">
                <a:pos x="14" y="18"/>
              </a:cxn>
              <a:cxn ang="0">
                <a:pos x="12" y="16"/>
              </a:cxn>
              <a:cxn ang="0">
                <a:pos x="6" y="12"/>
              </a:cxn>
              <a:cxn ang="0">
                <a:pos x="0" y="6"/>
              </a:cxn>
              <a:cxn ang="0">
                <a:pos x="0" y="0"/>
              </a:cxn>
            </a:cxnLst>
            <a:rect l="0" t="0" r="r" b="b"/>
            <a:pathLst>
              <a:path w="136" h="148">
                <a:moveTo>
                  <a:pt x="0" y="0"/>
                </a:moveTo>
                <a:lnTo>
                  <a:pt x="2" y="2"/>
                </a:lnTo>
                <a:lnTo>
                  <a:pt x="4" y="2"/>
                </a:lnTo>
                <a:lnTo>
                  <a:pt x="8" y="4"/>
                </a:lnTo>
                <a:lnTo>
                  <a:pt x="12" y="4"/>
                </a:lnTo>
                <a:lnTo>
                  <a:pt x="18" y="2"/>
                </a:lnTo>
                <a:lnTo>
                  <a:pt x="20" y="2"/>
                </a:lnTo>
                <a:lnTo>
                  <a:pt x="24" y="0"/>
                </a:lnTo>
                <a:lnTo>
                  <a:pt x="28" y="2"/>
                </a:lnTo>
                <a:lnTo>
                  <a:pt x="32" y="4"/>
                </a:lnTo>
                <a:lnTo>
                  <a:pt x="36" y="8"/>
                </a:lnTo>
                <a:lnTo>
                  <a:pt x="38" y="14"/>
                </a:lnTo>
                <a:lnTo>
                  <a:pt x="40" y="16"/>
                </a:lnTo>
                <a:lnTo>
                  <a:pt x="42" y="18"/>
                </a:lnTo>
                <a:lnTo>
                  <a:pt x="42" y="20"/>
                </a:lnTo>
                <a:lnTo>
                  <a:pt x="42" y="20"/>
                </a:lnTo>
                <a:lnTo>
                  <a:pt x="42" y="20"/>
                </a:lnTo>
                <a:lnTo>
                  <a:pt x="66" y="42"/>
                </a:lnTo>
                <a:lnTo>
                  <a:pt x="68" y="40"/>
                </a:lnTo>
                <a:lnTo>
                  <a:pt x="72" y="42"/>
                </a:lnTo>
                <a:lnTo>
                  <a:pt x="82" y="50"/>
                </a:lnTo>
                <a:lnTo>
                  <a:pt x="92" y="60"/>
                </a:lnTo>
                <a:lnTo>
                  <a:pt x="104" y="68"/>
                </a:lnTo>
                <a:lnTo>
                  <a:pt x="110" y="74"/>
                </a:lnTo>
                <a:lnTo>
                  <a:pt x="108" y="74"/>
                </a:lnTo>
                <a:lnTo>
                  <a:pt x="108" y="74"/>
                </a:lnTo>
                <a:lnTo>
                  <a:pt x="106" y="74"/>
                </a:lnTo>
                <a:lnTo>
                  <a:pt x="104" y="76"/>
                </a:lnTo>
                <a:lnTo>
                  <a:pt x="102" y="76"/>
                </a:lnTo>
                <a:lnTo>
                  <a:pt x="104" y="78"/>
                </a:lnTo>
                <a:lnTo>
                  <a:pt x="106" y="82"/>
                </a:lnTo>
                <a:lnTo>
                  <a:pt x="114" y="88"/>
                </a:lnTo>
                <a:lnTo>
                  <a:pt x="114" y="100"/>
                </a:lnTo>
                <a:lnTo>
                  <a:pt x="126" y="100"/>
                </a:lnTo>
                <a:lnTo>
                  <a:pt x="126" y="100"/>
                </a:lnTo>
                <a:lnTo>
                  <a:pt x="128" y="102"/>
                </a:lnTo>
                <a:lnTo>
                  <a:pt x="130" y="104"/>
                </a:lnTo>
                <a:lnTo>
                  <a:pt x="132" y="108"/>
                </a:lnTo>
                <a:lnTo>
                  <a:pt x="134" y="112"/>
                </a:lnTo>
                <a:lnTo>
                  <a:pt x="136" y="116"/>
                </a:lnTo>
                <a:lnTo>
                  <a:pt x="136" y="116"/>
                </a:lnTo>
                <a:lnTo>
                  <a:pt x="134" y="116"/>
                </a:lnTo>
                <a:lnTo>
                  <a:pt x="134" y="118"/>
                </a:lnTo>
                <a:lnTo>
                  <a:pt x="134" y="120"/>
                </a:lnTo>
                <a:lnTo>
                  <a:pt x="134" y="124"/>
                </a:lnTo>
                <a:lnTo>
                  <a:pt x="136" y="128"/>
                </a:lnTo>
                <a:lnTo>
                  <a:pt x="136" y="130"/>
                </a:lnTo>
                <a:lnTo>
                  <a:pt x="136" y="132"/>
                </a:lnTo>
                <a:lnTo>
                  <a:pt x="136" y="136"/>
                </a:lnTo>
                <a:lnTo>
                  <a:pt x="136" y="140"/>
                </a:lnTo>
                <a:lnTo>
                  <a:pt x="134" y="144"/>
                </a:lnTo>
                <a:lnTo>
                  <a:pt x="132" y="146"/>
                </a:lnTo>
                <a:lnTo>
                  <a:pt x="128" y="148"/>
                </a:lnTo>
                <a:lnTo>
                  <a:pt x="126" y="148"/>
                </a:lnTo>
                <a:lnTo>
                  <a:pt x="122" y="148"/>
                </a:lnTo>
                <a:lnTo>
                  <a:pt x="122" y="148"/>
                </a:lnTo>
                <a:lnTo>
                  <a:pt x="102" y="142"/>
                </a:lnTo>
                <a:lnTo>
                  <a:pt x="100" y="138"/>
                </a:lnTo>
                <a:lnTo>
                  <a:pt x="92" y="128"/>
                </a:lnTo>
                <a:lnTo>
                  <a:pt x="82" y="116"/>
                </a:lnTo>
                <a:lnTo>
                  <a:pt x="72" y="102"/>
                </a:lnTo>
                <a:lnTo>
                  <a:pt x="62" y="88"/>
                </a:lnTo>
                <a:lnTo>
                  <a:pt x="56" y="78"/>
                </a:lnTo>
                <a:lnTo>
                  <a:pt x="52" y="68"/>
                </a:lnTo>
                <a:lnTo>
                  <a:pt x="44" y="62"/>
                </a:lnTo>
                <a:lnTo>
                  <a:pt x="44" y="60"/>
                </a:lnTo>
                <a:lnTo>
                  <a:pt x="42" y="58"/>
                </a:lnTo>
                <a:lnTo>
                  <a:pt x="40" y="54"/>
                </a:lnTo>
                <a:lnTo>
                  <a:pt x="38" y="50"/>
                </a:lnTo>
                <a:lnTo>
                  <a:pt x="34" y="46"/>
                </a:lnTo>
                <a:lnTo>
                  <a:pt x="32" y="42"/>
                </a:lnTo>
                <a:lnTo>
                  <a:pt x="14" y="18"/>
                </a:lnTo>
                <a:lnTo>
                  <a:pt x="14" y="18"/>
                </a:lnTo>
                <a:lnTo>
                  <a:pt x="12" y="16"/>
                </a:lnTo>
                <a:lnTo>
                  <a:pt x="8" y="14"/>
                </a:lnTo>
                <a:lnTo>
                  <a:pt x="6" y="12"/>
                </a:lnTo>
                <a:lnTo>
                  <a:pt x="2" y="8"/>
                </a:lnTo>
                <a:lnTo>
                  <a:pt x="0" y="6"/>
                </a:lnTo>
                <a:lnTo>
                  <a:pt x="0" y="2"/>
                </a:lnTo>
                <a:lnTo>
                  <a:pt x="0" y="0"/>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37" name="Freeform 207"/>
          <p:cNvSpPr>
            <a:spLocks/>
          </p:cNvSpPr>
          <p:nvPr/>
        </p:nvSpPr>
        <p:spPr bwMode="gray">
          <a:xfrm>
            <a:off x="4458093" y="5528651"/>
            <a:ext cx="194725" cy="48172"/>
          </a:xfrm>
          <a:custGeom>
            <a:avLst/>
            <a:gdLst/>
            <a:ahLst/>
            <a:cxnLst>
              <a:cxn ang="0">
                <a:pos x="50" y="22"/>
              </a:cxn>
              <a:cxn ang="0">
                <a:pos x="22" y="22"/>
              </a:cxn>
              <a:cxn ang="0">
                <a:pos x="0" y="10"/>
              </a:cxn>
              <a:cxn ang="0">
                <a:pos x="2" y="4"/>
              </a:cxn>
              <a:cxn ang="0">
                <a:pos x="2" y="4"/>
              </a:cxn>
              <a:cxn ang="0">
                <a:pos x="6" y="2"/>
              </a:cxn>
              <a:cxn ang="0">
                <a:pos x="10" y="0"/>
              </a:cxn>
              <a:cxn ang="0">
                <a:pos x="14" y="0"/>
              </a:cxn>
              <a:cxn ang="0">
                <a:pos x="20" y="0"/>
              </a:cxn>
              <a:cxn ang="0">
                <a:pos x="26" y="0"/>
              </a:cxn>
              <a:cxn ang="0">
                <a:pos x="56" y="8"/>
              </a:cxn>
              <a:cxn ang="0">
                <a:pos x="58" y="8"/>
              </a:cxn>
              <a:cxn ang="0">
                <a:pos x="62" y="6"/>
              </a:cxn>
              <a:cxn ang="0">
                <a:pos x="66" y="6"/>
              </a:cxn>
              <a:cxn ang="0">
                <a:pos x="72" y="6"/>
              </a:cxn>
              <a:cxn ang="0">
                <a:pos x="80" y="6"/>
              </a:cxn>
              <a:cxn ang="0">
                <a:pos x="84" y="8"/>
              </a:cxn>
              <a:cxn ang="0">
                <a:pos x="90" y="12"/>
              </a:cxn>
              <a:cxn ang="0">
                <a:pos x="96" y="14"/>
              </a:cxn>
              <a:cxn ang="0">
                <a:pos x="102" y="16"/>
              </a:cxn>
              <a:cxn ang="0">
                <a:pos x="108" y="18"/>
              </a:cxn>
              <a:cxn ang="0">
                <a:pos x="110" y="20"/>
              </a:cxn>
              <a:cxn ang="0">
                <a:pos x="112" y="20"/>
              </a:cxn>
              <a:cxn ang="0">
                <a:pos x="112" y="20"/>
              </a:cxn>
              <a:cxn ang="0">
                <a:pos x="114" y="22"/>
              </a:cxn>
              <a:cxn ang="0">
                <a:pos x="114" y="24"/>
              </a:cxn>
              <a:cxn ang="0">
                <a:pos x="116" y="28"/>
              </a:cxn>
              <a:cxn ang="0">
                <a:pos x="114" y="30"/>
              </a:cxn>
              <a:cxn ang="0">
                <a:pos x="114" y="32"/>
              </a:cxn>
              <a:cxn ang="0">
                <a:pos x="110" y="32"/>
              </a:cxn>
              <a:cxn ang="0">
                <a:pos x="100" y="32"/>
              </a:cxn>
              <a:cxn ang="0">
                <a:pos x="88" y="30"/>
              </a:cxn>
              <a:cxn ang="0">
                <a:pos x="76" y="30"/>
              </a:cxn>
              <a:cxn ang="0">
                <a:pos x="72" y="28"/>
              </a:cxn>
              <a:cxn ang="0">
                <a:pos x="50" y="22"/>
              </a:cxn>
            </a:cxnLst>
            <a:rect l="0" t="0" r="r" b="b"/>
            <a:pathLst>
              <a:path w="116" h="32">
                <a:moveTo>
                  <a:pt x="50" y="22"/>
                </a:moveTo>
                <a:lnTo>
                  <a:pt x="22" y="22"/>
                </a:lnTo>
                <a:lnTo>
                  <a:pt x="0" y="10"/>
                </a:lnTo>
                <a:lnTo>
                  <a:pt x="2" y="4"/>
                </a:lnTo>
                <a:lnTo>
                  <a:pt x="2" y="4"/>
                </a:lnTo>
                <a:lnTo>
                  <a:pt x="6" y="2"/>
                </a:lnTo>
                <a:lnTo>
                  <a:pt x="10" y="0"/>
                </a:lnTo>
                <a:lnTo>
                  <a:pt x="14" y="0"/>
                </a:lnTo>
                <a:lnTo>
                  <a:pt x="20" y="0"/>
                </a:lnTo>
                <a:lnTo>
                  <a:pt x="26" y="0"/>
                </a:lnTo>
                <a:lnTo>
                  <a:pt x="56" y="8"/>
                </a:lnTo>
                <a:lnTo>
                  <a:pt x="58" y="8"/>
                </a:lnTo>
                <a:lnTo>
                  <a:pt x="62" y="6"/>
                </a:lnTo>
                <a:lnTo>
                  <a:pt x="66" y="6"/>
                </a:lnTo>
                <a:lnTo>
                  <a:pt x="72" y="6"/>
                </a:lnTo>
                <a:lnTo>
                  <a:pt x="80" y="6"/>
                </a:lnTo>
                <a:lnTo>
                  <a:pt x="84" y="8"/>
                </a:lnTo>
                <a:lnTo>
                  <a:pt x="90" y="12"/>
                </a:lnTo>
                <a:lnTo>
                  <a:pt x="96" y="14"/>
                </a:lnTo>
                <a:lnTo>
                  <a:pt x="102" y="16"/>
                </a:lnTo>
                <a:lnTo>
                  <a:pt x="108" y="18"/>
                </a:lnTo>
                <a:lnTo>
                  <a:pt x="110" y="20"/>
                </a:lnTo>
                <a:lnTo>
                  <a:pt x="112" y="20"/>
                </a:lnTo>
                <a:lnTo>
                  <a:pt x="112" y="20"/>
                </a:lnTo>
                <a:lnTo>
                  <a:pt x="114" y="22"/>
                </a:lnTo>
                <a:lnTo>
                  <a:pt x="114" y="24"/>
                </a:lnTo>
                <a:lnTo>
                  <a:pt x="116" y="28"/>
                </a:lnTo>
                <a:lnTo>
                  <a:pt x="114" y="30"/>
                </a:lnTo>
                <a:lnTo>
                  <a:pt x="114" y="32"/>
                </a:lnTo>
                <a:lnTo>
                  <a:pt x="110" y="32"/>
                </a:lnTo>
                <a:lnTo>
                  <a:pt x="100" y="32"/>
                </a:lnTo>
                <a:lnTo>
                  <a:pt x="88" y="30"/>
                </a:lnTo>
                <a:lnTo>
                  <a:pt x="76" y="30"/>
                </a:lnTo>
                <a:lnTo>
                  <a:pt x="72" y="28"/>
                </a:lnTo>
                <a:lnTo>
                  <a:pt x="50" y="22"/>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38" name="Freeform 208"/>
          <p:cNvSpPr>
            <a:spLocks/>
          </p:cNvSpPr>
          <p:nvPr/>
        </p:nvSpPr>
        <p:spPr bwMode="gray">
          <a:xfrm>
            <a:off x="8441547" y="5624998"/>
            <a:ext cx="295443" cy="307099"/>
          </a:xfrm>
          <a:custGeom>
            <a:avLst/>
            <a:gdLst/>
            <a:ahLst/>
            <a:cxnLst>
              <a:cxn ang="0">
                <a:pos x="2" y="94"/>
              </a:cxn>
              <a:cxn ang="0">
                <a:pos x="8" y="90"/>
              </a:cxn>
              <a:cxn ang="0">
                <a:pos x="22" y="84"/>
              </a:cxn>
              <a:cxn ang="0">
                <a:pos x="28" y="80"/>
              </a:cxn>
              <a:cxn ang="0">
                <a:pos x="26" y="70"/>
              </a:cxn>
              <a:cxn ang="0">
                <a:pos x="24" y="66"/>
              </a:cxn>
              <a:cxn ang="0">
                <a:pos x="24" y="52"/>
              </a:cxn>
              <a:cxn ang="0">
                <a:pos x="28" y="44"/>
              </a:cxn>
              <a:cxn ang="0">
                <a:pos x="26" y="36"/>
              </a:cxn>
              <a:cxn ang="0">
                <a:pos x="34" y="18"/>
              </a:cxn>
              <a:cxn ang="0">
                <a:pos x="42" y="16"/>
              </a:cxn>
              <a:cxn ang="0">
                <a:pos x="48" y="8"/>
              </a:cxn>
              <a:cxn ang="0">
                <a:pos x="58" y="4"/>
              </a:cxn>
              <a:cxn ang="0">
                <a:pos x="64" y="6"/>
              </a:cxn>
              <a:cxn ang="0">
                <a:pos x="68" y="0"/>
              </a:cxn>
              <a:cxn ang="0">
                <a:pos x="74" y="2"/>
              </a:cxn>
              <a:cxn ang="0">
                <a:pos x="72" y="20"/>
              </a:cxn>
              <a:cxn ang="0">
                <a:pos x="98" y="46"/>
              </a:cxn>
              <a:cxn ang="0">
                <a:pos x="110" y="48"/>
              </a:cxn>
              <a:cxn ang="0">
                <a:pos x="118" y="60"/>
              </a:cxn>
              <a:cxn ang="0">
                <a:pos x="128" y="66"/>
              </a:cxn>
              <a:cxn ang="0">
                <a:pos x="140" y="78"/>
              </a:cxn>
              <a:cxn ang="0">
                <a:pos x="166" y="90"/>
              </a:cxn>
              <a:cxn ang="0">
                <a:pos x="166" y="98"/>
              </a:cxn>
              <a:cxn ang="0">
                <a:pos x="168" y="104"/>
              </a:cxn>
              <a:cxn ang="0">
                <a:pos x="174" y="108"/>
              </a:cxn>
              <a:cxn ang="0">
                <a:pos x="176" y="120"/>
              </a:cxn>
              <a:cxn ang="0">
                <a:pos x="174" y="156"/>
              </a:cxn>
              <a:cxn ang="0">
                <a:pos x="162" y="152"/>
              </a:cxn>
              <a:cxn ang="0">
                <a:pos x="132" y="150"/>
              </a:cxn>
              <a:cxn ang="0">
                <a:pos x="112" y="180"/>
              </a:cxn>
              <a:cxn ang="0">
                <a:pos x="106" y="190"/>
              </a:cxn>
              <a:cxn ang="0">
                <a:pos x="98" y="186"/>
              </a:cxn>
              <a:cxn ang="0">
                <a:pos x="84" y="200"/>
              </a:cxn>
              <a:cxn ang="0">
                <a:pos x="82" y="194"/>
              </a:cxn>
              <a:cxn ang="0">
                <a:pos x="76" y="188"/>
              </a:cxn>
              <a:cxn ang="0">
                <a:pos x="56" y="188"/>
              </a:cxn>
              <a:cxn ang="0">
                <a:pos x="50" y="198"/>
              </a:cxn>
              <a:cxn ang="0">
                <a:pos x="46" y="202"/>
              </a:cxn>
              <a:cxn ang="0">
                <a:pos x="40" y="204"/>
              </a:cxn>
              <a:cxn ang="0">
                <a:pos x="30" y="160"/>
              </a:cxn>
              <a:cxn ang="0">
                <a:pos x="30" y="150"/>
              </a:cxn>
              <a:cxn ang="0">
                <a:pos x="24" y="138"/>
              </a:cxn>
              <a:cxn ang="0">
                <a:pos x="10" y="118"/>
              </a:cxn>
              <a:cxn ang="0">
                <a:pos x="2" y="102"/>
              </a:cxn>
            </a:cxnLst>
            <a:rect l="0" t="0" r="r" b="b"/>
            <a:pathLst>
              <a:path w="176" h="204">
                <a:moveTo>
                  <a:pt x="0" y="96"/>
                </a:moveTo>
                <a:lnTo>
                  <a:pt x="2" y="94"/>
                </a:lnTo>
                <a:lnTo>
                  <a:pt x="2" y="94"/>
                </a:lnTo>
                <a:lnTo>
                  <a:pt x="4" y="94"/>
                </a:lnTo>
                <a:lnTo>
                  <a:pt x="6" y="92"/>
                </a:lnTo>
                <a:lnTo>
                  <a:pt x="8" y="90"/>
                </a:lnTo>
                <a:lnTo>
                  <a:pt x="12" y="88"/>
                </a:lnTo>
                <a:lnTo>
                  <a:pt x="18" y="86"/>
                </a:lnTo>
                <a:lnTo>
                  <a:pt x="22" y="84"/>
                </a:lnTo>
                <a:lnTo>
                  <a:pt x="24" y="84"/>
                </a:lnTo>
                <a:lnTo>
                  <a:pt x="26" y="82"/>
                </a:lnTo>
                <a:lnTo>
                  <a:pt x="28" y="80"/>
                </a:lnTo>
                <a:lnTo>
                  <a:pt x="28" y="76"/>
                </a:lnTo>
                <a:lnTo>
                  <a:pt x="28" y="74"/>
                </a:lnTo>
                <a:lnTo>
                  <a:pt x="26" y="70"/>
                </a:lnTo>
                <a:lnTo>
                  <a:pt x="26" y="68"/>
                </a:lnTo>
                <a:lnTo>
                  <a:pt x="24" y="68"/>
                </a:lnTo>
                <a:lnTo>
                  <a:pt x="24" y="66"/>
                </a:lnTo>
                <a:lnTo>
                  <a:pt x="24" y="62"/>
                </a:lnTo>
                <a:lnTo>
                  <a:pt x="24" y="56"/>
                </a:lnTo>
                <a:lnTo>
                  <a:pt x="24" y="52"/>
                </a:lnTo>
                <a:lnTo>
                  <a:pt x="26" y="48"/>
                </a:lnTo>
                <a:lnTo>
                  <a:pt x="26" y="46"/>
                </a:lnTo>
                <a:lnTo>
                  <a:pt x="28" y="44"/>
                </a:lnTo>
                <a:lnTo>
                  <a:pt x="28" y="40"/>
                </a:lnTo>
                <a:lnTo>
                  <a:pt x="26" y="38"/>
                </a:lnTo>
                <a:lnTo>
                  <a:pt x="26" y="36"/>
                </a:lnTo>
                <a:lnTo>
                  <a:pt x="26" y="36"/>
                </a:lnTo>
                <a:lnTo>
                  <a:pt x="16" y="20"/>
                </a:lnTo>
                <a:lnTo>
                  <a:pt x="34" y="18"/>
                </a:lnTo>
                <a:lnTo>
                  <a:pt x="36" y="18"/>
                </a:lnTo>
                <a:lnTo>
                  <a:pt x="38" y="18"/>
                </a:lnTo>
                <a:lnTo>
                  <a:pt x="42" y="16"/>
                </a:lnTo>
                <a:lnTo>
                  <a:pt x="44" y="12"/>
                </a:lnTo>
                <a:lnTo>
                  <a:pt x="46" y="10"/>
                </a:lnTo>
                <a:lnTo>
                  <a:pt x="48" y="8"/>
                </a:lnTo>
                <a:lnTo>
                  <a:pt x="52" y="6"/>
                </a:lnTo>
                <a:lnTo>
                  <a:pt x="54" y="4"/>
                </a:lnTo>
                <a:lnTo>
                  <a:pt x="58" y="4"/>
                </a:lnTo>
                <a:lnTo>
                  <a:pt x="60" y="6"/>
                </a:lnTo>
                <a:lnTo>
                  <a:pt x="62" y="6"/>
                </a:lnTo>
                <a:lnTo>
                  <a:pt x="64" y="6"/>
                </a:lnTo>
                <a:lnTo>
                  <a:pt x="66" y="4"/>
                </a:lnTo>
                <a:lnTo>
                  <a:pt x="66" y="2"/>
                </a:lnTo>
                <a:lnTo>
                  <a:pt x="68" y="0"/>
                </a:lnTo>
                <a:lnTo>
                  <a:pt x="70" y="0"/>
                </a:lnTo>
                <a:lnTo>
                  <a:pt x="72" y="0"/>
                </a:lnTo>
                <a:lnTo>
                  <a:pt x="74" y="2"/>
                </a:lnTo>
                <a:lnTo>
                  <a:pt x="74" y="6"/>
                </a:lnTo>
                <a:lnTo>
                  <a:pt x="72" y="10"/>
                </a:lnTo>
                <a:lnTo>
                  <a:pt x="72" y="20"/>
                </a:lnTo>
                <a:lnTo>
                  <a:pt x="76" y="32"/>
                </a:lnTo>
                <a:lnTo>
                  <a:pt x="86" y="42"/>
                </a:lnTo>
                <a:lnTo>
                  <a:pt x="98" y="46"/>
                </a:lnTo>
                <a:lnTo>
                  <a:pt x="108" y="44"/>
                </a:lnTo>
                <a:lnTo>
                  <a:pt x="108" y="46"/>
                </a:lnTo>
                <a:lnTo>
                  <a:pt x="110" y="48"/>
                </a:lnTo>
                <a:lnTo>
                  <a:pt x="112" y="52"/>
                </a:lnTo>
                <a:lnTo>
                  <a:pt x="114" y="56"/>
                </a:lnTo>
                <a:lnTo>
                  <a:pt x="118" y="60"/>
                </a:lnTo>
                <a:lnTo>
                  <a:pt x="124" y="62"/>
                </a:lnTo>
                <a:lnTo>
                  <a:pt x="124" y="62"/>
                </a:lnTo>
                <a:lnTo>
                  <a:pt x="128" y="66"/>
                </a:lnTo>
                <a:lnTo>
                  <a:pt x="132" y="68"/>
                </a:lnTo>
                <a:lnTo>
                  <a:pt x="136" y="72"/>
                </a:lnTo>
                <a:lnTo>
                  <a:pt x="140" y="78"/>
                </a:lnTo>
                <a:lnTo>
                  <a:pt x="142" y="82"/>
                </a:lnTo>
                <a:lnTo>
                  <a:pt x="144" y="88"/>
                </a:lnTo>
                <a:lnTo>
                  <a:pt x="166" y="90"/>
                </a:lnTo>
                <a:lnTo>
                  <a:pt x="166" y="92"/>
                </a:lnTo>
                <a:lnTo>
                  <a:pt x="166" y="94"/>
                </a:lnTo>
                <a:lnTo>
                  <a:pt x="166" y="98"/>
                </a:lnTo>
                <a:lnTo>
                  <a:pt x="166" y="102"/>
                </a:lnTo>
                <a:lnTo>
                  <a:pt x="168" y="104"/>
                </a:lnTo>
                <a:lnTo>
                  <a:pt x="168" y="104"/>
                </a:lnTo>
                <a:lnTo>
                  <a:pt x="170" y="106"/>
                </a:lnTo>
                <a:lnTo>
                  <a:pt x="172" y="106"/>
                </a:lnTo>
                <a:lnTo>
                  <a:pt x="174" y="108"/>
                </a:lnTo>
                <a:lnTo>
                  <a:pt x="176" y="112"/>
                </a:lnTo>
                <a:lnTo>
                  <a:pt x="176" y="116"/>
                </a:lnTo>
                <a:lnTo>
                  <a:pt x="176" y="120"/>
                </a:lnTo>
                <a:lnTo>
                  <a:pt x="176" y="132"/>
                </a:lnTo>
                <a:lnTo>
                  <a:pt x="176" y="144"/>
                </a:lnTo>
                <a:lnTo>
                  <a:pt x="174" y="156"/>
                </a:lnTo>
                <a:lnTo>
                  <a:pt x="172" y="162"/>
                </a:lnTo>
                <a:lnTo>
                  <a:pt x="170" y="160"/>
                </a:lnTo>
                <a:lnTo>
                  <a:pt x="162" y="152"/>
                </a:lnTo>
                <a:lnTo>
                  <a:pt x="150" y="148"/>
                </a:lnTo>
                <a:lnTo>
                  <a:pt x="136" y="148"/>
                </a:lnTo>
                <a:lnTo>
                  <a:pt x="132" y="150"/>
                </a:lnTo>
                <a:lnTo>
                  <a:pt x="126" y="158"/>
                </a:lnTo>
                <a:lnTo>
                  <a:pt x="116" y="168"/>
                </a:lnTo>
                <a:lnTo>
                  <a:pt x="112" y="180"/>
                </a:lnTo>
                <a:lnTo>
                  <a:pt x="108" y="192"/>
                </a:lnTo>
                <a:lnTo>
                  <a:pt x="108" y="190"/>
                </a:lnTo>
                <a:lnTo>
                  <a:pt x="106" y="190"/>
                </a:lnTo>
                <a:lnTo>
                  <a:pt x="104" y="188"/>
                </a:lnTo>
                <a:lnTo>
                  <a:pt x="102" y="186"/>
                </a:lnTo>
                <a:lnTo>
                  <a:pt x="98" y="186"/>
                </a:lnTo>
                <a:lnTo>
                  <a:pt x="94" y="188"/>
                </a:lnTo>
                <a:lnTo>
                  <a:pt x="88" y="192"/>
                </a:lnTo>
                <a:lnTo>
                  <a:pt x="84" y="200"/>
                </a:lnTo>
                <a:lnTo>
                  <a:pt x="84" y="200"/>
                </a:lnTo>
                <a:lnTo>
                  <a:pt x="82" y="196"/>
                </a:lnTo>
                <a:lnTo>
                  <a:pt x="82" y="194"/>
                </a:lnTo>
                <a:lnTo>
                  <a:pt x="80" y="192"/>
                </a:lnTo>
                <a:lnTo>
                  <a:pt x="78" y="188"/>
                </a:lnTo>
                <a:lnTo>
                  <a:pt x="76" y="188"/>
                </a:lnTo>
                <a:lnTo>
                  <a:pt x="58" y="184"/>
                </a:lnTo>
                <a:lnTo>
                  <a:pt x="58" y="186"/>
                </a:lnTo>
                <a:lnTo>
                  <a:pt x="56" y="188"/>
                </a:lnTo>
                <a:lnTo>
                  <a:pt x="54" y="192"/>
                </a:lnTo>
                <a:lnTo>
                  <a:pt x="52" y="194"/>
                </a:lnTo>
                <a:lnTo>
                  <a:pt x="50" y="198"/>
                </a:lnTo>
                <a:lnTo>
                  <a:pt x="48" y="198"/>
                </a:lnTo>
                <a:lnTo>
                  <a:pt x="46" y="200"/>
                </a:lnTo>
                <a:lnTo>
                  <a:pt x="46" y="202"/>
                </a:lnTo>
                <a:lnTo>
                  <a:pt x="44" y="202"/>
                </a:lnTo>
                <a:lnTo>
                  <a:pt x="42" y="204"/>
                </a:lnTo>
                <a:lnTo>
                  <a:pt x="40" y="204"/>
                </a:lnTo>
                <a:lnTo>
                  <a:pt x="38" y="202"/>
                </a:lnTo>
                <a:lnTo>
                  <a:pt x="34" y="180"/>
                </a:lnTo>
                <a:lnTo>
                  <a:pt x="30" y="160"/>
                </a:lnTo>
                <a:lnTo>
                  <a:pt x="30" y="158"/>
                </a:lnTo>
                <a:lnTo>
                  <a:pt x="30" y="154"/>
                </a:lnTo>
                <a:lnTo>
                  <a:pt x="30" y="150"/>
                </a:lnTo>
                <a:lnTo>
                  <a:pt x="28" y="144"/>
                </a:lnTo>
                <a:lnTo>
                  <a:pt x="26" y="140"/>
                </a:lnTo>
                <a:lnTo>
                  <a:pt x="24" y="138"/>
                </a:lnTo>
                <a:lnTo>
                  <a:pt x="12" y="122"/>
                </a:lnTo>
                <a:lnTo>
                  <a:pt x="12" y="120"/>
                </a:lnTo>
                <a:lnTo>
                  <a:pt x="10" y="118"/>
                </a:lnTo>
                <a:lnTo>
                  <a:pt x="6" y="114"/>
                </a:lnTo>
                <a:lnTo>
                  <a:pt x="4" y="108"/>
                </a:lnTo>
                <a:lnTo>
                  <a:pt x="2" y="102"/>
                </a:lnTo>
                <a:lnTo>
                  <a:pt x="0" y="96"/>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39" name="Freeform 209"/>
          <p:cNvSpPr>
            <a:spLocks/>
          </p:cNvSpPr>
          <p:nvPr/>
        </p:nvSpPr>
        <p:spPr bwMode="gray">
          <a:xfrm>
            <a:off x="8189750" y="5414243"/>
            <a:ext cx="298801" cy="367313"/>
          </a:xfrm>
          <a:custGeom>
            <a:avLst/>
            <a:gdLst/>
            <a:ahLst/>
            <a:cxnLst>
              <a:cxn ang="0">
                <a:pos x="72" y="216"/>
              </a:cxn>
              <a:cxn ang="0">
                <a:pos x="68" y="200"/>
              </a:cxn>
              <a:cxn ang="0">
                <a:pos x="58" y="176"/>
              </a:cxn>
              <a:cxn ang="0">
                <a:pos x="46" y="148"/>
              </a:cxn>
              <a:cxn ang="0">
                <a:pos x="18" y="108"/>
              </a:cxn>
              <a:cxn ang="0">
                <a:pos x="4" y="90"/>
              </a:cxn>
              <a:cxn ang="0">
                <a:pos x="6" y="84"/>
              </a:cxn>
              <a:cxn ang="0">
                <a:pos x="4" y="78"/>
              </a:cxn>
              <a:cxn ang="0">
                <a:pos x="0" y="74"/>
              </a:cxn>
              <a:cxn ang="0">
                <a:pos x="6" y="64"/>
              </a:cxn>
              <a:cxn ang="0">
                <a:pos x="14" y="64"/>
              </a:cxn>
              <a:cxn ang="0">
                <a:pos x="28" y="68"/>
              </a:cxn>
              <a:cxn ang="0">
                <a:pos x="36" y="66"/>
              </a:cxn>
              <a:cxn ang="0">
                <a:pos x="38" y="62"/>
              </a:cxn>
              <a:cxn ang="0">
                <a:pos x="42" y="54"/>
              </a:cxn>
              <a:cxn ang="0">
                <a:pos x="46" y="48"/>
              </a:cxn>
              <a:cxn ang="0">
                <a:pos x="60" y="44"/>
              </a:cxn>
              <a:cxn ang="0">
                <a:pos x="82" y="18"/>
              </a:cxn>
              <a:cxn ang="0">
                <a:pos x="82" y="8"/>
              </a:cxn>
              <a:cxn ang="0">
                <a:pos x="88" y="4"/>
              </a:cxn>
              <a:cxn ang="0">
                <a:pos x="100" y="8"/>
              </a:cxn>
              <a:cxn ang="0">
                <a:pos x="116" y="14"/>
              </a:cxn>
              <a:cxn ang="0">
                <a:pos x="124" y="22"/>
              </a:cxn>
              <a:cxn ang="0">
                <a:pos x="126" y="28"/>
              </a:cxn>
              <a:cxn ang="0">
                <a:pos x="134" y="36"/>
              </a:cxn>
              <a:cxn ang="0">
                <a:pos x="146" y="36"/>
              </a:cxn>
              <a:cxn ang="0">
                <a:pos x="158" y="38"/>
              </a:cxn>
              <a:cxn ang="0">
                <a:pos x="162" y="42"/>
              </a:cxn>
              <a:cxn ang="0">
                <a:pos x="162" y="60"/>
              </a:cxn>
              <a:cxn ang="0">
                <a:pos x="156" y="66"/>
              </a:cxn>
              <a:cxn ang="0">
                <a:pos x="148" y="64"/>
              </a:cxn>
              <a:cxn ang="0">
                <a:pos x="142" y="66"/>
              </a:cxn>
              <a:cxn ang="0">
                <a:pos x="128" y="72"/>
              </a:cxn>
              <a:cxn ang="0">
                <a:pos x="122" y="82"/>
              </a:cxn>
              <a:cxn ang="0">
                <a:pos x="118" y="92"/>
              </a:cxn>
              <a:cxn ang="0">
                <a:pos x="114" y="98"/>
              </a:cxn>
              <a:cxn ang="0">
                <a:pos x="110" y="116"/>
              </a:cxn>
              <a:cxn ang="0">
                <a:pos x="114" y="126"/>
              </a:cxn>
              <a:cxn ang="0">
                <a:pos x="116" y="134"/>
              </a:cxn>
              <a:cxn ang="0">
                <a:pos x="118" y="134"/>
              </a:cxn>
              <a:cxn ang="0">
                <a:pos x="126" y="134"/>
              </a:cxn>
              <a:cxn ang="0">
                <a:pos x="126" y="136"/>
              </a:cxn>
              <a:cxn ang="0">
                <a:pos x="138" y="140"/>
              </a:cxn>
              <a:cxn ang="0">
                <a:pos x="142" y="140"/>
              </a:cxn>
              <a:cxn ang="0">
                <a:pos x="150" y="134"/>
              </a:cxn>
              <a:cxn ang="0">
                <a:pos x="152" y="156"/>
              </a:cxn>
              <a:cxn ang="0">
                <a:pos x="156" y="158"/>
              </a:cxn>
              <a:cxn ang="0">
                <a:pos x="164" y="160"/>
              </a:cxn>
              <a:cxn ang="0">
                <a:pos x="176" y="176"/>
              </a:cxn>
              <a:cxn ang="0">
                <a:pos x="178" y="184"/>
              </a:cxn>
              <a:cxn ang="0">
                <a:pos x="174" y="192"/>
              </a:cxn>
              <a:cxn ang="0">
                <a:pos x="174" y="206"/>
              </a:cxn>
              <a:cxn ang="0">
                <a:pos x="176" y="210"/>
              </a:cxn>
              <a:cxn ang="0">
                <a:pos x="178" y="220"/>
              </a:cxn>
              <a:cxn ang="0">
                <a:pos x="170" y="224"/>
              </a:cxn>
              <a:cxn ang="0">
                <a:pos x="156" y="230"/>
              </a:cxn>
              <a:cxn ang="0">
                <a:pos x="148" y="238"/>
              </a:cxn>
              <a:cxn ang="0">
                <a:pos x="132" y="244"/>
              </a:cxn>
              <a:cxn ang="0">
                <a:pos x="120" y="244"/>
              </a:cxn>
              <a:cxn ang="0">
                <a:pos x="112" y="240"/>
              </a:cxn>
              <a:cxn ang="0">
                <a:pos x="98" y="234"/>
              </a:cxn>
              <a:cxn ang="0">
                <a:pos x="82" y="226"/>
              </a:cxn>
            </a:cxnLst>
            <a:rect l="0" t="0" r="r" b="b"/>
            <a:pathLst>
              <a:path w="178" h="244">
                <a:moveTo>
                  <a:pt x="82" y="226"/>
                </a:moveTo>
                <a:lnTo>
                  <a:pt x="76" y="222"/>
                </a:lnTo>
                <a:lnTo>
                  <a:pt x="72" y="216"/>
                </a:lnTo>
                <a:lnTo>
                  <a:pt x="70" y="210"/>
                </a:lnTo>
                <a:lnTo>
                  <a:pt x="68" y="204"/>
                </a:lnTo>
                <a:lnTo>
                  <a:pt x="68" y="200"/>
                </a:lnTo>
                <a:lnTo>
                  <a:pt x="66" y="196"/>
                </a:lnTo>
                <a:lnTo>
                  <a:pt x="64" y="190"/>
                </a:lnTo>
                <a:lnTo>
                  <a:pt x="58" y="176"/>
                </a:lnTo>
                <a:lnTo>
                  <a:pt x="52" y="164"/>
                </a:lnTo>
                <a:lnTo>
                  <a:pt x="48" y="152"/>
                </a:lnTo>
                <a:lnTo>
                  <a:pt x="46" y="148"/>
                </a:lnTo>
                <a:lnTo>
                  <a:pt x="40" y="136"/>
                </a:lnTo>
                <a:lnTo>
                  <a:pt x="30" y="122"/>
                </a:lnTo>
                <a:lnTo>
                  <a:pt x="18" y="108"/>
                </a:lnTo>
                <a:lnTo>
                  <a:pt x="10" y="98"/>
                </a:lnTo>
                <a:lnTo>
                  <a:pt x="6" y="94"/>
                </a:lnTo>
                <a:lnTo>
                  <a:pt x="4" y="90"/>
                </a:lnTo>
                <a:lnTo>
                  <a:pt x="4" y="86"/>
                </a:lnTo>
                <a:lnTo>
                  <a:pt x="4" y="84"/>
                </a:lnTo>
                <a:lnTo>
                  <a:pt x="6" y="84"/>
                </a:lnTo>
                <a:lnTo>
                  <a:pt x="6" y="84"/>
                </a:lnTo>
                <a:lnTo>
                  <a:pt x="6" y="80"/>
                </a:lnTo>
                <a:lnTo>
                  <a:pt x="4" y="78"/>
                </a:lnTo>
                <a:lnTo>
                  <a:pt x="4" y="76"/>
                </a:lnTo>
                <a:lnTo>
                  <a:pt x="2" y="74"/>
                </a:lnTo>
                <a:lnTo>
                  <a:pt x="0" y="74"/>
                </a:lnTo>
                <a:lnTo>
                  <a:pt x="2" y="68"/>
                </a:lnTo>
                <a:lnTo>
                  <a:pt x="4" y="66"/>
                </a:lnTo>
                <a:lnTo>
                  <a:pt x="6" y="64"/>
                </a:lnTo>
                <a:lnTo>
                  <a:pt x="8" y="62"/>
                </a:lnTo>
                <a:lnTo>
                  <a:pt x="10" y="62"/>
                </a:lnTo>
                <a:lnTo>
                  <a:pt x="14" y="64"/>
                </a:lnTo>
                <a:lnTo>
                  <a:pt x="16" y="66"/>
                </a:lnTo>
                <a:lnTo>
                  <a:pt x="26" y="66"/>
                </a:lnTo>
                <a:lnTo>
                  <a:pt x="28" y="68"/>
                </a:lnTo>
                <a:lnTo>
                  <a:pt x="30" y="68"/>
                </a:lnTo>
                <a:lnTo>
                  <a:pt x="34" y="68"/>
                </a:lnTo>
                <a:lnTo>
                  <a:pt x="36" y="66"/>
                </a:lnTo>
                <a:lnTo>
                  <a:pt x="36" y="64"/>
                </a:lnTo>
                <a:lnTo>
                  <a:pt x="36" y="64"/>
                </a:lnTo>
                <a:lnTo>
                  <a:pt x="38" y="62"/>
                </a:lnTo>
                <a:lnTo>
                  <a:pt x="40" y="60"/>
                </a:lnTo>
                <a:lnTo>
                  <a:pt x="40" y="56"/>
                </a:lnTo>
                <a:lnTo>
                  <a:pt x="42" y="54"/>
                </a:lnTo>
                <a:lnTo>
                  <a:pt x="42" y="54"/>
                </a:lnTo>
                <a:lnTo>
                  <a:pt x="44" y="50"/>
                </a:lnTo>
                <a:lnTo>
                  <a:pt x="46" y="48"/>
                </a:lnTo>
                <a:lnTo>
                  <a:pt x="46" y="48"/>
                </a:lnTo>
                <a:lnTo>
                  <a:pt x="48" y="48"/>
                </a:lnTo>
                <a:lnTo>
                  <a:pt x="60" y="44"/>
                </a:lnTo>
                <a:lnTo>
                  <a:pt x="70" y="36"/>
                </a:lnTo>
                <a:lnTo>
                  <a:pt x="78" y="28"/>
                </a:lnTo>
                <a:lnTo>
                  <a:pt x="82" y="18"/>
                </a:lnTo>
                <a:lnTo>
                  <a:pt x="84" y="14"/>
                </a:lnTo>
                <a:lnTo>
                  <a:pt x="84" y="10"/>
                </a:lnTo>
                <a:lnTo>
                  <a:pt x="82" y="8"/>
                </a:lnTo>
                <a:lnTo>
                  <a:pt x="82" y="4"/>
                </a:lnTo>
                <a:lnTo>
                  <a:pt x="82" y="0"/>
                </a:lnTo>
                <a:lnTo>
                  <a:pt x="88" y="4"/>
                </a:lnTo>
                <a:lnTo>
                  <a:pt x="94" y="6"/>
                </a:lnTo>
                <a:lnTo>
                  <a:pt x="96" y="6"/>
                </a:lnTo>
                <a:lnTo>
                  <a:pt x="100" y="8"/>
                </a:lnTo>
                <a:lnTo>
                  <a:pt x="104" y="10"/>
                </a:lnTo>
                <a:lnTo>
                  <a:pt x="110" y="12"/>
                </a:lnTo>
                <a:lnTo>
                  <a:pt x="116" y="14"/>
                </a:lnTo>
                <a:lnTo>
                  <a:pt x="122" y="18"/>
                </a:lnTo>
                <a:lnTo>
                  <a:pt x="124" y="22"/>
                </a:lnTo>
                <a:lnTo>
                  <a:pt x="124" y="22"/>
                </a:lnTo>
                <a:lnTo>
                  <a:pt x="124" y="24"/>
                </a:lnTo>
                <a:lnTo>
                  <a:pt x="124" y="26"/>
                </a:lnTo>
                <a:lnTo>
                  <a:pt x="126" y="28"/>
                </a:lnTo>
                <a:lnTo>
                  <a:pt x="126" y="32"/>
                </a:lnTo>
                <a:lnTo>
                  <a:pt x="130" y="34"/>
                </a:lnTo>
                <a:lnTo>
                  <a:pt x="134" y="36"/>
                </a:lnTo>
                <a:lnTo>
                  <a:pt x="140" y="36"/>
                </a:lnTo>
                <a:lnTo>
                  <a:pt x="142" y="36"/>
                </a:lnTo>
                <a:lnTo>
                  <a:pt x="146" y="36"/>
                </a:lnTo>
                <a:lnTo>
                  <a:pt x="150" y="36"/>
                </a:lnTo>
                <a:lnTo>
                  <a:pt x="154" y="38"/>
                </a:lnTo>
                <a:lnTo>
                  <a:pt x="158" y="38"/>
                </a:lnTo>
                <a:lnTo>
                  <a:pt x="158" y="38"/>
                </a:lnTo>
                <a:lnTo>
                  <a:pt x="160" y="40"/>
                </a:lnTo>
                <a:lnTo>
                  <a:pt x="162" y="42"/>
                </a:lnTo>
                <a:lnTo>
                  <a:pt x="162" y="44"/>
                </a:lnTo>
                <a:lnTo>
                  <a:pt x="156" y="60"/>
                </a:lnTo>
                <a:lnTo>
                  <a:pt x="162" y="60"/>
                </a:lnTo>
                <a:lnTo>
                  <a:pt x="162" y="66"/>
                </a:lnTo>
                <a:lnTo>
                  <a:pt x="156" y="66"/>
                </a:lnTo>
                <a:lnTo>
                  <a:pt x="156" y="66"/>
                </a:lnTo>
                <a:lnTo>
                  <a:pt x="154" y="64"/>
                </a:lnTo>
                <a:lnTo>
                  <a:pt x="152" y="64"/>
                </a:lnTo>
                <a:lnTo>
                  <a:pt x="148" y="64"/>
                </a:lnTo>
                <a:lnTo>
                  <a:pt x="146" y="66"/>
                </a:lnTo>
                <a:lnTo>
                  <a:pt x="146" y="66"/>
                </a:lnTo>
                <a:lnTo>
                  <a:pt x="142" y="66"/>
                </a:lnTo>
                <a:lnTo>
                  <a:pt x="138" y="68"/>
                </a:lnTo>
                <a:lnTo>
                  <a:pt x="134" y="68"/>
                </a:lnTo>
                <a:lnTo>
                  <a:pt x="128" y="72"/>
                </a:lnTo>
                <a:lnTo>
                  <a:pt x="124" y="76"/>
                </a:lnTo>
                <a:lnTo>
                  <a:pt x="122" y="80"/>
                </a:lnTo>
                <a:lnTo>
                  <a:pt x="122" y="82"/>
                </a:lnTo>
                <a:lnTo>
                  <a:pt x="122" y="86"/>
                </a:lnTo>
                <a:lnTo>
                  <a:pt x="120" y="90"/>
                </a:lnTo>
                <a:lnTo>
                  <a:pt x="118" y="92"/>
                </a:lnTo>
                <a:lnTo>
                  <a:pt x="118" y="94"/>
                </a:lnTo>
                <a:lnTo>
                  <a:pt x="116" y="96"/>
                </a:lnTo>
                <a:lnTo>
                  <a:pt x="114" y="98"/>
                </a:lnTo>
                <a:lnTo>
                  <a:pt x="112" y="102"/>
                </a:lnTo>
                <a:lnTo>
                  <a:pt x="110" y="108"/>
                </a:lnTo>
                <a:lnTo>
                  <a:pt x="110" y="116"/>
                </a:lnTo>
                <a:lnTo>
                  <a:pt x="114" y="122"/>
                </a:lnTo>
                <a:lnTo>
                  <a:pt x="114" y="124"/>
                </a:lnTo>
                <a:lnTo>
                  <a:pt x="114" y="126"/>
                </a:lnTo>
                <a:lnTo>
                  <a:pt x="116" y="128"/>
                </a:lnTo>
                <a:lnTo>
                  <a:pt x="116" y="132"/>
                </a:lnTo>
                <a:lnTo>
                  <a:pt x="116" y="134"/>
                </a:lnTo>
                <a:lnTo>
                  <a:pt x="116" y="134"/>
                </a:lnTo>
                <a:lnTo>
                  <a:pt x="116" y="134"/>
                </a:lnTo>
                <a:lnTo>
                  <a:pt x="118" y="134"/>
                </a:lnTo>
                <a:lnTo>
                  <a:pt x="120" y="132"/>
                </a:lnTo>
                <a:lnTo>
                  <a:pt x="122" y="132"/>
                </a:lnTo>
                <a:lnTo>
                  <a:pt x="126" y="134"/>
                </a:lnTo>
                <a:lnTo>
                  <a:pt x="126" y="136"/>
                </a:lnTo>
                <a:lnTo>
                  <a:pt x="126" y="136"/>
                </a:lnTo>
                <a:lnTo>
                  <a:pt x="126" y="136"/>
                </a:lnTo>
                <a:lnTo>
                  <a:pt x="128" y="138"/>
                </a:lnTo>
                <a:lnTo>
                  <a:pt x="132" y="138"/>
                </a:lnTo>
                <a:lnTo>
                  <a:pt x="138" y="140"/>
                </a:lnTo>
                <a:lnTo>
                  <a:pt x="140" y="140"/>
                </a:lnTo>
                <a:lnTo>
                  <a:pt x="142" y="140"/>
                </a:lnTo>
                <a:lnTo>
                  <a:pt x="142" y="140"/>
                </a:lnTo>
                <a:lnTo>
                  <a:pt x="144" y="138"/>
                </a:lnTo>
                <a:lnTo>
                  <a:pt x="148" y="136"/>
                </a:lnTo>
                <a:lnTo>
                  <a:pt x="150" y="134"/>
                </a:lnTo>
                <a:lnTo>
                  <a:pt x="152" y="132"/>
                </a:lnTo>
                <a:lnTo>
                  <a:pt x="154" y="130"/>
                </a:lnTo>
                <a:lnTo>
                  <a:pt x="152" y="156"/>
                </a:lnTo>
                <a:lnTo>
                  <a:pt x="152" y="156"/>
                </a:lnTo>
                <a:lnTo>
                  <a:pt x="154" y="158"/>
                </a:lnTo>
                <a:lnTo>
                  <a:pt x="156" y="158"/>
                </a:lnTo>
                <a:lnTo>
                  <a:pt x="160" y="160"/>
                </a:lnTo>
                <a:lnTo>
                  <a:pt x="160" y="160"/>
                </a:lnTo>
                <a:lnTo>
                  <a:pt x="164" y="160"/>
                </a:lnTo>
                <a:lnTo>
                  <a:pt x="166" y="160"/>
                </a:lnTo>
                <a:lnTo>
                  <a:pt x="176" y="176"/>
                </a:lnTo>
                <a:lnTo>
                  <a:pt x="176" y="176"/>
                </a:lnTo>
                <a:lnTo>
                  <a:pt x="176" y="178"/>
                </a:lnTo>
                <a:lnTo>
                  <a:pt x="178" y="180"/>
                </a:lnTo>
                <a:lnTo>
                  <a:pt x="178" y="184"/>
                </a:lnTo>
                <a:lnTo>
                  <a:pt x="176" y="186"/>
                </a:lnTo>
                <a:lnTo>
                  <a:pt x="176" y="188"/>
                </a:lnTo>
                <a:lnTo>
                  <a:pt x="174" y="192"/>
                </a:lnTo>
                <a:lnTo>
                  <a:pt x="174" y="196"/>
                </a:lnTo>
                <a:lnTo>
                  <a:pt x="174" y="202"/>
                </a:lnTo>
                <a:lnTo>
                  <a:pt x="174" y="206"/>
                </a:lnTo>
                <a:lnTo>
                  <a:pt x="174" y="208"/>
                </a:lnTo>
                <a:lnTo>
                  <a:pt x="176" y="208"/>
                </a:lnTo>
                <a:lnTo>
                  <a:pt x="176" y="210"/>
                </a:lnTo>
                <a:lnTo>
                  <a:pt x="178" y="214"/>
                </a:lnTo>
                <a:lnTo>
                  <a:pt x="178" y="216"/>
                </a:lnTo>
                <a:lnTo>
                  <a:pt x="178" y="220"/>
                </a:lnTo>
                <a:lnTo>
                  <a:pt x="176" y="222"/>
                </a:lnTo>
                <a:lnTo>
                  <a:pt x="174" y="224"/>
                </a:lnTo>
                <a:lnTo>
                  <a:pt x="170" y="224"/>
                </a:lnTo>
                <a:lnTo>
                  <a:pt x="166" y="226"/>
                </a:lnTo>
                <a:lnTo>
                  <a:pt x="160" y="228"/>
                </a:lnTo>
                <a:lnTo>
                  <a:pt x="156" y="230"/>
                </a:lnTo>
                <a:lnTo>
                  <a:pt x="154" y="234"/>
                </a:lnTo>
                <a:lnTo>
                  <a:pt x="152" y="236"/>
                </a:lnTo>
                <a:lnTo>
                  <a:pt x="148" y="238"/>
                </a:lnTo>
                <a:lnTo>
                  <a:pt x="142" y="240"/>
                </a:lnTo>
                <a:lnTo>
                  <a:pt x="138" y="242"/>
                </a:lnTo>
                <a:lnTo>
                  <a:pt x="132" y="244"/>
                </a:lnTo>
                <a:lnTo>
                  <a:pt x="130" y="244"/>
                </a:lnTo>
                <a:lnTo>
                  <a:pt x="128" y="244"/>
                </a:lnTo>
                <a:lnTo>
                  <a:pt x="120" y="244"/>
                </a:lnTo>
                <a:lnTo>
                  <a:pt x="118" y="244"/>
                </a:lnTo>
                <a:lnTo>
                  <a:pt x="116" y="242"/>
                </a:lnTo>
                <a:lnTo>
                  <a:pt x="112" y="240"/>
                </a:lnTo>
                <a:lnTo>
                  <a:pt x="108" y="238"/>
                </a:lnTo>
                <a:lnTo>
                  <a:pt x="104" y="236"/>
                </a:lnTo>
                <a:lnTo>
                  <a:pt x="98" y="234"/>
                </a:lnTo>
                <a:lnTo>
                  <a:pt x="96" y="232"/>
                </a:lnTo>
                <a:lnTo>
                  <a:pt x="94" y="230"/>
                </a:lnTo>
                <a:lnTo>
                  <a:pt x="82" y="226"/>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40" name="Freeform 210"/>
          <p:cNvSpPr>
            <a:spLocks/>
          </p:cNvSpPr>
          <p:nvPr/>
        </p:nvSpPr>
        <p:spPr bwMode="gray">
          <a:xfrm>
            <a:off x="8397902" y="5143273"/>
            <a:ext cx="295443" cy="258925"/>
          </a:xfrm>
          <a:custGeom>
            <a:avLst/>
            <a:gdLst/>
            <a:ahLst/>
            <a:cxnLst>
              <a:cxn ang="0">
                <a:pos x="166" y="50"/>
              </a:cxn>
              <a:cxn ang="0">
                <a:pos x="162" y="46"/>
              </a:cxn>
              <a:cxn ang="0">
                <a:pos x="152" y="38"/>
              </a:cxn>
              <a:cxn ang="0">
                <a:pos x="142" y="34"/>
              </a:cxn>
              <a:cxn ang="0">
                <a:pos x="134" y="26"/>
              </a:cxn>
              <a:cxn ang="0">
                <a:pos x="126" y="22"/>
              </a:cxn>
              <a:cxn ang="0">
                <a:pos x="110" y="26"/>
              </a:cxn>
              <a:cxn ang="0">
                <a:pos x="100" y="30"/>
              </a:cxn>
              <a:cxn ang="0">
                <a:pos x="84" y="32"/>
              </a:cxn>
              <a:cxn ang="0">
                <a:pos x="72" y="30"/>
              </a:cxn>
              <a:cxn ang="0">
                <a:pos x="62" y="22"/>
              </a:cxn>
              <a:cxn ang="0">
                <a:pos x="54" y="14"/>
              </a:cxn>
              <a:cxn ang="0">
                <a:pos x="48" y="6"/>
              </a:cxn>
              <a:cxn ang="0">
                <a:pos x="42" y="4"/>
              </a:cxn>
              <a:cxn ang="0">
                <a:pos x="42" y="0"/>
              </a:cxn>
              <a:cxn ang="0">
                <a:pos x="40" y="2"/>
              </a:cxn>
              <a:cxn ang="0">
                <a:pos x="40" y="6"/>
              </a:cxn>
              <a:cxn ang="0">
                <a:pos x="38" y="8"/>
              </a:cxn>
              <a:cxn ang="0">
                <a:pos x="36" y="12"/>
              </a:cxn>
              <a:cxn ang="0">
                <a:pos x="36" y="16"/>
              </a:cxn>
              <a:cxn ang="0">
                <a:pos x="36" y="20"/>
              </a:cxn>
              <a:cxn ang="0">
                <a:pos x="32" y="18"/>
              </a:cxn>
              <a:cxn ang="0">
                <a:pos x="32" y="14"/>
              </a:cxn>
              <a:cxn ang="0">
                <a:pos x="34" y="10"/>
              </a:cxn>
              <a:cxn ang="0">
                <a:pos x="32" y="6"/>
              </a:cxn>
              <a:cxn ang="0">
                <a:pos x="24" y="10"/>
              </a:cxn>
              <a:cxn ang="0">
                <a:pos x="18" y="16"/>
              </a:cxn>
              <a:cxn ang="0">
                <a:pos x="10" y="20"/>
              </a:cxn>
              <a:cxn ang="0">
                <a:pos x="0" y="30"/>
              </a:cxn>
              <a:cxn ang="0">
                <a:pos x="0" y="36"/>
              </a:cxn>
              <a:cxn ang="0">
                <a:pos x="2" y="48"/>
              </a:cxn>
              <a:cxn ang="0">
                <a:pos x="4" y="54"/>
              </a:cxn>
              <a:cxn ang="0">
                <a:pos x="2" y="62"/>
              </a:cxn>
              <a:cxn ang="0">
                <a:pos x="0" y="72"/>
              </a:cxn>
              <a:cxn ang="0">
                <a:pos x="6" y="84"/>
              </a:cxn>
              <a:cxn ang="0">
                <a:pos x="48" y="98"/>
              </a:cxn>
              <a:cxn ang="0">
                <a:pos x="56" y="98"/>
              </a:cxn>
              <a:cxn ang="0">
                <a:pos x="62" y="96"/>
              </a:cxn>
              <a:cxn ang="0">
                <a:pos x="66" y="96"/>
              </a:cxn>
              <a:cxn ang="0">
                <a:pos x="66" y="102"/>
              </a:cxn>
              <a:cxn ang="0">
                <a:pos x="60" y="108"/>
              </a:cxn>
              <a:cxn ang="0">
                <a:pos x="60" y="122"/>
              </a:cxn>
              <a:cxn ang="0">
                <a:pos x="60" y="140"/>
              </a:cxn>
              <a:cxn ang="0">
                <a:pos x="64" y="148"/>
              </a:cxn>
              <a:cxn ang="0">
                <a:pos x="68" y="164"/>
              </a:cxn>
              <a:cxn ang="0">
                <a:pos x="116" y="152"/>
              </a:cxn>
              <a:cxn ang="0">
                <a:pos x="122" y="140"/>
              </a:cxn>
              <a:cxn ang="0">
                <a:pos x="116" y="140"/>
              </a:cxn>
              <a:cxn ang="0">
                <a:pos x="112" y="136"/>
              </a:cxn>
              <a:cxn ang="0">
                <a:pos x="108" y="126"/>
              </a:cxn>
              <a:cxn ang="0">
                <a:pos x="104" y="124"/>
              </a:cxn>
              <a:cxn ang="0">
                <a:pos x="106" y="118"/>
              </a:cxn>
              <a:cxn ang="0">
                <a:pos x="126" y="124"/>
              </a:cxn>
              <a:cxn ang="0">
                <a:pos x="144" y="124"/>
              </a:cxn>
              <a:cxn ang="0">
                <a:pos x="156" y="122"/>
              </a:cxn>
              <a:cxn ang="0">
                <a:pos x="162" y="120"/>
              </a:cxn>
              <a:cxn ang="0">
                <a:pos x="156" y="100"/>
              </a:cxn>
              <a:cxn ang="0">
                <a:pos x="154" y="90"/>
              </a:cxn>
              <a:cxn ang="0">
                <a:pos x="166" y="76"/>
              </a:cxn>
              <a:cxn ang="0">
                <a:pos x="168" y="62"/>
              </a:cxn>
              <a:cxn ang="0">
                <a:pos x="176" y="58"/>
              </a:cxn>
            </a:cxnLst>
            <a:rect l="0" t="0" r="r" b="b"/>
            <a:pathLst>
              <a:path w="176" h="172">
                <a:moveTo>
                  <a:pt x="176" y="58"/>
                </a:moveTo>
                <a:lnTo>
                  <a:pt x="170" y="54"/>
                </a:lnTo>
                <a:lnTo>
                  <a:pt x="166" y="50"/>
                </a:lnTo>
                <a:lnTo>
                  <a:pt x="166" y="50"/>
                </a:lnTo>
                <a:lnTo>
                  <a:pt x="164" y="48"/>
                </a:lnTo>
                <a:lnTo>
                  <a:pt x="162" y="46"/>
                </a:lnTo>
                <a:lnTo>
                  <a:pt x="160" y="44"/>
                </a:lnTo>
                <a:lnTo>
                  <a:pt x="156" y="40"/>
                </a:lnTo>
                <a:lnTo>
                  <a:pt x="152" y="38"/>
                </a:lnTo>
                <a:lnTo>
                  <a:pt x="146" y="36"/>
                </a:lnTo>
                <a:lnTo>
                  <a:pt x="144" y="34"/>
                </a:lnTo>
                <a:lnTo>
                  <a:pt x="142" y="34"/>
                </a:lnTo>
                <a:lnTo>
                  <a:pt x="138" y="32"/>
                </a:lnTo>
                <a:lnTo>
                  <a:pt x="136" y="28"/>
                </a:lnTo>
                <a:lnTo>
                  <a:pt x="134" y="26"/>
                </a:lnTo>
                <a:lnTo>
                  <a:pt x="132" y="24"/>
                </a:lnTo>
                <a:lnTo>
                  <a:pt x="132" y="24"/>
                </a:lnTo>
                <a:lnTo>
                  <a:pt x="126" y="22"/>
                </a:lnTo>
                <a:lnTo>
                  <a:pt x="120" y="24"/>
                </a:lnTo>
                <a:lnTo>
                  <a:pt x="116" y="24"/>
                </a:lnTo>
                <a:lnTo>
                  <a:pt x="110" y="26"/>
                </a:lnTo>
                <a:lnTo>
                  <a:pt x="108" y="26"/>
                </a:lnTo>
                <a:lnTo>
                  <a:pt x="106" y="28"/>
                </a:lnTo>
                <a:lnTo>
                  <a:pt x="100" y="30"/>
                </a:lnTo>
                <a:lnTo>
                  <a:pt x="94" y="32"/>
                </a:lnTo>
                <a:lnTo>
                  <a:pt x="88" y="32"/>
                </a:lnTo>
                <a:lnTo>
                  <a:pt x="84" y="32"/>
                </a:lnTo>
                <a:lnTo>
                  <a:pt x="80" y="32"/>
                </a:lnTo>
                <a:lnTo>
                  <a:pt x="78" y="32"/>
                </a:lnTo>
                <a:lnTo>
                  <a:pt x="72" y="30"/>
                </a:lnTo>
                <a:lnTo>
                  <a:pt x="68" y="28"/>
                </a:lnTo>
                <a:lnTo>
                  <a:pt x="64" y="24"/>
                </a:lnTo>
                <a:lnTo>
                  <a:pt x="62" y="22"/>
                </a:lnTo>
                <a:lnTo>
                  <a:pt x="62" y="22"/>
                </a:lnTo>
                <a:lnTo>
                  <a:pt x="56" y="18"/>
                </a:lnTo>
                <a:lnTo>
                  <a:pt x="54" y="14"/>
                </a:lnTo>
                <a:lnTo>
                  <a:pt x="50" y="10"/>
                </a:lnTo>
                <a:lnTo>
                  <a:pt x="50" y="8"/>
                </a:lnTo>
                <a:lnTo>
                  <a:pt x="48" y="6"/>
                </a:lnTo>
                <a:lnTo>
                  <a:pt x="46" y="4"/>
                </a:lnTo>
                <a:lnTo>
                  <a:pt x="44" y="4"/>
                </a:lnTo>
                <a:lnTo>
                  <a:pt x="42" y="4"/>
                </a:lnTo>
                <a:lnTo>
                  <a:pt x="42" y="2"/>
                </a:lnTo>
                <a:lnTo>
                  <a:pt x="42" y="2"/>
                </a:lnTo>
                <a:lnTo>
                  <a:pt x="42" y="0"/>
                </a:lnTo>
                <a:lnTo>
                  <a:pt x="42" y="0"/>
                </a:lnTo>
                <a:lnTo>
                  <a:pt x="40" y="0"/>
                </a:lnTo>
                <a:lnTo>
                  <a:pt x="40" y="2"/>
                </a:lnTo>
                <a:lnTo>
                  <a:pt x="42" y="4"/>
                </a:lnTo>
                <a:lnTo>
                  <a:pt x="40" y="4"/>
                </a:lnTo>
                <a:lnTo>
                  <a:pt x="40" y="6"/>
                </a:lnTo>
                <a:lnTo>
                  <a:pt x="40" y="8"/>
                </a:lnTo>
                <a:lnTo>
                  <a:pt x="38" y="8"/>
                </a:lnTo>
                <a:lnTo>
                  <a:pt x="38" y="8"/>
                </a:lnTo>
                <a:lnTo>
                  <a:pt x="38" y="10"/>
                </a:lnTo>
                <a:lnTo>
                  <a:pt x="36" y="12"/>
                </a:lnTo>
                <a:lnTo>
                  <a:pt x="36" y="12"/>
                </a:lnTo>
                <a:lnTo>
                  <a:pt x="36" y="12"/>
                </a:lnTo>
                <a:lnTo>
                  <a:pt x="36" y="14"/>
                </a:lnTo>
                <a:lnTo>
                  <a:pt x="36" y="16"/>
                </a:lnTo>
                <a:lnTo>
                  <a:pt x="36" y="16"/>
                </a:lnTo>
                <a:lnTo>
                  <a:pt x="36" y="18"/>
                </a:lnTo>
                <a:lnTo>
                  <a:pt x="36" y="20"/>
                </a:lnTo>
                <a:lnTo>
                  <a:pt x="34" y="20"/>
                </a:lnTo>
                <a:lnTo>
                  <a:pt x="34" y="20"/>
                </a:lnTo>
                <a:lnTo>
                  <a:pt x="32" y="18"/>
                </a:lnTo>
                <a:lnTo>
                  <a:pt x="32" y="16"/>
                </a:lnTo>
                <a:lnTo>
                  <a:pt x="32" y="16"/>
                </a:lnTo>
                <a:lnTo>
                  <a:pt x="32" y="14"/>
                </a:lnTo>
                <a:lnTo>
                  <a:pt x="34" y="14"/>
                </a:lnTo>
                <a:lnTo>
                  <a:pt x="34" y="12"/>
                </a:lnTo>
                <a:lnTo>
                  <a:pt x="34" y="10"/>
                </a:lnTo>
                <a:lnTo>
                  <a:pt x="32" y="8"/>
                </a:lnTo>
                <a:lnTo>
                  <a:pt x="32" y="6"/>
                </a:lnTo>
                <a:lnTo>
                  <a:pt x="32" y="6"/>
                </a:lnTo>
                <a:lnTo>
                  <a:pt x="32" y="4"/>
                </a:lnTo>
                <a:lnTo>
                  <a:pt x="28" y="6"/>
                </a:lnTo>
                <a:lnTo>
                  <a:pt x="24" y="10"/>
                </a:lnTo>
                <a:lnTo>
                  <a:pt x="22" y="14"/>
                </a:lnTo>
                <a:lnTo>
                  <a:pt x="20" y="16"/>
                </a:lnTo>
                <a:lnTo>
                  <a:pt x="18" y="16"/>
                </a:lnTo>
                <a:lnTo>
                  <a:pt x="18" y="18"/>
                </a:lnTo>
                <a:lnTo>
                  <a:pt x="14" y="18"/>
                </a:lnTo>
                <a:lnTo>
                  <a:pt x="10" y="20"/>
                </a:lnTo>
                <a:lnTo>
                  <a:pt x="6" y="24"/>
                </a:lnTo>
                <a:lnTo>
                  <a:pt x="2" y="26"/>
                </a:lnTo>
                <a:lnTo>
                  <a:pt x="0" y="30"/>
                </a:lnTo>
                <a:lnTo>
                  <a:pt x="0" y="30"/>
                </a:lnTo>
                <a:lnTo>
                  <a:pt x="0" y="32"/>
                </a:lnTo>
                <a:lnTo>
                  <a:pt x="0" y="36"/>
                </a:lnTo>
                <a:lnTo>
                  <a:pt x="0" y="42"/>
                </a:lnTo>
                <a:lnTo>
                  <a:pt x="0" y="46"/>
                </a:lnTo>
                <a:lnTo>
                  <a:pt x="2" y="48"/>
                </a:lnTo>
                <a:lnTo>
                  <a:pt x="2" y="48"/>
                </a:lnTo>
                <a:lnTo>
                  <a:pt x="2" y="50"/>
                </a:lnTo>
                <a:lnTo>
                  <a:pt x="4" y="54"/>
                </a:lnTo>
                <a:lnTo>
                  <a:pt x="4" y="58"/>
                </a:lnTo>
                <a:lnTo>
                  <a:pt x="2" y="60"/>
                </a:lnTo>
                <a:lnTo>
                  <a:pt x="2" y="62"/>
                </a:lnTo>
                <a:lnTo>
                  <a:pt x="2" y="64"/>
                </a:lnTo>
                <a:lnTo>
                  <a:pt x="0" y="68"/>
                </a:lnTo>
                <a:lnTo>
                  <a:pt x="0" y="72"/>
                </a:lnTo>
                <a:lnTo>
                  <a:pt x="2" y="76"/>
                </a:lnTo>
                <a:lnTo>
                  <a:pt x="2" y="80"/>
                </a:lnTo>
                <a:lnTo>
                  <a:pt x="6" y="84"/>
                </a:lnTo>
                <a:lnTo>
                  <a:pt x="12" y="86"/>
                </a:lnTo>
                <a:lnTo>
                  <a:pt x="44" y="90"/>
                </a:lnTo>
                <a:lnTo>
                  <a:pt x="48" y="98"/>
                </a:lnTo>
                <a:lnTo>
                  <a:pt x="48" y="98"/>
                </a:lnTo>
                <a:lnTo>
                  <a:pt x="52" y="98"/>
                </a:lnTo>
                <a:lnTo>
                  <a:pt x="56" y="98"/>
                </a:lnTo>
                <a:lnTo>
                  <a:pt x="60" y="98"/>
                </a:lnTo>
                <a:lnTo>
                  <a:pt x="60" y="98"/>
                </a:lnTo>
                <a:lnTo>
                  <a:pt x="62" y="96"/>
                </a:lnTo>
                <a:lnTo>
                  <a:pt x="62" y="96"/>
                </a:lnTo>
                <a:lnTo>
                  <a:pt x="64" y="96"/>
                </a:lnTo>
                <a:lnTo>
                  <a:pt x="66" y="96"/>
                </a:lnTo>
                <a:lnTo>
                  <a:pt x="66" y="98"/>
                </a:lnTo>
                <a:lnTo>
                  <a:pt x="66" y="102"/>
                </a:lnTo>
                <a:lnTo>
                  <a:pt x="66" y="102"/>
                </a:lnTo>
                <a:lnTo>
                  <a:pt x="64" y="104"/>
                </a:lnTo>
                <a:lnTo>
                  <a:pt x="62" y="106"/>
                </a:lnTo>
                <a:lnTo>
                  <a:pt x="60" y="108"/>
                </a:lnTo>
                <a:lnTo>
                  <a:pt x="60" y="112"/>
                </a:lnTo>
                <a:lnTo>
                  <a:pt x="58" y="116"/>
                </a:lnTo>
                <a:lnTo>
                  <a:pt x="60" y="122"/>
                </a:lnTo>
                <a:lnTo>
                  <a:pt x="62" y="128"/>
                </a:lnTo>
                <a:lnTo>
                  <a:pt x="68" y="132"/>
                </a:lnTo>
                <a:lnTo>
                  <a:pt x="60" y="140"/>
                </a:lnTo>
                <a:lnTo>
                  <a:pt x="62" y="140"/>
                </a:lnTo>
                <a:lnTo>
                  <a:pt x="62" y="144"/>
                </a:lnTo>
                <a:lnTo>
                  <a:pt x="64" y="148"/>
                </a:lnTo>
                <a:lnTo>
                  <a:pt x="66" y="154"/>
                </a:lnTo>
                <a:lnTo>
                  <a:pt x="68" y="160"/>
                </a:lnTo>
                <a:lnTo>
                  <a:pt x="68" y="164"/>
                </a:lnTo>
                <a:lnTo>
                  <a:pt x="80" y="166"/>
                </a:lnTo>
                <a:lnTo>
                  <a:pt x="98" y="172"/>
                </a:lnTo>
                <a:lnTo>
                  <a:pt x="116" y="152"/>
                </a:lnTo>
                <a:lnTo>
                  <a:pt x="124" y="148"/>
                </a:lnTo>
                <a:lnTo>
                  <a:pt x="124" y="140"/>
                </a:lnTo>
                <a:lnTo>
                  <a:pt x="122" y="140"/>
                </a:lnTo>
                <a:lnTo>
                  <a:pt x="122" y="140"/>
                </a:lnTo>
                <a:lnTo>
                  <a:pt x="118" y="140"/>
                </a:lnTo>
                <a:lnTo>
                  <a:pt x="116" y="140"/>
                </a:lnTo>
                <a:lnTo>
                  <a:pt x="114" y="140"/>
                </a:lnTo>
                <a:lnTo>
                  <a:pt x="112" y="138"/>
                </a:lnTo>
                <a:lnTo>
                  <a:pt x="112" y="136"/>
                </a:lnTo>
                <a:lnTo>
                  <a:pt x="112" y="130"/>
                </a:lnTo>
                <a:lnTo>
                  <a:pt x="110" y="128"/>
                </a:lnTo>
                <a:lnTo>
                  <a:pt x="108" y="126"/>
                </a:lnTo>
                <a:lnTo>
                  <a:pt x="106" y="124"/>
                </a:lnTo>
                <a:lnTo>
                  <a:pt x="104" y="124"/>
                </a:lnTo>
                <a:lnTo>
                  <a:pt x="104" y="124"/>
                </a:lnTo>
                <a:lnTo>
                  <a:pt x="104" y="122"/>
                </a:lnTo>
                <a:lnTo>
                  <a:pt x="104" y="118"/>
                </a:lnTo>
                <a:lnTo>
                  <a:pt x="106" y="118"/>
                </a:lnTo>
                <a:lnTo>
                  <a:pt x="108" y="120"/>
                </a:lnTo>
                <a:lnTo>
                  <a:pt x="114" y="122"/>
                </a:lnTo>
                <a:lnTo>
                  <a:pt x="126" y="124"/>
                </a:lnTo>
                <a:lnTo>
                  <a:pt x="128" y="130"/>
                </a:lnTo>
                <a:lnTo>
                  <a:pt x="144" y="128"/>
                </a:lnTo>
                <a:lnTo>
                  <a:pt x="144" y="124"/>
                </a:lnTo>
                <a:lnTo>
                  <a:pt x="152" y="120"/>
                </a:lnTo>
                <a:lnTo>
                  <a:pt x="154" y="120"/>
                </a:lnTo>
                <a:lnTo>
                  <a:pt x="156" y="122"/>
                </a:lnTo>
                <a:lnTo>
                  <a:pt x="158" y="122"/>
                </a:lnTo>
                <a:lnTo>
                  <a:pt x="160" y="120"/>
                </a:lnTo>
                <a:lnTo>
                  <a:pt x="162" y="120"/>
                </a:lnTo>
                <a:lnTo>
                  <a:pt x="164" y="118"/>
                </a:lnTo>
                <a:lnTo>
                  <a:pt x="164" y="116"/>
                </a:lnTo>
                <a:lnTo>
                  <a:pt x="156" y="100"/>
                </a:lnTo>
                <a:lnTo>
                  <a:pt x="156" y="98"/>
                </a:lnTo>
                <a:lnTo>
                  <a:pt x="154" y="96"/>
                </a:lnTo>
                <a:lnTo>
                  <a:pt x="154" y="90"/>
                </a:lnTo>
                <a:lnTo>
                  <a:pt x="154" y="84"/>
                </a:lnTo>
                <a:lnTo>
                  <a:pt x="156" y="78"/>
                </a:lnTo>
                <a:lnTo>
                  <a:pt x="166" y="76"/>
                </a:lnTo>
                <a:lnTo>
                  <a:pt x="164" y="64"/>
                </a:lnTo>
                <a:lnTo>
                  <a:pt x="164" y="64"/>
                </a:lnTo>
                <a:lnTo>
                  <a:pt x="168" y="62"/>
                </a:lnTo>
                <a:lnTo>
                  <a:pt x="170" y="62"/>
                </a:lnTo>
                <a:lnTo>
                  <a:pt x="174" y="60"/>
                </a:lnTo>
                <a:lnTo>
                  <a:pt x="176" y="58"/>
                </a:lnTo>
                <a:lnTo>
                  <a:pt x="176" y="58"/>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41" name="Freeform 211"/>
          <p:cNvSpPr>
            <a:spLocks/>
          </p:cNvSpPr>
          <p:nvPr/>
        </p:nvSpPr>
        <p:spPr bwMode="gray">
          <a:xfrm>
            <a:off x="8656415" y="5230586"/>
            <a:ext cx="87291" cy="129463"/>
          </a:xfrm>
          <a:custGeom>
            <a:avLst/>
            <a:gdLst/>
            <a:ahLst/>
            <a:cxnLst>
              <a:cxn ang="0">
                <a:pos x="52" y="28"/>
              </a:cxn>
              <a:cxn ang="0">
                <a:pos x="52" y="28"/>
              </a:cxn>
              <a:cxn ang="0">
                <a:pos x="48" y="26"/>
              </a:cxn>
              <a:cxn ang="0">
                <a:pos x="46" y="22"/>
              </a:cxn>
              <a:cxn ang="0">
                <a:pos x="40" y="16"/>
              </a:cxn>
              <a:cxn ang="0">
                <a:pos x="34" y="12"/>
              </a:cxn>
              <a:cxn ang="0">
                <a:pos x="28" y="6"/>
              </a:cxn>
              <a:cxn ang="0">
                <a:pos x="22" y="0"/>
              </a:cxn>
              <a:cxn ang="0">
                <a:pos x="22" y="0"/>
              </a:cxn>
              <a:cxn ang="0">
                <a:pos x="20" y="2"/>
              </a:cxn>
              <a:cxn ang="0">
                <a:pos x="16" y="4"/>
              </a:cxn>
              <a:cxn ang="0">
                <a:pos x="14" y="4"/>
              </a:cxn>
              <a:cxn ang="0">
                <a:pos x="10" y="6"/>
              </a:cxn>
              <a:cxn ang="0">
                <a:pos x="10" y="6"/>
              </a:cxn>
              <a:cxn ang="0">
                <a:pos x="12" y="18"/>
              </a:cxn>
              <a:cxn ang="0">
                <a:pos x="2" y="20"/>
              </a:cxn>
              <a:cxn ang="0">
                <a:pos x="0" y="26"/>
              </a:cxn>
              <a:cxn ang="0">
                <a:pos x="0" y="32"/>
              </a:cxn>
              <a:cxn ang="0">
                <a:pos x="0" y="38"/>
              </a:cxn>
              <a:cxn ang="0">
                <a:pos x="2" y="40"/>
              </a:cxn>
              <a:cxn ang="0">
                <a:pos x="2" y="42"/>
              </a:cxn>
              <a:cxn ang="0">
                <a:pos x="10" y="58"/>
              </a:cxn>
              <a:cxn ang="0">
                <a:pos x="14" y="58"/>
              </a:cxn>
              <a:cxn ang="0">
                <a:pos x="16" y="60"/>
              </a:cxn>
              <a:cxn ang="0">
                <a:pos x="16" y="62"/>
              </a:cxn>
              <a:cxn ang="0">
                <a:pos x="18" y="66"/>
              </a:cxn>
              <a:cxn ang="0">
                <a:pos x="18" y="70"/>
              </a:cxn>
              <a:cxn ang="0">
                <a:pos x="18" y="72"/>
              </a:cxn>
              <a:cxn ang="0">
                <a:pos x="16" y="74"/>
              </a:cxn>
              <a:cxn ang="0">
                <a:pos x="16" y="78"/>
              </a:cxn>
              <a:cxn ang="0">
                <a:pos x="16" y="80"/>
              </a:cxn>
              <a:cxn ang="0">
                <a:pos x="16" y="84"/>
              </a:cxn>
              <a:cxn ang="0">
                <a:pos x="18" y="86"/>
              </a:cxn>
              <a:cxn ang="0">
                <a:pos x="24" y="84"/>
              </a:cxn>
              <a:cxn ang="0">
                <a:pos x="26" y="84"/>
              </a:cxn>
              <a:cxn ang="0">
                <a:pos x="36" y="82"/>
              </a:cxn>
              <a:cxn ang="0">
                <a:pos x="40" y="82"/>
              </a:cxn>
              <a:cxn ang="0">
                <a:pos x="46" y="82"/>
              </a:cxn>
              <a:cxn ang="0">
                <a:pos x="46" y="82"/>
              </a:cxn>
              <a:cxn ang="0">
                <a:pos x="44" y="80"/>
              </a:cxn>
              <a:cxn ang="0">
                <a:pos x="42" y="78"/>
              </a:cxn>
              <a:cxn ang="0">
                <a:pos x="42" y="74"/>
              </a:cxn>
              <a:cxn ang="0">
                <a:pos x="40" y="64"/>
              </a:cxn>
              <a:cxn ang="0">
                <a:pos x="36" y="62"/>
              </a:cxn>
              <a:cxn ang="0">
                <a:pos x="36" y="62"/>
              </a:cxn>
              <a:cxn ang="0">
                <a:pos x="34" y="58"/>
              </a:cxn>
              <a:cxn ang="0">
                <a:pos x="32" y="54"/>
              </a:cxn>
              <a:cxn ang="0">
                <a:pos x="32" y="50"/>
              </a:cxn>
              <a:cxn ang="0">
                <a:pos x="32" y="44"/>
              </a:cxn>
              <a:cxn ang="0">
                <a:pos x="34" y="40"/>
              </a:cxn>
              <a:cxn ang="0">
                <a:pos x="38" y="40"/>
              </a:cxn>
              <a:cxn ang="0">
                <a:pos x="40" y="40"/>
              </a:cxn>
              <a:cxn ang="0">
                <a:pos x="42" y="42"/>
              </a:cxn>
              <a:cxn ang="0">
                <a:pos x="44" y="42"/>
              </a:cxn>
              <a:cxn ang="0">
                <a:pos x="44" y="40"/>
              </a:cxn>
              <a:cxn ang="0">
                <a:pos x="46" y="38"/>
              </a:cxn>
              <a:cxn ang="0">
                <a:pos x="46" y="38"/>
              </a:cxn>
              <a:cxn ang="0">
                <a:pos x="46" y="36"/>
              </a:cxn>
              <a:cxn ang="0">
                <a:pos x="48" y="34"/>
              </a:cxn>
              <a:cxn ang="0">
                <a:pos x="48" y="32"/>
              </a:cxn>
              <a:cxn ang="0">
                <a:pos x="52" y="28"/>
              </a:cxn>
            </a:cxnLst>
            <a:rect l="0" t="0" r="r" b="b"/>
            <a:pathLst>
              <a:path w="52" h="86">
                <a:moveTo>
                  <a:pt x="52" y="28"/>
                </a:moveTo>
                <a:lnTo>
                  <a:pt x="52" y="28"/>
                </a:lnTo>
                <a:lnTo>
                  <a:pt x="48" y="26"/>
                </a:lnTo>
                <a:lnTo>
                  <a:pt x="46" y="22"/>
                </a:lnTo>
                <a:lnTo>
                  <a:pt x="40" y="16"/>
                </a:lnTo>
                <a:lnTo>
                  <a:pt x="34" y="12"/>
                </a:lnTo>
                <a:lnTo>
                  <a:pt x="28" y="6"/>
                </a:lnTo>
                <a:lnTo>
                  <a:pt x="22" y="0"/>
                </a:lnTo>
                <a:lnTo>
                  <a:pt x="22" y="0"/>
                </a:lnTo>
                <a:lnTo>
                  <a:pt x="20" y="2"/>
                </a:lnTo>
                <a:lnTo>
                  <a:pt x="16" y="4"/>
                </a:lnTo>
                <a:lnTo>
                  <a:pt x="14" y="4"/>
                </a:lnTo>
                <a:lnTo>
                  <a:pt x="10" y="6"/>
                </a:lnTo>
                <a:lnTo>
                  <a:pt x="10" y="6"/>
                </a:lnTo>
                <a:lnTo>
                  <a:pt x="12" y="18"/>
                </a:lnTo>
                <a:lnTo>
                  <a:pt x="2" y="20"/>
                </a:lnTo>
                <a:lnTo>
                  <a:pt x="0" y="26"/>
                </a:lnTo>
                <a:lnTo>
                  <a:pt x="0" y="32"/>
                </a:lnTo>
                <a:lnTo>
                  <a:pt x="0" y="38"/>
                </a:lnTo>
                <a:lnTo>
                  <a:pt x="2" y="40"/>
                </a:lnTo>
                <a:lnTo>
                  <a:pt x="2" y="42"/>
                </a:lnTo>
                <a:lnTo>
                  <a:pt x="10" y="58"/>
                </a:lnTo>
                <a:lnTo>
                  <a:pt x="14" y="58"/>
                </a:lnTo>
                <a:lnTo>
                  <a:pt x="16" y="60"/>
                </a:lnTo>
                <a:lnTo>
                  <a:pt x="16" y="62"/>
                </a:lnTo>
                <a:lnTo>
                  <a:pt x="18" y="66"/>
                </a:lnTo>
                <a:lnTo>
                  <a:pt x="18" y="70"/>
                </a:lnTo>
                <a:lnTo>
                  <a:pt x="18" y="72"/>
                </a:lnTo>
                <a:lnTo>
                  <a:pt x="16" y="74"/>
                </a:lnTo>
                <a:lnTo>
                  <a:pt x="16" y="78"/>
                </a:lnTo>
                <a:lnTo>
                  <a:pt x="16" y="80"/>
                </a:lnTo>
                <a:lnTo>
                  <a:pt x="16" y="84"/>
                </a:lnTo>
                <a:lnTo>
                  <a:pt x="18" y="86"/>
                </a:lnTo>
                <a:lnTo>
                  <a:pt x="24" y="84"/>
                </a:lnTo>
                <a:lnTo>
                  <a:pt x="26" y="84"/>
                </a:lnTo>
                <a:lnTo>
                  <a:pt x="36" y="82"/>
                </a:lnTo>
                <a:lnTo>
                  <a:pt x="40" y="82"/>
                </a:lnTo>
                <a:lnTo>
                  <a:pt x="46" y="82"/>
                </a:lnTo>
                <a:lnTo>
                  <a:pt x="46" y="82"/>
                </a:lnTo>
                <a:lnTo>
                  <a:pt x="44" y="80"/>
                </a:lnTo>
                <a:lnTo>
                  <a:pt x="42" y="78"/>
                </a:lnTo>
                <a:lnTo>
                  <a:pt x="42" y="74"/>
                </a:lnTo>
                <a:lnTo>
                  <a:pt x="40" y="64"/>
                </a:lnTo>
                <a:lnTo>
                  <a:pt x="36" y="62"/>
                </a:lnTo>
                <a:lnTo>
                  <a:pt x="36" y="62"/>
                </a:lnTo>
                <a:lnTo>
                  <a:pt x="34" y="58"/>
                </a:lnTo>
                <a:lnTo>
                  <a:pt x="32" y="54"/>
                </a:lnTo>
                <a:lnTo>
                  <a:pt x="32" y="50"/>
                </a:lnTo>
                <a:lnTo>
                  <a:pt x="32" y="44"/>
                </a:lnTo>
                <a:lnTo>
                  <a:pt x="34" y="40"/>
                </a:lnTo>
                <a:lnTo>
                  <a:pt x="38" y="40"/>
                </a:lnTo>
                <a:lnTo>
                  <a:pt x="40" y="40"/>
                </a:lnTo>
                <a:lnTo>
                  <a:pt x="42" y="42"/>
                </a:lnTo>
                <a:lnTo>
                  <a:pt x="44" y="42"/>
                </a:lnTo>
                <a:lnTo>
                  <a:pt x="44" y="40"/>
                </a:lnTo>
                <a:lnTo>
                  <a:pt x="46" y="38"/>
                </a:lnTo>
                <a:lnTo>
                  <a:pt x="46" y="38"/>
                </a:lnTo>
                <a:lnTo>
                  <a:pt x="46" y="36"/>
                </a:lnTo>
                <a:lnTo>
                  <a:pt x="48" y="34"/>
                </a:lnTo>
                <a:lnTo>
                  <a:pt x="48" y="32"/>
                </a:lnTo>
                <a:lnTo>
                  <a:pt x="52" y="28"/>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42" name="Freeform 212"/>
          <p:cNvSpPr>
            <a:spLocks/>
          </p:cNvSpPr>
          <p:nvPr/>
        </p:nvSpPr>
        <p:spPr bwMode="gray">
          <a:xfrm>
            <a:off x="8710132" y="5272737"/>
            <a:ext cx="77218" cy="84300"/>
          </a:xfrm>
          <a:custGeom>
            <a:avLst/>
            <a:gdLst/>
            <a:ahLst/>
            <a:cxnLst>
              <a:cxn ang="0">
                <a:pos x="20" y="0"/>
              </a:cxn>
              <a:cxn ang="0">
                <a:pos x="28" y="4"/>
              </a:cxn>
              <a:cxn ang="0">
                <a:pos x="36" y="8"/>
              </a:cxn>
              <a:cxn ang="0">
                <a:pos x="46" y="10"/>
              </a:cxn>
              <a:cxn ang="0">
                <a:pos x="44" y="16"/>
              </a:cxn>
              <a:cxn ang="0">
                <a:pos x="44" y="16"/>
              </a:cxn>
              <a:cxn ang="0">
                <a:pos x="42" y="18"/>
              </a:cxn>
              <a:cxn ang="0">
                <a:pos x="40" y="20"/>
              </a:cxn>
              <a:cxn ang="0">
                <a:pos x="38" y="22"/>
              </a:cxn>
              <a:cxn ang="0">
                <a:pos x="38" y="24"/>
              </a:cxn>
              <a:cxn ang="0">
                <a:pos x="36" y="26"/>
              </a:cxn>
              <a:cxn ang="0">
                <a:pos x="36" y="28"/>
              </a:cxn>
              <a:cxn ang="0">
                <a:pos x="38" y="30"/>
              </a:cxn>
              <a:cxn ang="0">
                <a:pos x="38" y="30"/>
              </a:cxn>
              <a:cxn ang="0">
                <a:pos x="40" y="32"/>
              </a:cxn>
              <a:cxn ang="0">
                <a:pos x="42" y="36"/>
              </a:cxn>
              <a:cxn ang="0">
                <a:pos x="42" y="38"/>
              </a:cxn>
              <a:cxn ang="0">
                <a:pos x="42" y="38"/>
              </a:cxn>
              <a:cxn ang="0">
                <a:pos x="40" y="42"/>
              </a:cxn>
              <a:cxn ang="0">
                <a:pos x="40" y="44"/>
              </a:cxn>
              <a:cxn ang="0">
                <a:pos x="40" y="46"/>
              </a:cxn>
              <a:cxn ang="0">
                <a:pos x="40" y="48"/>
              </a:cxn>
              <a:cxn ang="0">
                <a:pos x="40" y="50"/>
              </a:cxn>
              <a:cxn ang="0">
                <a:pos x="38" y="52"/>
              </a:cxn>
              <a:cxn ang="0">
                <a:pos x="36" y="52"/>
              </a:cxn>
              <a:cxn ang="0">
                <a:pos x="34" y="52"/>
              </a:cxn>
              <a:cxn ang="0">
                <a:pos x="34" y="52"/>
              </a:cxn>
              <a:cxn ang="0">
                <a:pos x="32" y="50"/>
              </a:cxn>
              <a:cxn ang="0">
                <a:pos x="28" y="50"/>
              </a:cxn>
              <a:cxn ang="0">
                <a:pos x="26" y="52"/>
              </a:cxn>
              <a:cxn ang="0">
                <a:pos x="24" y="52"/>
              </a:cxn>
              <a:cxn ang="0">
                <a:pos x="20" y="50"/>
              </a:cxn>
              <a:cxn ang="0">
                <a:pos x="20" y="50"/>
              </a:cxn>
              <a:cxn ang="0">
                <a:pos x="18" y="54"/>
              </a:cxn>
              <a:cxn ang="0">
                <a:pos x="20" y="56"/>
              </a:cxn>
              <a:cxn ang="0">
                <a:pos x="14" y="54"/>
              </a:cxn>
              <a:cxn ang="0">
                <a:pos x="14" y="54"/>
              </a:cxn>
              <a:cxn ang="0">
                <a:pos x="12" y="52"/>
              </a:cxn>
              <a:cxn ang="0">
                <a:pos x="10" y="50"/>
              </a:cxn>
              <a:cxn ang="0">
                <a:pos x="10" y="46"/>
              </a:cxn>
              <a:cxn ang="0">
                <a:pos x="8" y="36"/>
              </a:cxn>
              <a:cxn ang="0">
                <a:pos x="4" y="34"/>
              </a:cxn>
              <a:cxn ang="0">
                <a:pos x="4" y="34"/>
              </a:cxn>
              <a:cxn ang="0">
                <a:pos x="2" y="30"/>
              </a:cxn>
              <a:cxn ang="0">
                <a:pos x="0" y="26"/>
              </a:cxn>
              <a:cxn ang="0">
                <a:pos x="0" y="22"/>
              </a:cxn>
              <a:cxn ang="0">
                <a:pos x="0" y="16"/>
              </a:cxn>
              <a:cxn ang="0">
                <a:pos x="2" y="12"/>
              </a:cxn>
              <a:cxn ang="0">
                <a:pos x="6" y="12"/>
              </a:cxn>
              <a:cxn ang="0">
                <a:pos x="8" y="12"/>
              </a:cxn>
              <a:cxn ang="0">
                <a:pos x="10" y="14"/>
              </a:cxn>
              <a:cxn ang="0">
                <a:pos x="12" y="14"/>
              </a:cxn>
              <a:cxn ang="0">
                <a:pos x="12" y="12"/>
              </a:cxn>
              <a:cxn ang="0">
                <a:pos x="14" y="10"/>
              </a:cxn>
              <a:cxn ang="0">
                <a:pos x="14" y="10"/>
              </a:cxn>
              <a:cxn ang="0">
                <a:pos x="14" y="8"/>
              </a:cxn>
              <a:cxn ang="0">
                <a:pos x="16" y="6"/>
              </a:cxn>
              <a:cxn ang="0">
                <a:pos x="16" y="4"/>
              </a:cxn>
              <a:cxn ang="0">
                <a:pos x="20" y="0"/>
              </a:cxn>
            </a:cxnLst>
            <a:rect l="0" t="0" r="r" b="b"/>
            <a:pathLst>
              <a:path w="46" h="56">
                <a:moveTo>
                  <a:pt x="20" y="0"/>
                </a:moveTo>
                <a:lnTo>
                  <a:pt x="28" y="4"/>
                </a:lnTo>
                <a:lnTo>
                  <a:pt x="36" y="8"/>
                </a:lnTo>
                <a:lnTo>
                  <a:pt x="46" y="10"/>
                </a:lnTo>
                <a:lnTo>
                  <a:pt x="44" y="16"/>
                </a:lnTo>
                <a:lnTo>
                  <a:pt x="44" y="16"/>
                </a:lnTo>
                <a:lnTo>
                  <a:pt x="42" y="18"/>
                </a:lnTo>
                <a:lnTo>
                  <a:pt x="40" y="20"/>
                </a:lnTo>
                <a:lnTo>
                  <a:pt x="38" y="22"/>
                </a:lnTo>
                <a:lnTo>
                  <a:pt x="38" y="24"/>
                </a:lnTo>
                <a:lnTo>
                  <a:pt x="36" y="26"/>
                </a:lnTo>
                <a:lnTo>
                  <a:pt x="36" y="28"/>
                </a:lnTo>
                <a:lnTo>
                  <a:pt x="38" y="30"/>
                </a:lnTo>
                <a:lnTo>
                  <a:pt x="38" y="30"/>
                </a:lnTo>
                <a:lnTo>
                  <a:pt x="40" y="32"/>
                </a:lnTo>
                <a:lnTo>
                  <a:pt x="42" y="36"/>
                </a:lnTo>
                <a:lnTo>
                  <a:pt x="42" y="38"/>
                </a:lnTo>
                <a:lnTo>
                  <a:pt x="42" y="38"/>
                </a:lnTo>
                <a:lnTo>
                  <a:pt x="40" y="42"/>
                </a:lnTo>
                <a:lnTo>
                  <a:pt x="40" y="44"/>
                </a:lnTo>
                <a:lnTo>
                  <a:pt x="40" y="46"/>
                </a:lnTo>
                <a:lnTo>
                  <a:pt x="40" y="48"/>
                </a:lnTo>
                <a:lnTo>
                  <a:pt x="40" y="50"/>
                </a:lnTo>
                <a:lnTo>
                  <a:pt x="38" y="52"/>
                </a:lnTo>
                <a:lnTo>
                  <a:pt x="36" y="52"/>
                </a:lnTo>
                <a:lnTo>
                  <a:pt x="34" y="52"/>
                </a:lnTo>
                <a:lnTo>
                  <a:pt x="34" y="52"/>
                </a:lnTo>
                <a:lnTo>
                  <a:pt x="32" y="50"/>
                </a:lnTo>
                <a:lnTo>
                  <a:pt x="28" y="50"/>
                </a:lnTo>
                <a:lnTo>
                  <a:pt x="26" y="52"/>
                </a:lnTo>
                <a:lnTo>
                  <a:pt x="24" y="52"/>
                </a:lnTo>
                <a:lnTo>
                  <a:pt x="20" y="50"/>
                </a:lnTo>
                <a:lnTo>
                  <a:pt x="20" y="50"/>
                </a:lnTo>
                <a:lnTo>
                  <a:pt x="18" y="54"/>
                </a:lnTo>
                <a:lnTo>
                  <a:pt x="20" y="56"/>
                </a:lnTo>
                <a:lnTo>
                  <a:pt x="14" y="54"/>
                </a:lnTo>
                <a:lnTo>
                  <a:pt x="14" y="54"/>
                </a:lnTo>
                <a:lnTo>
                  <a:pt x="12" y="52"/>
                </a:lnTo>
                <a:lnTo>
                  <a:pt x="10" y="50"/>
                </a:lnTo>
                <a:lnTo>
                  <a:pt x="10" y="46"/>
                </a:lnTo>
                <a:lnTo>
                  <a:pt x="8" y="36"/>
                </a:lnTo>
                <a:lnTo>
                  <a:pt x="4" y="34"/>
                </a:lnTo>
                <a:lnTo>
                  <a:pt x="4" y="34"/>
                </a:lnTo>
                <a:lnTo>
                  <a:pt x="2" y="30"/>
                </a:lnTo>
                <a:lnTo>
                  <a:pt x="0" y="26"/>
                </a:lnTo>
                <a:lnTo>
                  <a:pt x="0" y="22"/>
                </a:lnTo>
                <a:lnTo>
                  <a:pt x="0" y="16"/>
                </a:lnTo>
                <a:lnTo>
                  <a:pt x="2" y="12"/>
                </a:lnTo>
                <a:lnTo>
                  <a:pt x="6" y="12"/>
                </a:lnTo>
                <a:lnTo>
                  <a:pt x="8" y="12"/>
                </a:lnTo>
                <a:lnTo>
                  <a:pt x="10" y="14"/>
                </a:lnTo>
                <a:lnTo>
                  <a:pt x="12" y="14"/>
                </a:lnTo>
                <a:lnTo>
                  <a:pt x="12" y="12"/>
                </a:lnTo>
                <a:lnTo>
                  <a:pt x="14" y="10"/>
                </a:lnTo>
                <a:lnTo>
                  <a:pt x="14" y="10"/>
                </a:lnTo>
                <a:lnTo>
                  <a:pt x="14" y="8"/>
                </a:lnTo>
                <a:lnTo>
                  <a:pt x="16" y="6"/>
                </a:lnTo>
                <a:lnTo>
                  <a:pt x="16" y="4"/>
                </a:lnTo>
                <a:lnTo>
                  <a:pt x="20" y="0"/>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43" name="Freeform 213"/>
          <p:cNvSpPr>
            <a:spLocks/>
          </p:cNvSpPr>
          <p:nvPr/>
        </p:nvSpPr>
        <p:spPr bwMode="gray">
          <a:xfrm>
            <a:off x="8770564" y="5287789"/>
            <a:ext cx="77218" cy="63226"/>
          </a:xfrm>
          <a:custGeom>
            <a:avLst/>
            <a:gdLst/>
            <a:ahLst/>
            <a:cxnLst>
              <a:cxn ang="0">
                <a:pos x="46" y="18"/>
              </a:cxn>
              <a:cxn ang="0">
                <a:pos x="38" y="12"/>
              </a:cxn>
              <a:cxn ang="0">
                <a:pos x="32" y="8"/>
              </a:cxn>
              <a:cxn ang="0">
                <a:pos x="20" y="4"/>
              </a:cxn>
              <a:cxn ang="0">
                <a:pos x="10" y="0"/>
              </a:cxn>
              <a:cxn ang="0">
                <a:pos x="8" y="2"/>
              </a:cxn>
              <a:cxn ang="0">
                <a:pos x="8" y="6"/>
              </a:cxn>
              <a:cxn ang="0">
                <a:pos x="8" y="6"/>
              </a:cxn>
              <a:cxn ang="0">
                <a:pos x="6" y="8"/>
              </a:cxn>
              <a:cxn ang="0">
                <a:pos x="4" y="10"/>
              </a:cxn>
              <a:cxn ang="0">
                <a:pos x="2" y="12"/>
              </a:cxn>
              <a:cxn ang="0">
                <a:pos x="2" y="14"/>
              </a:cxn>
              <a:cxn ang="0">
                <a:pos x="0" y="16"/>
              </a:cxn>
              <a:cxn ang="0">
                <a:pos x="0" y="18"/>
              </a:cxn>
              <a:cxn ang="0">
                <a:pos x="2" y="20"/>
              </a:cxn>
              <a:cxn ang="0">
                <a:pos x="2" y="20"/>
              </a:cxn>
              <a:cxn ang="0">
                <a:pos x="4" y="22"/>
              </a:cxn>
              <a:cxn ang="0">
                <a:pos x="6" y="26"/>
              </a:cxn>
              <a:cxn ang="0">
                <a:pos x="6" y="28"/>
              </a:cxn>
              <a:cxn ang="0">
                <a:pos x="6" y="28"/>
              </a:cxn>
              <a:cxn ang="0">
                <a:pos x="4" y="32"/>
              </a:cxn>
              <a:cxn ang="0">
                <a:pos x="4" y="34"/>
              </a:cxn>
              <a:cxn ang="0">
                <a:pos x="4" y="36"/>
              </a:cxn>
              <a:cxn ang="0">
                <a:pos x="4" y="38"/>
              </a:cxn>
              <a:cxn ang="0">
                <a:pos x="4" y="40"/>
              </a:cxn>
              <a:cxn ang="0">
                <a:pos x="2" y="40"/>
              </a:cxn>
              <a:cxn ang="0">
                <a:pos x="2" y="42"/>
              </a:cxn>
              <a:cxn ang="0">
                <a:pos x="4" y="42"/>
              </a:cxn>
              <a:cxn ang="0">
                <a:pos x="8" y="42"/>
              </a:cxn>
              <a:cxn ang="0">
                <a:pos x="8" y="42"/>
              </a:cxn>
              <a:cxn ang="0">
                <a:pos x="10" y="40"/>
              </a:cxn>
              <a:cxn ang="0">
                <a:pos x="10" y="40"/>
              </a:cxn>
              <a:cxn ang="0">
                <a:pos x="12" y="40"/>
              </a:cxn>
              <a:cxn ang="0">
                <a:pos x="14" y="40"/>
              </a:cxn>
              <a:cxn ang="0">
                <a:pos x="16" y="40"/>
              </a:cxn>
              <a:cxn ang="0">
                <a:pos x="16" y="40"/>
              </a:cxn>
              <a:cxn ang="0">
                <a:pos x="18" y="40"/>
              </a:cxn>
              <a:cxn ang="0">
                <a:pos x="20" y="40"/>
              </a:cxn>
              <a:cxn ang="0">
                <a:pos x="22" y="42"/>
              </a:cxn>
              <a:cxn ang="0">
                <a:pos x="24" y="42"/>
              </a:cxn>
              <a:cxn ang="0">
                <a:pos x="26" y="42"/>
              </a:cxn>
              <a:cxn ang="0">
                <a:pos x="26" y="42"/>
              </a:cxn>
              <a:cxn ang="0">
                <a:pos x="28" y="42"/>
              </a:cxn>
              <a:cxn ang="0">
                <a:pos x="28" y="40"/>
              </a:cxn>
              <a:cxn ang="0">
                <a:pos x="30" y="38"/>
              </a:cxn>
              <a:cxn ang="0">
                <a:pos x="30" y="36"/>
              </a:cxn>
              <a:cxn ang="0">
                <a:pos x="32" y="32"/>
              </a:cxn>
              <a:cxn ang="0">
                <a:pos x="34" y="28"/>
              </a:cxn>
              <a:cxn ang="0">
                <a:pos x="36" y="26"/>
              </a:cxn>
              <a:cxn ang="0">
                <a:pos x="40" y="26"/>
              </a:cxn>
              <a:cxn ang="0">
                <a:pos x="42" y="22"/>
              </a:cxn>
              <a:cxn ang="0">
                <a:pos x="46" y="18"/>
              </a:cxn>
            </a:cxnLst>
            <a:rect l="0" t="0" r="r" b="b"/>
            <a:pathLst>
              <a:path w="46" h="42">
                <a:moveTo>
                  <a:pt x="46" y="18"/>
                </a:moveTo>
                <a:lnTo>
                  <a:pt x="38" y="12"/>
                </a:lnTo>
                <a:lnTo>
                  <a:pt x="32" y="8"/>
                </a:lnTo>
                <a:lnTo>
                  <a:pt x="20" y="4"/>
                </a:lnTo>
                <a:lnTo>
                  <a:pt x="10" y="0"/>
                </a:lnTo>
                <a:lnTo>
                  <a:pt x="8" y="2"/>
                </a:lnTo>
                <a:lnTo>
                  <a:pt x="8" y="6"/>
                </a:lnTo>
                <a:lnTo>
                  <a:pt x="8" y="6"/>
                </a:lnTo>
                <a:lnTo>
                  <a:pt x="6" y="8"/>
                </a:lnTo>
                <a:lnTo>
                  <a:pt x="4" y="10"/>
                </a:lnTo>
                <a:lnTo>
                  <a:pt x="2" y="12"/>
                </a:lnTo>
                <a:lnTo>
                  <a:pt x="2" y="14"/>
                </a:lnTo>
                <a:lnTo>
                  <a:pt x="0" y="16"/>
                </a:lnTo>
                <a:lnTo>
                  <a:pt x="0" y="18"/>
                </a:lnTo>
                <a:lnTo>
                  <a:pt x="2" y="20"/>
                </a:lnTo>
                <a:lnTo>
                  <a:pt x="2" y="20"/>
                </a:lnTo>
                <a:lnTo>
                  <a:pt x="4" y="22"/>
                </a:lnTo>
                <a:lnTo>
                  <a:pt x="6" y="26"/>
                </a:lnTo>
                <a:lnTo>
                  <a:pt x="6" y="28"/>
                </a:lnTo>
                <a:lnTo>
                  <a:pt x="6" y="28"/>
                </a:lnTo>
                <a:lnTo>
                  <a:pt x="4" y="32"/>
                </a:lnTo>
                <a:lnTo>
                  <a:pt x="4" y="34"/>
                </a:lnTo>
                <a:lnTo>
                  <a:pt x="4" y="36"/>
                </a:lnTo>
                <a:lnTo>
                  <a:pt x="4" y="38"/>
                </a:lnTo>
                <a:lnTo>
                  <a:pt x="4" y="40"/>
                </a:lnTo>
                <a:lnTo>
                  <a:pt x="2" y="40"/>
                </a:lnTo>
                <a:lnTo>
                  <a:pt x="2" y="42"/>
                </a:lnTo>
                <a:lnTo>
                  <a:pt x="4" y="42"/>
                </a:lnTo>
                <a:lnTo>
                  <a:pt x="8" y="42"/>
                </a:lnTo>
                <a:lnTo>
                  <a:pt x="8" y="42"/>
                </a:lnTo>
                <a:lnTo>
                  <a:pt x="10" y="40"/>
                </a:lnTo>
                <a:lnTo>
                  <a:pt x="10" y="40"/>
                </a:lnTo>
                <a:lnTo>
                  <a:pt x="12" y="40"/>
                </a:lnTo>
                <a:lnTo>
                  <a:pt x="14" y="40"/>
                </a:lnTo>
                <a:lnTo>
                  <a:pt x="16" y="40"/>
                </a:lnTo>
                <a:lnTo>
                  <a:pt x="16" y="40"/>
                </a:lnTo>
                <a:lnTo>
                  <a:pt x="18" y="40"/>
                </a:lnTo>
                <a:lnTo>
                  <a:pt x="20" y="40"/>
                </a:lnTo>
                <a:lnTo>
                  <a:pt x="22" y="42"/>
                </a:lnTo>
                <a:lnTo>
                  <a:pt x="24" y="42"/>
                </a:lnTo>
                <a:lnTo>
                  <a:pt x="26" y="42"/>
                </a:lnTo>
                <a:lnTo>
                  <a:pt x="26" y="42"/>
                </a:lnTo>
                <a:lnTo>
                  <a:pt x="28" y="42"/>
                </a:lnTo>
                <a:lnTo>
                  <a:pt x="28" y="40"/>
                </a:lnTo>
                <a:lnTo>
                  <a:pt x="30" y="38"/>
                </a:lnTo>
                <a:lnTo>
                  <a:pt x="30" y="36"/>
                </a:lnTo>
                <a:lnTo>
                  <a:pt x="32" y="32"/>
                </a:lnTo>
                <a:lnTo>
                  <a:pt x="34" y="28"/>
                </a:lnTo>
                <a:lnTo>
                  <a:pt x="36" y="26"/>
                </a:lnTo>
                <a:lnTo>
                  <a:pt x="40" y="26"/>
                </a:lnTo>
                <a:lnTo>
                  <a:pt x="42" y="22"/>
                </a:lnTo>
                <a:lnTo>
                  <a:pt x="46" y="18"/>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44" name="Freeform 214"/>
          <p:cNvSpPr>
            <a:spLocks/>
          </p:cNvSpPr>
          <p:nvPr/>
        </p:nvSpPr>
        <p:spPr bwMode="gray">
          <a:xfrm>
            <a:off x="8263610" y="5140262"/>
            <a:ext cx="248441" cy="364303"/>
          </a:xfrm>
          <a:custGeom>
            <a:avLst/>
            <a:gdLst/>
            <a:ahLst/>
            <a:cxnLst>
              <a:cxn ang="0">
                <a:pos x="128" y="204"/>
              </a:cxn>
              <a:cxn ang="0">
                <a:pos x="126" y="212"/>
              </a:cxn>
              <a:cxn ang="0">
                <a:pos x="114" y="240"/>
              </a:cxn>
              <a:cxn ang="0">
                <a:pos x="118" y="226"/>
              </a:cxn>
              <a:cxn ang="0">
                <a:pos x="114" y="220"/>
              </a:cxn>
              <a:cxn ang="0">
                <a:pos x="106" y="218"/>
              </a:cxn>
              <a:cxn ang="0">
                <a:pos x="96" y="218"/>
              </a:cxn>
              <a:cxn ang="0">
                <a:pos x="82" y="214"/>
              </a:cxn>
              <a:cxn ang="0">
                <a:pos x="80" y="206"/>
              </a:cxn>
              <a:cxn ang="0">
                <a:pos x="78" y="200"/>
              </a:cxn>
              <a:cxn ang="0">
                <a:pos x="60" y="192"/>
              </a:cxn>
              <a:cxn ang="0">
                <a:pos x="50" y="188"/>
              </a:cxn>
              <a:cxn ang="0">
                <a:pos x="36" y="180"/>
              </a:cxn>
              <a:cxn ang="0">
                <a:pos x="26" y="172"/>
              </a:cxn>
              <a:cxn ang="0">
                <a:pos x="26" y="172"/>
              </a:cxn>
              <a:cxn ang="0">
                <a:pos x="14" y="168"/>
              </a:cxn>
              <a:cxn ang="0">
                <a:pos x="2" y="166"/>
              </a:cxn>
              <a:cxn ang="0">
                <a:pos x="4" y="160"/>
              </a:cxn>
              <a:cxn ang="0">
                <a:pos x="14" y="142"/>
              </a:cxn>
              <a:cxn ang="0">
                <a:pos x="18" y="122"/>
              </a:cxn>
              <a:cxn ang="0">
                <a:pos x="18" y="92"/>
              </a:cxn>
              <a:cxn ang="0">
                <a:pos x="20" y="72"/>
              </a:cxn>
              <a:cxn ang="0">
                <a:pos x="18" y="66"/>
              </a:cxn>
              <a:cxn ang="0">
                <a:pos x="18" y="56"/>
              </a:cxn>
              <a:cxn ang="0">
                <a:pos x="34" y="50"/>
              </a:cxn>
              <a:cxn ang="0">
                <a:pos x="68" y="22"/>
              </a:cxn>
              <a:cxn ang="0">
                <a:pos x="78" y="12"/>
              </a:cxn>
              <a:cxn ang="0">
                <a:pos x="86" y="8"/>
              </a:cxn>
              <a:cxn ang="0">
                <a:pos x="94" y="6"/>
              </a:cxn>
              <a:cxn ang="0">
                <a:pos x="102" y="2"/>
              </a:cxn>
              <a:cxn ang="0">
                <a:pos x="112" y="0"/>
              </a:cxn>
              <a:cxn ang="0">
                <a:pos x="116" y="2"/>
              </a:cxn>
              <a:cxn ang="0">
                <a:pos x="114" y="6"/>
              </a:cxn>
              <a:cxn ang="0">
                <a:pos x="106" y="10"/>
              </a:cxn>
              <a:cxn ang="0">
                <a:pos x="98" y="20"/>
              </a:cxn>
              <a:cxn ang="0">
                <a:pos x="86" y="26"/>
              </a:cxn>
              <a:cxn ang="0">
                <a:pos x="80" y="32"/>
              </a:cxn>
              <a:cxn ang="0">
                <a:pos x="80" y="44"/>
              </a:cxn>
              <a:cxn ang="0">
                <a:pos x="82" y="50"/>
              </a:cxn>
              <a:cxn ang="0">
                <a:pos x="84" y="60"/>
              </a:cxn>
              <a:cxn ang="0">
                <a:pos x="82" y="66"/>
              </a:cxn>
              <a:cxn ang="0">
                <a:pos x="82" y="78"/>
              </a:cxn>
              <a:cxn ang="0">
                <a:pos x="92" y="88"/>
              </a:cxn>
              <a:cxn ang="0">
                <a:pos x="128" y="100"/>
              </a:cxn>
              <a:cxn ang="0">
                <a:pos x="140" y="100"/>
              </a:cxn>
              <a:cxn ang="0">
                <a:pos x="142" y="98"/>
              </a:cxn>
              <a:cxn ang="0">
                <a:pos x="146" y="100"/>
              </a:cxn>
              <a:cxn ang="0">
                <a:pos x="144" y="106"/>
              </a:cxn>
              <a:cxn ang="0">
                <a:pos x="140" y="114"/>
              </a:cxn>
              <a:cxn ang="0">
                <a:pos x="142" y="130"/>
              </a:cxn>
              <a:cxn ang="0">
                <a:pos x="142" y="142"/>
              </a:cxn>
              <a:cxn ang="0">
                <a:pos x="146" y="156"/>
              </a:cxn>
              <a:cxn ang="0">
                <a:pos x="146" y="166"/>
              </a:cxn>
              <a:cxn ang="0">
                <a:pos x="144" y="160"/>
              </a:cxn>
              <a:cxn ang="0">
                <a:pos x="120" y="168"/>
              </a:cxn>
              <a:cxn ang="0">
                <a:pos x="128" y="178"/>
              </a:cxn>
              <a:cxn ang="0">
                <a:pos x="122" y="174"/>
              </a:cxn>
              <a:cxn ang="0">
                <a:pos x="120" y="186"/>
              </a:cxn>
              <a:cxn ang="0">
                <a:pos x="124" y="194"/>
              </a:cxn>
            </a:cxnLst>
            <a:rect l="0" t="0" r="r" b="b"/>
            <a:pathLst>
              <a:path w="148" h="242">
                <a:moveTo>
                  <a:pt x="124" y="194"/>
                </a:moveTo>
                <a:lnTo>
                  <a:pt x="126" y="200"/>
                </a:lnTo>
                <a:lnTo>
                  <a:pt x="128" y="204"/>
                </a:lnTo>
                <a:lnTo>
                  <a:pt x="128" y="208"/>
                </a:lnTo>
                <a:lnTo>
                  <a:pt x="126" y="212"/>
                </a:lnTo>
                <a:lnTo>
                  <a:pt x="126" y="212"/>
                </a:lnTo>
                <a:lnTo>
                  <a:pt x="118" y="242"/>
                </a:lnTo>
                <a:lnTo>
                  <a:pt x="116" y="240"/>
                </a:lnTo>
                <a:lnTo>
                  <a:pt x="114" y="240"/>
                </a:lnTo>
                <a:lnTo>
                  <a:pt x="112" y="242"/>
                </a:lnTo>
                <a:lnTo>
                  <a:pt x="112" y="242"/>
                </a:lnTo>
                <a:lnTo>
                  <a:pt x="118" y="226"/>
                </a:lnTo>
                <a:lnTo>
                  <a:pt x="118" y="224"/>
                </a:lnTo>
                <a:lnTo>
                  <a:pt x="116" y="222"/>
                </a:lnTo>
                <a:lnTo>
                  <a:pt x="114" y="220"/>
                </a:lnTo>
                <a:lnTo>
                  <a:pt x="114" y="220"/>
                </a:lnTo>
                <a:lnTo>
                  <a:pt x="110" y="220"/>
                </a:lnTo>
                <a:lnTo>
                  <a:pt x="106" y="218"/>
                </a:lnTo>
                <a:lnTo>
                  <a:pt x="102" y="218"/>
                </a:lnTo>
                <a:lnTo>
                  <a:pt x="98" y="218"/>
                </a:lnTo>
                <a:lnTo>
                  <a:pt x="96" y="218"/>
                </a:lnTo>
                <a:lnTo>
                  <a:pt x="90" y="218"/>
                </a:lnTo>
                <a:lnTo>
                  <a:pt x="86" y="216"/>
                </a:lnTo>
                <a:lnTo>
                  <a:pt x="82" y="214"/>
                </a:lnTo>
                <a:lnTo>
                  <a:pt x="82" y="210"/>
                </a:lnTo>
                <a:lnTo>
                  <a:pt x="80" y="208"/>
                </a:lnTo>
                <a:lnTo>
                  <a:pt x="80" y="206"/>
                </a:lnTo>
                <a:lnTo>
                  <a:pt x="80" y="204"/>
                </a:lnTo>
                <a:lnTo>
                  <a:pt x="80" y="204"/>
                </a:lnTo>
                <a:lnTo>
                  <a:pt x="78" y="200"/>
                </a:lnTo>
                <a:lnTo>
                  <a:pt x="72" y="196"/>
                </a:lnTo>
                <a:lnTo>
                  <a:pt x="66" y="194"/>
                </a:lnTo>
                <a:lnTo>
                  <a:pt x="60" y="192"/>
                </a:lnTo>
                <a:lnTo>
                  <a:pt x="56" y="190"/>
                </a:lnTo>
                <a:lnTo>
                  <a:pt x="52" y="188"/>
                </a:lnTo>
                <a:lnTo>
                  <a:pt x="50" y="188"/>
                </a:lnTo>
                <a:lnTo>
                  <a:pt x="46" y="186"/>
                </a:lnTo>
                <a:lnTo>
                  <a:pt x="40" y="184"/>
                </a:lnTo>
                <a:lnTo>
                  <a:pt x="36" y="180"/>
                </a:lnTo>
                <a:lnTo>
                  <a:pt x="32" y="178"/>
                </a:lnTo>
                <a:lnTo>
                  <a:pt x="28" y="174"/>
                </a:lnTo>
                <a:lnTo>
                  <a:pt x="26" y="172"/>
                </a:lnTo>
                <a:lnTo>
                  <a:pt x="26" y="172"/>
                </a:lnTo>
                <a:lnTo>
                  <a:pt x="26" y="172"/>
                </a:lnTo>
                <a:lnTo>
                  <a:pt x="26" y="172"/>
                </a:lnTo>
                <a:lnTo>
                  <a:pt x="26" y="172"/>
                </a:lnTo>
                <a:lnTo>
                  <a:pt x="20" y="170"/>
                </a:lnTo>
                <a:lnTo>
                  <a:pt x="14" y="168"/>
                </a:lnTo>
                <a:lnTo>
                  <a:pt x="10" y="168"/>
                </a:lnTo>
                <a:lnTo>
                  <a:pt x="4" y="166"/>
                </a:lnTo>
                <a:lnTo>
                  <a:pt x="2" y="166"/>
                </a:lnTo>
                <a:lnTo>
                  <a:pt x="0" y="166"/>
                </a:lnTo>
                <a:lnTo>
                  <a:pt x="2" y="162"/>
                </a:lnTo>
                <a:lnTo>
                  <a:pt x="4" y="160"/>
                </a:lnTo>
                <a:lnTo>
                  <a:pt x="4" y="160"/>
                </a:lnTo>
                <a:lnTo>
                  <a:pt x="10" y="154"/>
                </a:lnTo>
                <a:lnTo>
                  <a:pt x="14" y="142"/>
                </a:lnTo>
                <a:lnTo>
                  <a:pt x="16" y="136"/>
                </a:lnTo>
                <a:lnTo>
                  <a:pt x="18" y="130"/>
                </a:lnTo>
                <a:lnTo>
                  <a:pt x="18" y="122"/>
                </a:lnTo>
                <a:lnTo>
                  <a:pt x="18" y="114"/>
                </a:lnTo>
                <a:lnTo>
                  <a:pt x="18" y="104"/>
                </a:lnTo>
                <a:lnTo>
                  <a:pt x="18" y="92"/>
                </a:lnTo>
                <a:lnTo>
                  <a:pt x="18" y="80"/>
                </a:lnTo>
                <a:lnTo>
                  <a:pt x="20" y="74"/>
                </a:lnTo>
                <a:lnTo>
                  <a:pt x="20" y="72"/>
                </a:lnTo>
                <a:lnTo>
                  <a:pt x="20" y="70"/>
                </a:lnTo>
                <a:lnTo>
                  <a:pt x="18" y="68"/>
                </a:lnTo>
                <a:lnTo>
                  <a:pt x="18" y="66"/>
                </a:lnTo>
                <a:lnTo>
                  <a:pt x="20" y="62"/>
                </a:lnTo>
                <a:lnTo>
                  <a:pt x="18" y="58"/>
                </a:lnTo>
                <a:lnTo>
                  <a:pt x="18" y="56"/>
                </a:lnTo>
                <a:lnTo>
                  <a:pt x="20" y="56"/>
                </a:lnTo>
                <a:lnTo>
                  <a:pt x="20" y="54"/>
                </a:lnTo>
                <a:lnTo>
                  <a:pt x="34" y="50"/>
                </a:lnTo>
                <a:lnTo>
                  <a:pt x="44" y="34"/>
                </a:lnTo>
                <a:lnTo>
                  <a:pt x="50" y="24"/>
                </a:lnTo>
                <a:lnTo>
                  <a:pt x="68" y="22"/>
                </a:lnTo>
                <a:lnTo>
                  <a:pt x="76" y="14"/>
                </a:lnTo>
                <a:lnTo>
                  <a:pt x="76" y="14"/>
                </a:lnTo>
                <a:lnTo>
                  <a:pt x="78" y="12"/>
                </a:lnTo>
                <a:lnTo>
                  <a:pt x="80" y="10"/>
                </a:lnTo>
                <a:lnTo>
                  <a:pt x="84" y="8"/>
                </a:lnTo>
                <a:lnTo>
                  <a:pt x="86" y="8"/>
                </a:lnTo>
                <a:lnTo>
                  <a:pt x="88" y="8"/>
                </a:lnTo>
                <a:lnTo>
                  <a:pt x="92" y="8"/>
                </a:lnTo>
                <a:lnTo>
                  <a:pt x="94" y="6"/>
                </a:lnTo>
                <a:lnTo>
                  <a:pt x="96" y="6"/>
                </a:lnTo>
                <a:lnTo>
                  <a:pt x="98" y="4"/>
                </a:lnTo>
                <a:lnTo>
                  <a:pt x="102" y="2"/>
                </a:lnTo>
                <a:lnTo>
                  <a:pt x="106" y="2"/>
                </a:lnTo>
                <a:lnTo>
                  <a:pt x="110" y="0"/>
                </a:lnTo>
                <a:lnTo>
                  <a:pt x="112" y="0"/>
                </a:lnTo>
                <a:lnTo>
                  <a:pt x="114" y="0"/>
                </a:lnTo>
                <a:lnTo>
                  <a:pt x="114" y="2"/>
                </a:lnTo>
                <a:lnTo>
                  <a:pt x="116" y="2"/>
                </a:lnTo>
                <a:lnTo>
                  <a:pt x="116" y="4"/>
                </a:lnTo>
                <a:lnTo>
                  <a:pt x="114" y="4"/>
                </a:lnTo>
                <a:lnTo>
                  <a:pt x="114" y="6"/>
                </a:lnTo>
                <a:lnTo>
                  <a:pt x="112" y="6"/>
                </a:lnTo>
                <a:lnTo>
                  <a:pt x="110" y="8"/>
                </a:lnTo>
                <a:lnTo>
                  <a:pt x="106" y="10"/>
                </a:lnTo>
                <a:lnTo>
                  <a:pt x="102" y="14"/>
                </a:lnTo>
                <a:lnTo>
                  <a:pt x="98" y="18"/>
                </a:lnTo>
                <a:lnTo>
                  <a:pt x="98" y="20"/>
                </a:lnTo>
                <a:lnTo>
                  <a:pt x="94" y="20"/>
                </a:lnTo>
                <a:lnTo>
                  <a:pt x="90" y="22"/>
                </a:lnTo>
                <a:lnTo>
                  <a:pt x="86" y="26"/>
                </a:lnTo>
                <a:lnTo>
                  <a:pt x="82" y="28"/>
                </a:lnTo>
                <a:lnTo>
                  <a:pt x="80" y="32"/>
                </a:lnTo>
                <a:lnTo>
                  <a:pt x="80" y="32"/>
                </a:lnTo>
                <a:lnTo>
                  <a:pt x="80" y="34"/>
                </a:lnTo>
                <a:lnTo>
                  <a:pt x="80" y="38"/>
                </a:lnTo>
                <a:lnTo>
                  <a:pt x="80" y="44"/>
                </a:lnTo>
                <a:lnTo>
                  <a:pt x="80" y="48"/>
                </a:lnTo>
                <a:lnTo>
                  <a:pt x="82" y="50"/>
                </a:lnTo>
                <a:lnTo>
                  <a:pt x="82" y="50"/>
                </a:lnTo>
                <a:lnTo>
                  <a:pt x="82" y="52"/>
                </a:lnTo>
                <a:lnTo>
                  <a:pt x="84" y="56"/>
                </a:lnTo>
                <a:lnTo>
                  <a:pt x="84" y="60"/>
                </a:lnTo>
                <a:lnTo>
                  <a:pt x="82" y="62"/>
                </a:lnTo>
                <a:lnTo>
                  <a:pt x="82" y="64"/>
                </a:lnTo>
                <a:lnTo>
                  <a:pt x="82" y="66"/>
                </a:lnTo>
                <a:lnTo>
                  <a:pt x="80" y="70"/>
                </a:lnTo>
                <a:lnTo>
                  <a:pt x="80" y="74"/>
                </a:lnTo>
                <a:lnTo>
                  <a:pt x="82" y="78"/>
                </a:lnTo>
                <a:lnTo>
                  <a:pt x="82" y="82"/>
                </a:lnTo>
                <a:lnTo>
                  <a:pt x="86" y="86"/>
                </a:lnTo>
                <a:lnTo>
                  <a:pt x="92" y="88"/>
                </a:lnTo>
                <a:lnTo>
                  <a:pt x="124" y="92"/>
                </a:lnTo>
                <a:lnTo>
                  <a:pt x="128" y="100"/>
                </a:lnTo>
                <a:lnTo>
                  <a:pt x="128" y="100"/>
                </a:lnTo>
                <a:lnTo>
                  <a:pt x="132" y="100"/>
                </a:lnTo>
                <a:lnTo>
                  <a:pt x="136" y="100"/>
                </a:lnTo>
                <a:lnTo>
                  <a:pt x="140" y="100"/>
                </a:lnTo>
                <a:lnTo>
                  <a:pt x="140" y="100"/>
                </a:lnTo>
                <a:lnTo>
                  <a:pt x="142" y="98"/>
                </a:lnTo>
                <a:lnTo>
                  <a:pt x="142" y="98"/>
                </a:lnTo>
                <a:lnTo>
                  <a:pt x="144" y="98"/>
                </a:lnTo>
                <a:lnTo>
                  <a:pt x="146" y="98"/>
                </a:lnTo>
                <a:lnTo>
                  <a:pt x="146" y="100"/>
                </a:lnTo>
                <a:lnTo>
                  <a:pt x="146" y="104"/>
                </a:lnTo>
                <a:lnTo>
                  <a:pt x="146" y="104"/>
                </a:lnTo>
                <a:lnTo>
                  <a:pt x="144" y="106"/>
                </a:lnTo>
                <a:lnTo>
                  <a:pt x="142" y="108"/>
                </a:lnTo>
                <a:lnTo>
                  <a:pt x="140" y="110"/>
                </a:lnTo>
                <a:lnTo>
                  <a:pt x="140" y="114"/>
                </a:lnTo>
                <a:lnTo>
                  <a:pt x="138" y="118"/>
                </a:lnTo>
                <a:lnTo>
                  <a:pt x="140" y="124"/>
                </a:lnTo>
                <a:lnTo>
                  <a:pt x="142" y="130"/>
                </a:lnTo>
                <a:lnTo>
                  <a:pt x="148" y="134"/>
                </a:lnTo>
                <a:lnTo>
                  <a:pt x="140" y="142"/>
                </a:lnTo>
                <a:lnTo>
                  <a:pt x="142" y="142"/>
                </a:lnTo>
                <a:lnTo>
                  <a:pt x="142" y="146"/>
                </a:lnTo>
                <a:lnTo>
                  <a:pt x="144" y="150"/>
                </a:lnTo>
                <a:lnTo>
                  <a:pt x="146" y="156"/>
                </a:lnTo>
                <a:lnTo>
                  <a:pt x="148" y="162"/>
                </a:lnTo>
                <a:lnTo>
                  <a:pt x="148" y="166"/>
                </a:lnTo>
                <a:lnTo>
                  <a:pt x="146" y="166"/>
                </a:lnTo>
                <a:lnTo>
                  <a:pt x="146" y="166"/>
                </a:lnTo>
                <a:lnTo>
                  <a:pt x="146" y="164"/>
                </a:lnTo>
                <a:lnTo>
                  <a:pt x="144" y="160"/>
                </a:lnTo>
                <a:lnTo>
                  <a:pt x="142" y="156"/>
                </a:lnTo>
                <a:lnTo>
                  <a:pt x="118" y="160"/>
                </a:lnTo>
                <a:lnTo>
                  <a:pt x="120" y="168"/>
                </a:lnTo>
                <a:lnTo>
                  <a:pt x="126" y="168"/>
                </a:lnTo>
                <a:lnTo>
                  <a:pt x="130" y="178"/>
                </a:lnTo>
                <a:lnTo>
                  <a:pt x="128" y="178"/>
                </a:lnTo>
                <a:lnTo>
                  <a:pt x="126" y="176"/>
                </a:lnTo>
                <a:lnTo>
                  <a:pt x="124" y="176"/>
                </a:lnTo>
                <a:lnTo>
                  <a:pt x="122" y="174"/>
                </a:lnTo>
                <a:lnTo>
                  <a:pt x="120" y="174"/>
                </a:lnTo>
                <a:lnTo>
                  <a:pt x="120" y="176"/>
                </a:lnTo>
                <a:lnTo>
                  <a:pt x="120" y="186"/>
                </a:lnTo>
                <a:lnTo>
                  <a:pt x="120" y="186"/>
                </a:lnTo>
                <a:lnTo>
                  <a:pt x="122" y="188"/>
                </a:lnTo>
                <a:lnTo>
                  <a:pt x="124" y="194"/>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45" name="Freeform 215"/>
          <p:cNvSpPr>
            <a:spLocks/>
          </p:cNvSpPr>
          <p:nvPr/>
        </p:nvSpPr>
        <p:spPr bwMode="gray">
          <a:xfrm>
            <a:off x="8196464" y="5390156"/>
            <a:ext cx="134292" cy="126451"/>
          </a:xfrm>
          <a:custGeom>
            <a:avLst/>
            <a:gdLst/>
            <a:ahLst/>
            <a:cxnLst>
              <a:cxn ang="0">
                <a:pos x="10" y="80"/>
              </a:cxn>
              <a:cxn ang="0">
                <a:pos x="10" y="74"/>
              </a:cxn>
              <a:cxn ang="0">
                <a:pos x="6" y="74"/>
              </a:cxn>
              <a:cxn ang="0">
                <a:pos x="4" y="72"/>
              </a:cxn>
              <a:cxn ang="0">
                <a:pos x="2" y="70"/>
              </a:cxn>
              <a:cxn ang="0">
                <a:pos x="0" y="68"/>
              </a:cxn>
              <a:cxn ang="0">
                <a:pos x="0" y="66"/>
              </a:cxn>
              <a:cxn ang="0">
                <a:pos x="6" y="54"/>
              </a:cxn>
              <a:cxn ang="0">
                <a:pos x="14" y="44"/>
              </a:cxn>
              <a:cxn ang="0">
                <a:pos x="24" y="36"/>
              </a:cxn>
              <a:cxn ang="0">
                <a:pos x="28" y="34"/>
              </a:cxn>
              <a:cxn ang="0">
                <a:pos x="30" y="22"/>
              </a:cxn>
              <a:cxn ang="0">
                <a:pos x="32" y="20"/>
              </a:cxn>
              <a:cxn ang="0">
                <a:pos x="34" y="18"/>
              </a:cxn>
              <a:cxn ang="0">
                <a:pos x="36" y="18"/>
              </a:cxn>
              <a:cxn ang="0">
                <a:pos x="38" y="16"/>
              </a:cxn>
              <a:cxn ang="0">
                <a:pos x="38" y="12"/>
              </a:cxn>
              <a:cxn ang="0">
                <a:pos x="38" y="8"/>
              </a:cxn>
              <a:cxn ang="0">
                <a:pos x="38" y="6"/>
              </a:cxn>
              <a:cxn ang="0">
                <a:pos x="40" y="2"/>
              </a:cxn>
              <a:cxn ang="0">
                <a:pos x="40" y="0"/>
              </a:cxn>
              <a:cxn ang="0">
                <a:pos x="42" y="0"/>
              </a:cxn>
              <a:cxn ang="0">
                <a:pos x="44" y="0"/>
              </a:cxn>
              <a:cxn ang="0">
                <a:pos x="50" y="2"/>
              </a:cxn>
              <a:cxn ang="0">
                <a:pos x="54" y="2"/>
              </a:cxn>
              <a:cxn ang="0">
                <a:pos x="60" y="4"/>
              </a:cxn>
              <a:cxn ang="0">
                <a:pos x="66" y="6"/>
              </a:cxn>
              <a:cxn ang="0">
                <a:pos x="66" y="6"/>
              </a:cxn>
              <a:cxn ang="0">
                <a:pos x="66" y="6"/>
              </a:cxn>
              <a:cxn ang="0">
                <a:pos x="66" y="6"/>
              </a:cxn>
              <a:cxn ang="0">
                <a:pos x="68" y="6"/>
              </a:cxn>
              <a:cxn ang="0">
                <a:pos x="70" y="10"/>
              </a:cxn>
              <a:cxn ang="0">
                <a:pos x="74" y="12"/>
              </a:cxn>
              <a:cxn ang="0">
                <a:pos x="78" y="16"/>
              </a:cxn>
              <a:cxn ang="0">
                <a:pos x="78" y="18"/>
              </a:cxn>
              <a:cxn ang="0">
                <a:pos x="78" y="20"/>
              </a:cxn>
              <a:cxn ang="0">
                <a:pos x="78" y="24"/>
              </a:cxn>
              <a:cxn ang="0">
                <a:pos x="80" y="26"/>
              </a:cxn>
              <a:cxn ang="0">
                <a:pos x="80" y="30"/>
              </a:cxn>
              <a:cxn ang="0">
                <a:pos x="78" y="34"/>
              </a:cxn>
              <a:cxn ang="0">
                <a:pos x="74" y="44"/>
              </a:cxn>
              <a:cxn ang="0">
                <a:pos x="66" y="52"/>
              </a:cxn>
              <a:cxn ang="0">
                <a:pos x="56" y="60"/>
              </a:cxn>
              <a:cxn ang="0">
                <a:pos x="44" y="64"/>
              </a:cxn>
              <a:cxn ang="0">
                <a:pos x="42" y="64"/>
              </a:cxn>
              <a:cxn ang="0">
                <a:pos x="42" y="64"/>
              </a:cxn>
              <a:cxn ang="0">
                <a:pos x="40" y="66"/>
              </a:cxn>
              <a:cxn ang="0">
                <a:pos x="38" y="70"/>
              </a:cxn>
              <a:cxn ang="0">
                <a:pos x="38" y="70"/>
              </a:cxn>
              <a:cxn ang="0">
                <a:pos x="36" y="72"/>
              </a:cxn>
              <a:cxn ang="0">
                <a:pos x="36" y="76"/>
              </a:cxn>
              <a:cxn ang="0">
                <a:pos x="34" y="78"/>
              </a:cxn>
              <a:cxn ang="0">
                <a:pos x="32" y="80"/>
              </a:cxn>
              <a:cxn ang="0">
                <a:pos x="32" y="80"/>
              </a:cxn>
              <a:cxn ang="0">
                <a:pos x="32" y="82"/>
              </a:cxn>
              <a:cxn ang="0">
                <a:pos x="30" y="84"/>
              </a:cxn>
              <a:cxn ang="0">
                <a:pos x="26" y="84"/>
              </a:cxn>
              <a:cxn ang="0">
                <a:pos x="24" y="84"/>
              </a:cxn>
              <a:cxn ang="0">
                <a:pos x="22" y="82"/>
              </a:cxn>
              <a:cxn ang="0">
                <a:pos x="12" y="82"/>
              </a:cxn>
              <a:cxn ang="0">
                <a:pos x="10" y="80"/>
              </a:cxn>
            </a:cxnLst>
            <a:rect l="0" t="0" r="r" b="b"/>
            <a:pathLst>
              <a:path w="80" h="84">
                <a:moveTo>
                  <a:pt x="10" y="80"/>
                </a:moveTo>
                <a:lnTo>
                  <a:pt x="10" y="74"/>
                </a:lnTo>
                <a:lnTo>
                  <a:pt x="6" y="74"/>
                </a:lnTo>
                <a:lnTo>
                  <a:pt x="4" y="72"/>
                </a:lnTo>
                <a:lnTo>
                  <a:pt x="2" y="70"/>
                </a:lnTo>
                <a:lnTo>
                  <a:pt x="0" y="68"/>
                </a:lnTo>
                <a:lnTo>
                  <a:pt x="0" y="66"/>
                </a:lnTo>
                <a:lnTo>
                  <a:pt x="6" y="54"/>
                </a:lnTo>
                <a:lnTo>
                  <a:pt x="14" y="44"/>
                </a:lnTo>
                <a:lnTo>
                  <a:pt x="24" y="36"/>
                </a:lnTo>
                <a:lnTo>
                  <a:pt x="28" y="34"/>
                </a:lnTo>
                <a:lnTo>
                  <a:pt x="30" y="22"/>
                </a:lnTo>
                <a:lnTo>
                  <a:pt x="32" y="20"/>
                </a:lnTo>
                <a:lnTo>
                  <a:pt x="34" y="18"/>
                </a:lnTo>
                <a:lnTo>
                  <a:pt x="36" y="18"/>
                </a:lnTo>
                <a:lnTo>
                  <a:pt x="38" y="16"/>
                </a:lnTo>
                <a:lnTo>
                  <a:pt x="38" y="12"/>
                </a:lnTo>
                <a:lnTo>
                  <a:pt x="38" y="8"/>
                </a:lnTo>
                <a:lnTo>
                  <a:pt x="38" y="6"/>
                </a:lnTo>
                <a:lnTo>
                  <a:pt x="40" y="2"/>
                </a:lnTo>
                <a:lnTo>
                  <a:pt x="40" y="0"/>
                </a:lnTo>
                <a:lnTo>
                  <a:pt x="42" y="0"/>
                </a:lnTo>
                <a:lnTo>
                  <a:pt x="44" y="0"/>
                </a:lnTo>
                <a:lnTo>
                  <a:pt x="50" y="2"/>
                </a:lnTo>
                <a:lnTo>
                  <a:pt x="54" y="2"/>
                </a:lnTo>
                <a:lnTo>
                  <a:pt x="60" y="4"/>
                </a:lnTo>
                <a:lnTo>
                  <a:pt x="66" y="6"/>
                </a:lnTo>
                <a:lnTo>
                  <a:pt x="66" y="6"/>
                </a:lnTo>
                <a:lnTo>
                  <a:pt x="66" y="6"/>
                </a:lnTo>
                <a:lnTo>
                  <a:pt x="66" y="6"/>
                </a:lnTo>
                <a:lnTo>
                  <a:pt x="68" y="6"/>
                </a:lnTo>
                <a:lnTo>
                  <a:pt x="70" y="10"/>
                </a:lnTo>
                <a:lnTo>
                  <a:pt x="74" y="12"/>
                </a:lnTo>
                <a:lnTo>
                  <a:pt x="78" y="16"/>
                </a:lnTo>
                <a:lnTo>
                  <a:pt x="78" y="18"/>
                </a:lnTo>
                <a:lnTo>
                  <a:pt x="78" y="20"/>
                </a:lnTo>
                <a:lnTo>
                  <a:pt x="78" y="24"/>
                </a:lnTo>
                <a:lnTo>
                  <a:pt x="80" y="26"/>
                </a:lnTo>
                <a:lnTo>
                  <a:pt x="80" y="30"/>
                </a:lnTo>
                <a:lnTo>
                  <a:pt x="78" y="34"/>
                </a:lnTo>
                <a:lnTo>
                  <a:pt x="74" y="44"/>
                </a:lnTo>
                <a:lnTo>
                  <a:pt x="66" y="52"/>
                </a:lnTo>
                <a:lnTo>
                  <a:pt x="56" y="60"/>
                </a:lnTo>
                <a:lnTo>
                  <a:pt x="44" y="64"/>
                </a:lnTo>
                <a:lnTo>
                  <a:pt x="42" y="64"/>
                </a:lnTo>
                <a:lnTo>
                  <a:pt x="42" y="64"/>
                </a:lnTo>
                <a:lnTo>
                  <a:pt x="40" y="66"/>
                </a:lnTo>
                <a:lnTo>
                  <a:pt x="38" y="70"/>
                </a:lnTo>
                <a:lnTo>
                  <a:pt x="38" y="70"/>
                </a:lnTo>
                <a:lnTo>
                  <a:pt x="36" y="72"/>
                </a:lnTo>
                <a:lnTo>
                  <a:pt x="36" y="76"/>
                </a:lnTo>
                <a:lnTo>
                  <a:pt x="34" y="78"/>
                </a:lnTo>
                <a:lnTo>
                  <a:pt x="32" y="80"/>
                </a:lnTo>
                <a:lnTo>
                  <a:pt x="32" y="80"/>
                </a:lnTo>
                <a:lnTo>
                  <a:pt x="32" y="82"/>
                </a:lnTo>
                <a:lnTo>
                  <a:pt x="30" y="84"/>
                </a:lnTo>
                <a:lnTo>
                  <a:pt x="26" y="84"/>
                </a:lnTo>
                <a:lnTo>
                  <a:pt x="24" y="84"/>
                </a:lnTo>
                <a:lnTo>
                  <a:pt x="22" y="82"/>
                </a:lnTo>
                <a:lnTo>
                  <a:pt x="12" y="82"/>
                </a:lnTo>
                <a:lnTo>
                  <a:pt x="10" y="80"/>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46" name="Freeform 216"/>
          <p:cNvSpPr>
            <a:spLocks/>
          </p:cNvSpPr>
          <p:nvPr/>
        </p:nvSpPr>
        <p:spPr bwMode="gray">
          <a:xfrm>
            <a:off x="8381115" y="5901987"/>
            <a:ext cx="449880" cy="993555"/>
          </a:xfrm>
          <a:custGeom>
            <a:avLst/>
            <a:gdLst/>
            <a:ahLst/>
            <a:cxnLst>
              <a:cxn ang="0">
                <a:pos x="82" y="28"/>
              </a:cxn>
              <a:cxn ang="0">
                <a:pos x="78" y="38"/>
              </a:cxn>
              <a:cxn ang="0">
                <a:pos x="68" y="58"/>
              </a:cxn>
              <a:cxn ang="0">
                <a:pos x="52" y="90"/>
              </a:cxn>
              <a:cxn ang="0">
                <a:pos x="46" y="126"/>
              </a:cxn>
              <a:cxn ang="0">
                <a:pos x="44" y="238"/>
              </a:cxn>
              <a:cxn ang="0">
                <a:pos x="32" y="256"/>
              </a:cxn>
              <a:cxn ang="0">
                <a:pos x="22" y="282"/>
              </a:cxn>
              <a:cxn ang="0">
                <a:pos x="24" y="310"/>
              </a:cxn>
              <a:cxn ang="0">
                <a:pos x="20" y="332"/>
              </a:cxn>
              <a:cxn ang="0">
                <a:pos x="20" y="370"/>
              </a:cxn>
              <a:cxn ang="0">
                <a:pos x="18" y="382"/>
              </a:cxn>
              <a:cxn ang="0">
                <a:pos x="22" y="390"/>
              </a:cxn>
              <a:cxn ang="0">
                <a:pos x="20" y="428"/>
              </a:cxn>
              <a:cxn ang="0">
                <a:pos x="10" y="438"/>
              </a:cxn>
              <a:cxn ang="0">
                <a:pos x="2" y="466"/>
              </a:cxn>
              <a:cxn ang="0">
                <a:pos x="2" y="530"/>
              </a:cxn>
              <a:cxn ang="0">
                <a:pos x="2" y="554"/>
              </a:cxn>
              <a:cxn ang="0">
                <a:pos x="54" y="570"/>
              </a:cxn>
              <a:cxn ang="0">
                <a:pos x="56" y="588"/>
              </a:cxn>
              <a:cxn ang="0">
                <a:pos x="114" y="660"/>
              </a:cxn>
              <a:cxn ang="0">
                <a:pos x="106" y="624"/>
              </a:cxn>
              <a:cxn ang="0">
                <a:pos x="82" y="616"/>
              </a:cxn>
              <a:cxn ang="0">
                <a:pos x="56" y="568"/>
              </a:cxn>
              <a:cxn ang="0">
                <a:pos x="54" y="534"/>
              </a:cxn>
              <a:cxn ang="0">
                <a:pos x="78" y="506"/>
              </a:cxn>
              <a:cxn ang="0">
                <a:pos x="92" y="492"/>
              </a:cxn>
              <a:cxn ang="0">
                <a:pos x="96" y="482"/>
              </a:cxn>
              <a:cxn ang="0">
                <a:pos x="96" y="466"/>
              </a:cxn>
              <a:cxn ang="0">
                <a:pos x="82" y="456"/>
              </a:cxn>
              <a:cxn ang="0">
                <a:pos x="74" y="436"/>
              </a:cxn>
              <a:cxn ang="0">
                <a:pos x="82" y="424"/>
              </a:cxn>
              <a:cxn ang="0">
                <a:pos x="88" y="424"/>
              </a:cxn>
              <a:cxn ang="0">
                <a:pos x="124" y="368"/>
              </a:cxn>
              <a:cxn ang="0">
                <a:pos x="112" y="346"/>
              </a:cxn>
              <a:cxn ang="0">
                <a:pos x="112" y="334"/>
              </a:cxn>
              <a:cxn ang="0">
                <a:pos x="142" y="314"/>
              </a:cxn>
              <a:cxn ang="0">
                <a:pos x="148" y="300"/>
              </a:cxn>
              <a:cxn ang="0">
                <a:pos x="164" y="294"/>
              </a:cxn>
              <a:cxn ang="0">
                <a:pos x="210" y="282"/>
              </a:cxn>
              <a:cxn ang="0">
                <a:pos x="218" y="250"/>
              </a:cxn>
              <a:cxn ang="0">
                <a:pos x="206" y="216"/>
              </a:cxn>
              <a:cxn ang="0">
                <a:pos x="200" y="202"/>
              </a:cxn>
              <a:cxn ang="0">
                <a:pos x="200" y="180"/>
              </a:cxn>
              <a:cxn ang="0">
                <a:pos x="214" y="134"/>
              </a:cxn>
              <a:cxn ang="0">
                <a:pos x="220" y="120"/>
              </a:cxn>
              <a:cxn ang="0">
                <a:pos x="230" y="110"/>
              </a:cxn>
              <a:cxn ang="0">
                <a:pos x="262" y="84"/>
              </a:cxn>
              <a:cxn ang="0">
                <a:pos x="268" y="68"/>
              </a:cxn>
              <a:cxn ang="0">
                <a:pos x="262" y="62"/>
              </a:cxn>
              <a:cxn ang="0">
                <a:pos x="258" y="58"/>
              </a:cxn>
              <a:cxn ang="0">
                <a:pos x="252" y="58"/>
              </a:cxn>
              <a:cxn ang="0">
                <a:pos x="250" y="72"/>
              </a:cxn>
              <a:cxn ang="0">
                <a:pos x="246" y="86"/>
              </a:cxn>
              <a:cxn ang="0">
                <a:pos x="176" y="34"/>
              </a:cxn>
              <a:cxn ang="0">
                <a:pos x="146" y="18"/>
              </a:cxn>
              <a:cxn ang="0">
                <a:pos x="144" y="6"/>
              </a:cxn>
              <a:cxn ang="0">
                <a:pos x="138" y="2"/>
              </a:cxn>
              <a:cxn ang="0">
                <a:pos x="120" y="16"/>
              </a:cxn>
              <a:cxn ang="0">
                <a:pos x="118" y="8"/>
              </a:cxn>
              <a:cxn ang="0">
                <a:pos x="94" y="0"/>
              </a:cxn>
              <a:cxn ang="0">
                <a:pos x="86" y="14"/>
              </a:cxn>
            </a:cxnLst>
            <a:rect l="0" t="0" r="r" b="b"/>
            <a:pathLst>
              <a:path w="268" h="660">
                <a:moveTo>
                  <a:pt x="82" y="18"/>
                </a:moveTo>
                <a:lnTo>
                  <a:pt x="82" y="20"/>
                </a:lnTo>
                <a:lnTo>
                  <a:pt x="82" y="22"/>
                </a:lnTo>
                <a:lnTo>
                  <a:pt x="82" y="28"/>
                </a:lnTo>
                <a:lnTo>
                  <a:pt x="82" y="32"/>
                </a:lnTo>
                <a:lnTo>
                  <a:pt x="82" y="36"/>
                </a:lnTo>
                <a:lnTo>
                  <a:pt x="80" y="36"/>
                </a:lnTo>
                <a:lnTo>
                  <a:pt x="78" y="38"/>
                </a:lnTo>
                <a:lnTo>
                  <a:pt x="76" y="40"/>
                </a:lnTo>
                <a:lnTo>
                  <a:pt x="72" y="44"/>
                </a:lnTo>
                <a:lnTo>
                  <a:pt x="70" y="50"/>
                </a:lnTo>
                <a:lnTo>
                  <a:pt x="68" y="58"/>
                </a:lnTo>
                <a:lnTo>
                  <a:pt x="66" y="62"/>
                </a:lnTo>
                <a:lnTo>
                  <a:pt x="62" y="70"/>
                </a:lnTo>
                <a:lnTo>
                  <a:pt x="56" y="80"/>
                </a:lnTo>
                <a:lnTo>
                  <a:pt x="52" y="90"/>
                </a:lnTo>
                <a:lnTo>
                  <a:pt x="50" y="98"/>
                </a:lnTo>
                <a:lnTo>
                  <a:pt x="48" y="104"/>
                </a:lnTo>
                <a:lnTo>
                  <a:pt x="48" y="112"/>
                </a:lnTo>
                <a:lnTo>
                  <a:pt x="46" y="126"/>
                </a:lnTo>
                <a:lnTo>
                  <a:pt x="48" y="144"/>
                </a:lnTo>
                <a:lnTo>
                  <a:pt x="46" y="234"/>
                </a:lnTo>
                <a:lnTo>
                  <a:pt x="46" y="236"/>
                </a:lnTo>
                <a:lnTo>
                  <a:pt x="44" y="238"/>
                </a:lnTo>
                <a:lnTo>
                  <a:pt x="40" y="242"/>
                </a:lnTo>
                <a:lnTo>
                  <a:pt x="38" y="246"/>
                </a:lnTo>
                <a:lnTo>
                  <a:pt x="34" y="250"/>
                </a:lnTo>
                <a:lnTo>
                  <a:pt x="32" y="256"/>
                </a:lnTo>
                <a:lnTo>
                  <a:pt x="30" y="260"/>
                </a:lnTo>
                <a:lnTo>
                  <a:pt x="28" y="262"/>
                </a:lnTo>
                <a:lnTo>
                  <a:pt x="24" y="280"/>
                </a:lnTo>
                <a:lnTo>
                  <a:pt x="22" y="282"/>
                </a:lnTo>
                <a:lnTo>
                  <a:pt x="22" y="284"/>
                </a:lnTo>
                <a:lnTo>
                  <a:pt x="24" y="292"/>
                </a:lnTo>
                <a:lnTo>
                  <a:pt x="22" y="302"/>
                </a:lnTo>
                <a:lnTo>
                  <a:pt x="24" y="310"/>
                </a:lnTo>
                <a:lnTo>
                  <a:pt x="22" y="322"/>
                </a:lnTo>
                <a:lnTo>
                  <a:pt x="18" y="324"/>
                </a:lnTo>
                <a:lnTo>
                  <a:pt x="18" y="332"/>
                </a:lnTo>
                <a:lnTo>
                  <a:pt x="20" y="332"/>
                </a:lnTo>
                <a:lnTo>
                  <a:pt x="20" y="336"/>
                </a:lnTo>
                <a:lnTo>
                  <a:pt x="20" y="348"/>
                </a:lnTo>
                <a:lnTo>
                  <a:pt x="20" y="360"/>
                </a:lnTo>
                <a:lnTo>
                  <a:pt x="20" y="370"/>
                </a:lnTo>
                <a:lnTo>
                  <a:pt x="20" y="374"/>
                </a:lnTo>
                <a:lnTo>
                  <a:pt x="18" y="378"/>
                </a:lnTo>
                <a:lnTo>
                  <a:pt x="18" y="380"/>
                </a:lnTo>
                <a:lnTo>
                  <a:pt x="18" y="382"/>
                </a:lnTo>
                <a:lnTo>
                  <a:pt x="18" y="384"/>
                </a:lnTo>
                <a:lnTo>
                  <a:pt x="20" y="386"/>
                </a:lnTo>
                <a:lnTo>
                  <a:pt x="20" y="388"/>
                </a:lnTo>
                <a:lnTo>
                  <a:pt x="22" y="390"/>
                </a:lnTo>
                <a:lnTo>
                  <a:pt x="22" y="396"/>
                </a:lnTo>
                <a:lnTo>
                  <a:pt x="22" y="408"/>
                </a:lnTo>
                <a:lnTo>
                  <a:pt x="22" y="420"/>
                </a:lnTo>
                <a:lnTo>
                  <a:pt x="20" y="428"/>
                </a:lnTo>
                <a:lnTo>
                  <a:pt x="20" y="430"/>
                </a:lnTo>
                <a:lnTo>
                  <a:pt x="16" y="432"/>
                </a:lnTo>
                <a:lnTo>
                  <a:pt x="14" y="434"/>
                </a:lnTo>
                <a:lnTo>
                  <a:pt x="10" y="438"/>
                </a:lnTo>
                <a:lnTo>
                  <a:pt x="6" y="442"/>
                </a:lnTo>
                <a:lnTo>
                  <a:pt x="4" y="446"/>
                </a:lnTo>
                <a:lnTo>
                  <a:pt x="2" y="452"/>
                </a:lnTo>
                <a:lnTo>
                  <a:pt x="2" y="466"/>
                </a:lnTo>
                <a:lnTo>
                  <a:pt x="2" y="486"/>
                </a:lnTo>
                <a:lnTo>
                  <a:pt x="2" y="506"/>
                </a:lnTo>
                <a:lnTo>
                  <a:pt x="2" y="524"/>
                </a:lnTo>
                <a:lnTo>
                  <a:pt x="2" y="530"/>
                </a:lnTo>
                <a:lnTo>
                  <a:pt x="0" y="532"/>
                </a:lnTo>
                <a:lnTo>
                  <a:pt x="0" y="536"/>
                </a:lnTo>
                <a:lnTo>
                  <a:pt x="2" y="542"/>
                </a:lnTo>
                <a:lnTo>
                  <a:pt x="2" y="554"/>
                </a:lnTo>
                <a:lnTo>
                  <a:pt x="14" y="568"/>
                </a:lnTo>
                <a:lnTo>
                  <a:pt x="52" y="568"/>
                </a:lnTo>
                <a:lnTo>
                  <a:pt x="54" y="568"/>
                </a:lnTo>
                <a:lnTo>
                  <a:pt x="54" y="570"/>
                </a:lnTo>
                <a:lnTo>
                  <a:pt x="54" y="572"/>
                </a:lnTo>
                <a:lnTo>
                  <a:pt x="54" y="574"/>
                </a:lnTo>
                <a:lnTo>
                  <a:pt x="54" y="580"/>
                </a:lnTo>
                <a:lnTo>
                  <a:pt x="56" y="588"/>
                </a:lnTo>
                <a:lnTo>
                  <a:pt x="56" y="612"/>
                </a:lnTo>
                <a:lnTo>
                  <a:pt x="60" y="638"/>
                </a:lnTo>
                <a:lnTo>
                  <a:pt x="100" y="640"/>
                </a:lnTo>
                <a:lnTo>
                  <a:pt x="114" y="660"/>
                </a:lnTo>
                <a:lnTo>
                  <a:pt x="116" y="654"/>
                </a:lnTo>
                <a:lnTo>
                  <a:pt x="118" y="648"/>
                </a:lnTo>
                <a:lnTo>
                  <a:pt x="118" y="638"/>
                </a:lnTo>
                <a:lnTo>
                  <a:pt x="106" y="624"/>
                </a:lnTo>
                <a:lnTo>
                  <a:pt x="94" y="614"/>
                </a:lnTo>
                <a:lnTo>
                  <a:pt x="92" y="616"/>
                </a:lnTo>
                <a:lnTo>
                  <a:pt x="88" y="616"/>
                </a:lnTo>
                <a:lnTo>
                  <a:pt x="82" y="616"/>
                </a:lnTo>
                <a:lnTo>
                  <a:pt x="74" y="612"/>
                </a:lnTo>
                <a:lnTo>
                  <a:pt x="66" y="604"/>
                </a:lnTo>
                <a:lnTo>
                  <a:pt x="60" y="590"/>
                </a:lnTo>
                <a:lnTo>
                  <a:pt x="56" y="568"/>
                </a:lnTo>
                <a:lnTo>
                  <a:pt x="56" y="564"/>
                </a:lnTo>
                <a:lnTo>
                  <a:pt x="54" y="554"/>
                </a:lnTo>
                <a:lnTo>
                  <a:pt x="52" y="544"/>
                </a:lnTo>
                <a:lnTo>
                  <a:pt x="54" y="534"/>
                </a:lnTo>
                <a:lnTo>
                  <a:pt x="62" y="526"/>
                </a:lnTo>
                <a:lnTo>
                  <a:pt x="74" y="508"/>
                </a:lnTo>
                <a:lnTo>
                  <a:pt x="74" y="508"/>
                </a:lnTo>
                <a:lnTo>
                  <a:pt x="78" y="506"/>
                </a:lnTo>
                <a:lnTo>
                  <a:pt x="80" y="502"/>
                </a:lnTo>
                <a:lnTo>
                  <a:pt x="84" y="500"/>
                </a:lnTo>
                <a:lnTo>
                  <a:pt x="88" y="496"/>
                </a:lnTo>
                <a:lnTo>
                  <a:pt x="92" y="492"/>
                </a:lnTo>
                <a:lnTo>
                  <a:pt x="94" y="490"/>
                </a:lnTo>
                <a:lnTo>
                  <a:pt x="94" y="486"/>
                </a:lnTo>
                <a:lnTo>
                  <a:pt x="94" y="484"/>
                </a:lnTo>
                <a:lnTo>
                  <a:pt x="96" y="482"/>
                </a:lnTo>
                <a:lnTo>
                  <a:pt x="96" y="478"/>
                </a:lnTo>
                <a:lnTo>
                  <a:pt x="96" y="474"/>
                </a:lnTo>
                <a:lnTo>
                  <a:pt x="96" y="470"/>
                </a:lnTo>
                <a:lnTo>
                  <a:pt x="96" y="466"/>
                </a:lnTo>
                <a:lnTo>
                  <a:pt x="94" y="462"/>
                </a:lnTo>
                <a:lnTo>
                  <a:pt x="90" y="460"/>
                </a:lnTo>
                <a:lnTo>
                  <a:pt x="86" y="458"/>
                </a:lnTo>
                <a:lnTo>
                  <a:pt x="82" y="456"/>
                </a:lnTo>
                <a:lnTo>
                  <a:pt x="78" y="452"/>
                </a:lnTo>
                <a:lnTo>
                  <a:pt x="76" y="448"/>
                </a:lnTo>
                <a:lnTo>
                  <a:pt x="74" y="444"/>
                </a:lnTo>
                <a:lnTo>
                  <a:pt x="74" y="436"/>
                </a:lnTo>
                <a:lnTo>
                  <a:pt x="74" y="432"/>
                </a:lnTo>
                <a:lnTo>
                  <a:pt x="76" y="428"/>
                </a:lnTo>
                <a:lnTo>
                  <a:pt x="78" y="426"/>
                </a:lnTo>
                <a:lnTo>
                  <a:pt x="82" y="424"/>
                </a:lnTo>
                <a:lnTo>
                  <a:pt x="84" y="424"/>
                </a:lnTo>
                <a:lnTo>
                  <a:pt x="86" y="424"/>
                </a:lnTo>
                <a:lnTo>
                  <a:pt x="88" y="424"/>
                </a:lnTo>
                <a:lnTo>
                  <a:pt x="88" y="424"/>
                </a:lnTo>
                <a:lnTo>
                  <a:pt x="104" y="402"/>
                </a:lnTo>
                <a:lnTo>
                  <a:pt x="112" y="382"/>
                </a:lnTo>
                <a:lnTo>
                  <a:pt x="112" y="370"/>
                </a:lnTo>
                <a:lnTo>
                  <a:pt x="124" y="368"/>
                </a:lnTo>
                <a:lnTo>
                  <a:pt x="124" y="354"/>
                </a:lnTo>
                <a:lnTo>
                  <a:pt x="112" y="348"/>
                </a:lnTo>
                <a:lnTo>
                  <a:pt x="112" y="348"/>
                </a:lnTo>
                <a:lnTo>
                  <a:pt x="112" y="346"/>
                </a:lnTo>
                <a:lnTo>
                  <a:pt x="110" y="344"/>
                </a:lnTo>
                <a:lnTo>
                  <a:pt x="110" y="340"/>
                </a:lnTo>
                <a:lnTo>
                  <a:pt x="110" y="336"/>
                </a:lnTo>
                <a:lnTo>
                  <a:pt x="112" y="334"/>
                </a:lnTo>
                <a:lnTo>
                  <a:pt x="114" y="332"/>
                </a:lnTo>
                <a:lnTo>
                  <a:pt x="118" y="332"/>
                </a:lnTo>
                <a:lnTo>
                  <a:pt x="138" y="334"/>
                </a:lnTo>
                <a:lnTo>
                  <a:pt x="142" y="314"/>
                </a:lnTo>
                <a:lnTo>
                  <a:pt x="142" y="312"/>
                </a:lnTo>
                <a:lnTo>
                  <a:pt x="144" y="310"/>
                </a:lnTo>
                <a:lnTo>
                  <a:pt x="144" y="306"/>
                </a:lnTo>
                <a:lnTo>
                  <a:pt x="148" y="300"/>
                </a:lnTo>
                <a:lnTo>
                  <a:pt x="150" y="296"/>
                </a:lnTo>
                <a:lnTo>
                  <a:pt x="154" y="294"/>
                </a:lnTo>
                <a:lnTo>
                  <a:pt x="160" y="292"/>
                </a:lnTo>
                <a:lnTo>
                  <a:pt x="164" y="294"/>
                </a:lnTo>
                <a:lnTo>
                  <a:pt x="172" y="294"/>
                </a:lnTo>
                <a:lnTo>
                  <a:pt x="184" y="294"/>
                </a:lnTo>
                <a:lnTo>
                  <a:pt x="198" y="290"/>
                </a:lnTo>
                <a:lnTo>
                  <a:pt x="210" y="282"/>
                </a:lnTo>
                <a:lnTo>
                  <a:pt x="218" y="266"/>
                </a:lnTo>
                <a:lnTo>
                  <a:pt x="220" y="262"/>
                </a:lnTo>
                <a:lnTo>
                  <a:pt x="220" y="256"/>
                </a:lnTo>
                <a:lnTo>
                  <a:pt x="218" y="250"/>
                </a:lnTo>
                <a:lnTo>
                  <a:pt x="216" y="242"/>
                </a:lnTo>
                <a:lnTo>
                  <a:pt x="214" y="234"/>
                </a:lnTo>
                <a:lnTo>
                  <a:pt x="208" y="218"/>
                </a:lnTo>
                <a:lnTo>
                  <a:pt x="206" y="216"/>
                </a:lnTo>
                <a:lnTo>
                  <a:pt x="206" y="214"/>
                </a:lnTo>
                <a:lnTo>
                  <a:pt x="204" y="210"/>
                </a:lnTo>
                <a:lnTo>
                  <a:pt x="202" y="206"/>
                </a:lnTo>
                <a:lnTo>
                  <a:pt x="200" y="202"/>
                </a:lnTo>
                <a:lnTo>
                  <a:pt x="200" y="196"/>
                </a:lnTo>
                <a:lnTo>
                  <a:pt x="202" y="194"/>
                </a:lnTo>
                <a:lnTo>
                  <a:pt x="202" y="190"/>
                </a:lnTo>
                <a:lnTo>
                  <a:pt x="200" y="180"/>
                </a:lnTo>
                <a:lnTo>
                  <a:pt x="200" y="168"/>
                </a:lnTo>
                <a:lnTo>
                  <a:pt x="200" y="158"/>
                </a:lnTo>
                <a:lnTo>
                  <a:pt x="202" y="152"/>
                </a:lnTo>
                <a:lnTo>
                  <a:pt x="214" y="134"/>
                </a:lnTo>
                <a:lnTo>
                  <a:pt x="214" y="132"/>
                </a:lnTo>
                <a:lnTo>
                  <a:pt x="214" y="128"/>
                </a:lnTo>
                <a:lnTo>
                  <a:pt x="218" y="124"/>
                </a:lnTo>
                <a:lnTo>
                  <a:pt x="220" y="120"/>
                </a:lnTo>
                <a:lnTo>
                  <a:pt x="224" y="116"/>
                </a:lnTo>
                <a:lnTo>
                  <a:pt x="228" y="112"/>
                </a:lnTo>
                <a:lnTo>
                  <a:pt x="230" y="110"/>
                </a:lnTo>
                <a:lnTo>
                  <a:pt x="230" y="110"/>
                </a:lnTo>
                <a:lnTo>
                  <a:pt x="238" y="104"/>
                </a:lnTo>
                <a:lnTo>
                  <a:pt x="246" y="98"/>
                </a:lnTo>
                <a:lnTo>
                  <a:pt x="254" y="90"/>
                </a:lnTo>
                <a:lnTo>
                  <a:pt x="262" y="84"/>
                </a:lnTo>
                <a:lnTo>
                  <a:pt x="264" y="82"/>
                </a:lnTo>
                <a:lnTo>
                  <a:pt x="266" y="76"/>
                </a:lnTo>
                <a:lnTo>
                  <a:pt x="268" y="72"/>
                </a:lnTo>
                <a:lnTo>
                  <a:pt x="268" y="68"/>
                </a:lnTo>
                <a:lnTo>
                  <a:pt x="268" y="64"/>
                </a:lnTo>
                <a:lnTo>
                  <a:pt x="266" y="62"/>
                </a:lnTo>
                <a:lnTo>
                  <a:pt x="264" y="62"/>
                </a:lnTo>
                <a:lnTo>
                  <a:pt x="262" y="62"/>
                </a:lnTo>
                <a:lnTo>
                  <a:pt x="262" y="60"/>
                </a:lnTo>
                <a:lnTo>
                  <a:pt x="260" y="60"/>
                </a:lnTo>
                <a:lnTo>
                  <a:pt x="258" y="60"/>
                </a:lnTo>
                <a:lnTo>
                  <a:pt x="258" y="58"/>
                </a:lnTo>
                <a:lnTo>
                  <a:pt x="258" y="58"/>
                </a:lnTo>
                <a:lnTo>
                  <a:pt x="258" y="56"/>
                </a:lnTo>
                <a:lnTo>
                  <a:pt x="260" y="56"/>
                </a:lnTo>
                <a:lnTo>
                  <a:pt x="252" y="58"/>
                </a:lnTo>
                <a:lnTo>
                  <a:pt x="252" y="60"/>
                </a:lnTo>
                <a:lnTo>
                  <a:pt x="250" y="66"/>
                </a:lnTo>
                <a:lnTo>
                  <a:pt x="250" y="70"/>
                </a:lnTo>
                <a:lnTo>
                  <a:pt x="250" y="72"/>
                </a:lnTo>
                <a:lnTo>
                  <a:pt x="250" y="74"/>
                </a:lnTo>
                <a:lnTo>
                  <a:pt x="248" y="78"/>
                </a:lnTo>
                <a:lnTo>
                  <a:pt x="246" y="82"/>
                </a:lnTo>
                <a:lnTo>
                  <a:pt x="246" y="86"/>
                </a:lnTo>
                <a:lnTo>
                  <a:pt x="246" y="88"/>
                </a:lnTo>
                <a:lnTo>
                  <a:pt x="194" y="88"/>
                </a:lnTo>
                <a:lnTo>
                  <a:pt x="210" y="52"/>
                </a:lnTo>
                <a:lnTo>
                  <a:pt x="176" y="34"/>
                </a:lnTo>
                <a:lnTo>
                  <a:pt x="170" y="28"/>
                </a:lnTo>
                <a:lnTo>
                  <a:pt x="154" y="22"/>
                </a:lnTo>
                <a:lnTo>
                  <a:pt x="150" y="20"/>
                </a:lnTo>
                <a:lnTo>
                  <a:pt x="146" y="18"/>
                </a:lnTo>
                <a:lnTo>
                  <a:pt x="144" y="16"/>
                </a:lnTo>
                <a:lnTo>
                  <a:pt x="144" y="14"/>
                </a:lnTo>
                <a:lnTo>
                  <a:pt x="144" y="10"/>
                </a:lnTo>
                <a:lnTo>
                  <a:pt x="144" y="6"/>
                </a:lnTo>
                <a:lnTo>
                  <a:pt x="144" y="6"/>
                </a:lnTo>
                <a:lnTo>
                  <a:pt x="142" y="4"/>
                </a:lnTo>
                <a:lnTo>
                  <a:pt x="140" y="2"/>
                </a:lnTo>
                <a:lnTo>
                  <a:pt x="138" y="2"/>
                </a:lnTo>
                <a:lnTo>
                  <a:pt x="134" y="0"/>
                </a:lnTo>
                <a:lnTo>
                  <a:pt x="132" y="2"/>
                </a:lnTo>
                <a:lnTo>
                  <a:pt x="130" y="4"/>
                </a:lnTo>
                <a:lnTo>
                  <a:pt x="120" y="16"/>
                </a:lnTo>
                <a:lnTo>
                  <a:pt x="120" y="16"/>
                </a:lnTo>
                <a:lnTo>
                  <a:pt x="120" y="14"/>
                </a:lnTo>
                <a:lnTo>
                  <a:pt x="120" y="12"/>
                </a:lnTo>
                <a:lnTo>
                  <a:pt x="118" y="8"/>
                </a:lnTo>
                <a:lnTo>
                  <a:pt x="116" y="6"/>
                </a:lnTo>
                <a:lnTo>
                  <a:pt x="114" y="4"/>
                </a:lnTo>
                <a:lnTo>
                  <a:pt x="108" y="4"/>
                </a:lnTo>
                <a:lnTo>
                  <a:pt x="94" y="0"/>
                </a:lnTo>
                <a:lnTo>
                  <a:pt x="94" y="2"/>
                </a:lnTo>
                <a:lnTo>
                  <a:pt x="92" y="6"/>
                </a:lnTo>
                <a:lnTo>
                  <a:pt x="90" y="10"/>
                </a:lnTo>
                <a:lnTo>
                  <a:pt x="86" y="14"/>
                </a:lnTo>
                <a:lnTo>
                  <a:pt x="82" y="18"/>
                </a:lnTo>
              </a:path>
            </a:pathLst>
          </a:custGeom>
          <a:solidFill>
            <a:srgbClr val="92D050"/>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47" name="Freeform 217"/>
          <p:cNvSpPr>
            <a:spLocks/>
          </p:cNvSpPr>
          <p:nvPr/>
        </p:nvSpPr>
        <p:spPr bwMode="gray">
          <a:xfrm>
            <a:off x="8374403" y="5314888"/>
            <a:ext cx="893045" cy="861079"/>
          </a:xfrm>
          <a:custGeom>
            <a:avLst/>
            <a:gdLst/>
            <a:ahLst/>
            <a:cxnLst>
              <a:cxn ang="0">
                <a:pos x="324" y="492"/>
              </a:cxn>
              <a:cxn ang="0">
                <a:pos x="418" y="404"/>
              </a:cxn>
              <a:cxn ang="0">
                <a:pos x="474" y="284"/>
              </a:cxn>
              <a:cxn ang="0">
                <a:pos x="532" y="162"/>
              </a:cxn>
              <a:cxn ang="0">
                <a:pos x="478" y="116"/>
              </a:cxn>
              <a:cxn ang="0">
                <a:pos x="382" y="96"/>
              </a:cxn>
              <a:cxn ang="0">
                <a:pos x="384" y="80"/>
              </a:cxn>
              <a:cxn ang="0">
                <a:pos x="366" y="76"/>
              </a:cxn>
              <a:cxn ang="0">
                <a:pos x="336" y="72"/>
              </a:cxn>
              <a:cxn ang="0">
                <a:pos x="306" y="84"/>
              </a:cxn>
              <a:cxn ang="0">
                <a:pos x="282" y="96"/>
              </a:cxn>
              <a:cxn ang="0">
                <a:pos x="300" y="76"/>
              </a:cxn>
              <a:cxn ang="0">
                <a:pos x="322" y="50"/>
              </a:cxn>
              <a:cxn ang="0">
                <a:pos x="282" y="0"/>
              </a:cxn>
              <a:cxn ang="0">
                <a:pos x="264" y="20"/>
              </a:cxn>
              <a:cxn ang="0">
                <a:pos x="254" y="22"/>
              </a:cxn>
              <a:cxn ang="0">
                <a:pos x="244" y="22"/>
              </a:cxn>
              <a:cxn ang="0">
                <a:pos x="234" y="24"/>
              </a:cxn>
              <a:cxn ang="0">
                <a:pos x="218" y="22"/>
              </a:cxn>
              <a:cxn ang="0">
                <a:pos x="202" y="26"/>
              </a:cxn>
              <a:cxn ang="0">
                <a:pos x="184" y="24"/>
              </a:cxn>
              <a:cxn ang="0">
                <a:pos x="176" y="2"/>
              </a:cxn>
              <a:cxn ang="0">
                <a:pos x="156" y="14"/>
              </a:cxn>
              <a:cxn ang="0">
                <a:pos x="120" y="6"/>
              </a:cxn>
              <a:cxn ang="0">
                <a:pos x="120" y="10"/>
              </a:cxn>
              <a:cxn ang="0">
                <a:pos x="130" y="26"/>
              </a:cxn>
              <a:cxn ang="0">
                <a:pos x="90" y="52"/>
              </a:cxn>
              <a:cxn ang="0">
                <a:pos x="76" y="44"/>
              </a:cxn>
              <a:cxn ang="0">
                <a:pos x="62" y="62"/>
              </a:cxn>
              <a:cxn ang="0">
                <a:pos x="52" y="70"/>
              </a:cxn>
              <a:cxn ang="0">
                <a:pos x="60" y="96"/>
              </a:cxn>
              <a:cxn ang="0">
                <a:pos x="36" y="132"/>
              </a:cxn>
              <a:cxn ang="0">
                <a:pos x="10" y="146"/>
              </a:cxn>
              <a:cxn ang="0">
                <a:pos x="2" y="164"/>
              </a:cxn>
              <a:cxn ang="0">
                <a:pos x="4" y="194"/>
              </a:cxn>
              <a:cxn ang="0">
                <a:pos x="12" y="198"/>
              </a:cxn>
              <a:cxn ang="0">
                <a:pos x="26" y="206"/>
              </a:cxn>
              <a:cxn ang="0">
                <a:pos x="42" y="198"/>
              </a:cxn>
              <a:cxn ang="0">
                <a:pos x="50" y="226"/>
              </a:cxn>
              <a:cxn ang="0">
                <a:pos x="78" y="224"/>
              </a:cxn>
              <a:cxn ang="0">
                <a:pos x="96" y="210"/>
              </a:cxn>
              <a:cxn ang="0">
                <a:pos x="110" y="206"/>
              </a:cxn>
              <a:cxn ang="0">
                <a:pos x="124" y="248"/>
              </a:cxn>
              <a:cxn ang="0">
                <a:pos x="156" y="266"/>
              </a:cxn>
              <a:cxn ang="0">
                <a:pos x="182" y="288"/>
              </a:cxn>
              <a:cxn ang="0">
                <a:pos x="206" y="310"/>
              </a:cxn>
              <a:cxn ang="0">
                <a:pos x="214" y="326"/>
              </a:cxn>
              <a:cxn ang="0">
                <a:pos x="214" y="372"/>
              </a:cxn>
              <a:cxn ang="0">
                <a:pos x="220" y="416"/>
              </a:cxn>
              <a:cxn ang="0">
                <a:pos x="242" y="422"/>
              </a:cxn>
              <a:cxn ang="0">
                <a:pos x="254" y="436"/>
              </a:cxn>
              <a:cxn ang="0">
                <a:pos x="264" y="450"/>
              </a:cxn>
              <a:cxn ang="0">
                <a:pos x="270" y="466"/>
              </a:cxn>
              <a:cxn ang="0">
                <a:pos x="232" y="500"/>
              </a:cxn>
              <a:cxn ang="0">
                <a:pos x="216" y="524"/>
              </a:cxn>
              <a:cxn ang="0">
                <a:pos x="240" y="538"/>
              </a:cxn>
              <a:cxn ang="0">
                <a:pos x="264" y="552"/>
              </a:cxn>
            </a:cxnLst>
            <a:rect l="0" t="0" r="r" b="b"/>
            <a:pathLst>
              <a:path w="532" h="572">
                <a:moveTo>
                  <a:pt x="290" y="562"/>
                </a:moveTo>
                <a:lnTo>
                  <a:pt x="292" y="556"/>
                </a:lnTo>
                <a:lnTo>
                  <a:pt x="294" y="552"/>
                </a:lnTo>
                <a:lnTo>
                  <a:pt x="296" y="548"/>
                </a:lnTo>
                <a:lnTo>
                  <a:pt x="304" y="536"/>
                </a:lnTo>
                <a:lnTo>
                  <a:pt x="314" y="518"/>
                </a:lnTo>
                <a:lnTo>
                  <a:pt x="324" y="492"/>
                </a:lnTo>
                <a:lnTo>
                  <a:pt x="336" y="458"/>
                </a:lnTo>
                <a:lnTo>
                  <a:pt x="342" y="452"/>
                </a:lnTo>
                <a:lnTo>
                  <a:pt x="354" y="440"/>
                </a:lnTo>
                <a:lnTo>
                  <a:pt x="370" y="426"/>
                </a:lnTo>
                <a:lnTo>
                  <a:pt x="392" y="414"/>
                </a:lnTo>
                <a:lnTo>
                  <a:pt x="416" y="406"/>
                </a:lnTo>
                <a:lnTo>
                  <a:pt x="418" y="404"/>
                </a:lnTo>
                <a:lnTo>
                  <a:pt x="426" y="400"/>
                </a:lnTo>
                <a:lnTo>
                  <a:pt x="434" y="394"/>
                </a:lnTo>
                <a:lnTo>
                  <a:pt x="446" y="382"/>
                </a:lnTo>
                <a:lnTo>
                  <a:pt x="456" y="366"/>
                </a:lnTo>
                <a:lnTo>
                  <a:pt x="466" y="344"/>
                </a:lnTo>
                <a:lnTo>
                  <a:pt x="472" y="318"/>
                </a:lnTo>
                <a:lnTo>
                  <a:pt x="474" y="284"/>
                </a:lnTo>
                <a:lnTo>
                  <a:pt x="514" y="216"/>
                </a:lnTo>
                <a:lnTo>
                  <a:pt x="516" y="214"/>
                </a:lnTo>
                <a:lnTo>
                  <a:pt x="524" y="204"/>
                </a:lnTo>
                <a:lnTo>
                  <a:pt x="530" y="190"/>
                </a:lnTo>
                <a:lnTo>
                  <a:pt x="532" y="170"/>
                </a:lnTo>
                <a:lnTo>
                  <a:pt x="532" y="168"/>
                </a:lnTo>
                <a:lnTo>
                  <a:pt x="532" y="162"/>
                </a:lnTo>
                <a:lnTo>
                  <a:pt x="532" y="154"/>
                </a:lnTo>
                <a:lnTo>
                  <a:pt x="528" y="146"/>
                </a:lnTo>
                <a:lnTo>
                  <a:pt x="518" y="138"/>
                </a:lnTo>
                <a:lnTo>
                  <a:pt x="502" y="132"/>
                </a:lnTo>
                <a:lnTo>
                  <a:pt x="498" y="130"/>
                </a:lnTo>
                <a:lnTo>
                  <a:pt x="490" y="124"/>
                </a:lnTo>
                <a:lnTo>
                  <a:pt x="478" y="116"/>
                </a:lnTo>
                <a:lnTo>
                  <a:pt x="464" y="110"/>
                </a:lnTo>
                <a:lnTo>
                  <a:pt x="448" y="110"/>
                </a:lnTo>
                <a:lnTo>
                  <a:pt x="398" y="94"/>
                </a:lnTo>
                <a:lnTo>
                  <a:pt x="394" y="92"/>
                </a:lnTo>
                <a:lnTo>
                  <a:pt x="390" y="94"/>
                </a:lnTo>
                <a:lnTo>
                  <a:pt x="386" y="94"/>
                </a:lnTo>
                <a:lnTo>
                  <a:pt x="382" y="96"/>
                </a:lnTo>
                <a:lnTo>
                  <a:pt x="380" y="98"/>
                </a:lnTo>
                <a:lnTo>
                  <a:pt x="378" y="98"/>
                </a:lnTo>
                <a:lnTo>
                  <a:pt x="380" y="94"/>
                </a:lnTo>
                <a:lnTo>
                  <a:pt x="382" y="90"/>
                </a:lnTo>
                <a:lnTo>
                  <a:pt x="382" y="86"/>
                </a:lnTo>
                <a:lnTo>
                  <a:pt x="384" y="82"/>
                </a:lnTo>
                <a:lnTo>
                  <a:pt x="384" y="80"/>
                </a:lnTo>
                <a:lnTo>
                  <a:pt x="382" y="78"/>
                </a:lnTo>
                <a:lnTo>
                  <a:pt x="380" y="76"/>
                </a:lnTo>
                <a:lnTo>
                  <a:pt x="376" y="76"/>
                </a:lnTo>
                <a:lnTo>
                  <a:pt x="374" y="76"/>
                </a:lnTo>
                <a:lnTo>
                  <a:pt x="370" y="76"/>
                </a:lnTo>
                <a:lnTo>
                  <a:pt x="368" y="76"/>
                </a:lnTo>
                <a:lnTo>
                  <a:pt x="366" y="76"/>
                </a:lnTo>
                <a:lnTo>
                  <a:pt x="362" y="76"/>
                </a:lnTo>
                <a:lnTo>
                  <a:pt x="358" y="74"/>
                </a:lnTo>
                <a:lnTo>
                  <a:pt x="352" y="74"/>
                </a:lnTo>
                <a:lnTo>
                  <a:pt x="346" y="72"/>
                </a:lnTo>
                <a:lnTo>
                  <a:pt x="340" y="72"/>
                </a:lnTo>
                <a:lnTo>
                  <a:pt x="338" y="72"/>
                </a:lnTo>
                <a:lnTo>
                  <a:pt x="336" y="72"/>
                </a:lnTo>
                <a:lnTo>
                  <a:pt x="330" y="72"/>
                </a:lnTo>
                <a:lnTo>
                  <a:pt x="324" y="76"/>
                </a:lnTo>
                <a:lnTo>
                  <a:pt x="318" y="78"/>
                </a:lnTo>
                <a:lnTo>
                  <a:pt x="314" y="80"/>
                </a:lnTo>
                <a:lnTo>
                  <a:pt x="310" y="82"/>
                </a:lnTo>
                <a:lnTo>
                  <a:pt x="306" y="84"/>
                </a:lnTo>
                <a:lnTo>
                  <a:pt x="306" y="84"/>
                </a:lnTo>
                <a:lnTo>
                  <a:pt x="298" y="90"/>
                </a:lnTo>
                <a:lnTo>
                  <a:pt x="292" y="94"/>
                </a:lnTo>
                <a:lnTo>
                  <a:pt x="286" y="98"/>
                </a:lnTo>
                <a:lnTo>
                  <a:pt x="282" y="98"/>
                </a:lnTo>
                <a:lnTo>
                  <a:pt x="278" y="98"/>
                </a:lnTo>
                <a:lnTo>
                  <a:pt x="278" y="98"/>
                </a:lnTo>
                <a:lnTo>
                  <a:pt x="282" y="96"/>
                </a:lnTo>
                <a:lnTo>
                  <a:pt x="286" y="94"/>
                </a:lnTo>
                <a:lnTo>
                  <a:pt x="290" y="90"/>
                </a:lnTo>
                <a:lnTo>
                  <a:pt x="292" y="86"/>
                </a:lnTo>
                <a:lnTo>
                  <a:pt x="294" y="84"/>
                </a:lnTo>
                <a:lnTo>
                  <a:pt x="294" y="84"/>
                </a:lnTo>
                <a:lnTo>
                  <a:pt x="298" y="80"/>
                </a:lnTo>
                <a:lnTo>
                  <a:pt x="300" y="76"/>
                </a:lnTo>
                <a:lnTo>
                  <a:pt x="304" y="72"/>
                </a:lnTo>
                <a:lnTo>
                  <a:pt x="308" y="68"/>
                </a:lnTo>
                <a:lnTo>
                  <a:pt x="312" y="66"/>
                </a:lnTo>
                <a:lnTo>
                  <a:pt x="314" y="64"/>
                </a:lnTo>
                <a:lnTo>
                  <a:pt x="316" y="62"/>
                </a:lnTo>
                <a:lnTo>
                  <a:pt x="320" y="56"/>
                </a:lnTo>
                <a:lnTo>
                  <a:pt x="322" y="50"/>
                </a:lnTo>
                <a:lnTo>
                  <a:pt x="322" y="46"/>
                </a:lnTo>
                <a:lnTo>
                  <a:pt x="322" y="46"/>
                </a:lnTo>
                <a:lnTo>
                  <a:pt x="312" y="26"/>
                </a:lnTo>
                <a:lnTo>
                  <a:pt x="296" y="8"/>
                </a:lnTo>
                <a:lnTo>
                  <a:pt x="290" y="4"/>
                </a:lnTo>
                <a:lnTo>
                  <a:pt x="282" y="0"/>
                </a:lnTo>
                <a:lnTo>
                  <a:pt x="282" y="0"/>
                </a:lnTo>
                <a:lnTo>
                  <a:pt x="276" y="4"/>
                </a:lnTo>
                <a:lnTo>
                  <a:pt x="274" y="8"/>
                </a:lnTo>
                <a:lnTo>
                  <a:pt x="270" y="8"/>
                </a:lnTo>
                <a:lnTo>
                  <a:pt x="270" y="10"/>
                </a:lnTo>
                <a:lnTo>
                  <a:pt x="268" y="14"/>
                </a:lnTo>
                <a:lnTo>
                  <a:pt x="266" y="18"/>
                </a:lnTo>
                <a:lnTo>
                  <a:pt x="264" y="20"/>
                </a:lnTo>
                <a:lnTo>
                  <a:pt x="264" y="22"/>
                </a:lnTo>
                <a:lnTo>
                  <a:pt x="262" y="24"/>
                </a:lnTo>
                <a:lnTo>
                  <a:pt x="260" y="24"/>
                </a:lnTo>
                <a:lnTo>
                  <a:pt x="260" y="24"/>
                </a:lnTo>
                <a:lnTo>
                  <a:pt x="258" y="24"/>
                </a:lnTo>
                <a:lnTo>
                  <a:pt x="256" y="24"/>
                </a:lnTo>
                <a:lnTo>
                  <a:pt x="254" y="22"/>
                </a:lnTo>
                <a:lnTo>
                  <a:pt x="252" y="22"/>
                </a:lnTo>
                <a:lnTo>
                  <a:pt x="252" y="22"/>
                </a:lnTo>
                <a:lnTo>
                  <a:pt x="250" y="22"/>
                </a:lnTo>
                <a:lnTo>
                  <a:pt x="248" y="22"/>
                </a:lnTo>
                <a:lnTo>
                  <a:pt x="248" y="22"/>
                </a:lnTo>
                <a:lnTo>
                  <a:pt x="246" y="22"/>
                </a:lnTo>
                <a:lnTo>
                  <a:pt x="244" y="22"/>
                </a:lnTo>
                <a:lnTo>
                  <a:pt x="242" y="24"/>
                </a:lnTo>
                <a:lnTo>
                  <a:pt x="242" y="24"/>
                </a:lnTo>
                <a:lnTo>
                  <a:pt x="240" y="24"/>
                </a:lnTo>
                <a:lnTo>
                  <a:pt x="238" y="24"/>
                </a:lnTo>
                <a:lnTo>
                  <a:pt x="236" y="24"/>
                </a:lnTo>
                <a:lnTo>
                  <a:pt x="236" y="24"/>
                </a:lnTo>
                <a:lnTo>
                  <a:pt x="234" y="24"/>
                </a:lnTo>
                <a:lnTo>
                  <a:pt x="232" y="22"/>
                </a:lnTo>
                <a:lnTo>
                  <a:pt x="230" y="22"/>
                </a:lnTo>
                <a:lnTo>
                  <a:pt x="230" y="22"/>
                </a:lnTo>
                <a:lnTo>
                  <a:pt x="228" y="22"/>
                </a:lnTo>
                <a:lnTo>
                  <a:pt x="226" y="24"/>
                </a:lnTo>
                <a:lnTo>
                  <a:pt x="224" y="24"/>
                </a:lnTo>
                <a:lnTo>
                  <a:pt x="218" y="22"/>
                </a:lnTo>
                <a:lnTo>
                  <a:pt x="218" y="26"/>
                </a:lnTo>
                <a:lnTo>
                  <a:pt x="218" y="28"/>
                </a:lnTo>
                <a:lnTo>
                  <a:pt x="218" y="28"/>
                </a:lnTo>
                <a:lnTo>
                  <a:pt x="214" y="28"/>
                </a:lnTo>
                <a:lnTo>
                  <a:pt x="212" y="26"/>
                </a:lnTo>
                <a:lnTo>
                  <a:pt x="206" y="26"/>
                </a:lnTo>
                <a:lnTo>
                  <a:pt x="202" y="26"/>
                </a:lnTo>
                <a:lnTo>
                  <a:pt x="194" y="28"/>
                </a:lnTo>
                <a:lnTo>
                  <a:pt x="192" y="28"/>
                </a:lnTo>
                <a:lnTo>
                  <a:pt x="184" y="30"/>
                </a:lnTo>
                <a:lnTo>
                  <a:pt x="184" y="30"/>
                </a:lnTo>
                <a:lnTo>
                  <a:pt x="184" y="30"/>
                </a:lnTo>
                <a:lnTo>
                  <a:pt x="184" y="28"/>
                </a:lnTo>
                <a:lnTo>
                  <a:pt x="184" y="24"/>
                </a:lnTo>
                <a:lnTo>
                  <a:pt x="184" y="20"/>
                </a:lnTo>
                <a:lnTo>
                  <a:pt x="184" y="18"/>
                </a:lnTo>
                <a:lnTo>
                  <a:pt x="184" y="14"/>
                </a:lnTo>
                <a:lnTo>
                  <a:pt x="184" y="10"/>
                </a:lnTo>
                <a:lnTo>
                  <a:pt x="184" y="6"/>
                </a:lnTo>
                <a:lnTo>
                  <a:pt x="182" y="2"/>
                </a:lnTo>
                <a:lnTo>
                  <a:pt x="176" y="2"/>
                </a:lnTo>
                <a:lnTo>
                  <a:pt x="176" y="2"/>
                </a:lnTo>
                <a:lnTo>
                  <a:pt x="176" y="4"/>
                </a:lnTo>
                <a:lnTo>
                  <a:pt x="174" y="6"/>
                </a:lnTo>
                <a:lnTo>
                  <a:pt x="172" y="8"/>
                </a:lnTo>
                <a:lnTo>
                  <a:pt x="166" y="6"/>
                </a:lnTo>
                <a:lnTo>
                  <a:pt x="156" y="10"/>
                </a:lnTo>
                <a:lnTo>
                  <a:pt x="156" y="14"/>
                </a:lnTo>
                <a:lnTo>
                  <a:pt x="142" y="16"/>
                </a:lnTo>
                <a:lnTo>
                  <a:pt x="138" y="10"/>
                </a:lnTo>
                <a:lnTo>
                  <a:pt x="136" y="10"/>
                </a:lnTo>
                <a:lnTo>
                  <a:pt x="134" y="10"/>
                </a:lnTo>
                <a:lnTo>
                  <a:pt x="128" y="8"/>
                </a:lnTo>
                <a:lnTo>
                  <a:pt x="124" y="8"/>
                </a:lnTo>
                <a:lnTo>
                  <a:pt x="120" y="6"/>
                </a:lnTo>
                <a:lnTo>
                  <a:pt x="116" y="4"/>
                </a:lnTo>
                <a:lnTo>
                  <a:pt x="116" y="6"/>
                </a:lnTo>
                <a:lnTo>
                  <a:pt x="116" y="8"/>
                </a:lnTo>
                <a:lnTo>
                  <a:pt x="116" y="8"/>
                </a:lnTo>
                <a:lnTo>
                  <a:pt x="116" y="10"/>
                </a:lnTo>
                <a:lnTo>
                  <a:pt x="118" y="10"/>
                </a:lnTo>
                <a:lnTo>
                  <a:pt x="120" y="10"/>
                </a:lnTo>
                <a:lnTo>
                  <a:pt x="122" y="12"/>
                </a:lnTo>
                <a:lnTo>
                  <a:pt x="124" y="14"/>
                </a:lnTo>
                <a:lnTo>
                  <a:pt x="124" y="18"/>
                </a:lnTo>
                <a:lnTo>
                  <a:pt x="124" y="22"/>
                </a:lnTo>
                <a:lnTo>
                  <a:pt x="126" y="24"/>
                </a:lnTo>
                <a:lnTo>
                  <a:pt x="128" y="26"/>
                </a:lnTo>
                <a:lnTo>
                  <a:pt x="130" y="26"/>
                </a:lnTo>
                <a:lnTo>
                  <a:pt x="134" y="26"/>
                </a:lnTo>
                <a:lnTo>
                  <a:pt x="136" y="26"/>
                </a:lnTo>
                <a:lnTo>
                  <a:pt x="136" y="34"/>
                </a:lnTo>
                <a:lnTo>
                  <a:pt x="128" y="38"/>
                </a:lnTo>
                <a:lnTo>
                  <a:pt x="110" y="58"/>
                </a:lnTo>
                <a:lnTo>
                  <a:pt x="92" y="52"/>
                </a:lnTo>
                <a:lnTo>
                  <a:pt x="90" y="52"/>
                </a:lnTo>
                <a:lnTo>
                  <a:pt x="88" y="52"/>
                </a:lnTo>
                <a:lnTo>
                  <a:pt x="84" y="50"/>
                </a:lnTo>
                <a:lnTo>
                  <a:pt x="80" y="50"/>
                </a:lnTo>
                <a:lnTo>
                  <a:pt x="78" y="50"/>
                </a:lnTo>
                <a:lnTo>
                  <a:pt x="78" y="50"/>
                </a:lnTo>
                <a:lnTo>
                  <a:pt x="78" y="46"/>
                </a:lnTo>
                <a:lnTo>
                  <a:pt x="76" y="44"/>
                </a:lnTo>
                <a:lnTo>
                  <a:pt x="76" y="42"/>
                </a:lnTo>
                <a:lnTo>
                  <a:pt x="76" y="42"/>
                </a:lnTo>
                <a:lnTo>
                  <a:pt x="74" y="40"/>
                </a:lnTo>
                <a:lnTo>
                  <a:pt x="52" y="44"/>
                </a:lnTo>
                <a:lnTo>
                  <a:pt x="52" y="52"/>
                </a:lnTo>
                <a:lnTo>
                  <a:pt x="60" y="52"/>
                </a:lnTo>
                <a:lnTo>
                  <a:pt x="62" y="62"/>
                </a:lnTo>
                <a:lnTo>
                  <a:pt x="62" y="62"/>
                </a:lnTo>
                <a:lnTo>
                  <a:pt x="60" y="60"/>
                </a:lnTo>
                <a:lnTo>
                  <a:pt x="58" y="60"/>
                </a:lnTo>
                <a:lnTo>
                  <a:pt x="56" y="58"/>
                </a:lnTo>
                <a:lnTo>
                  <a:pt x="54" y="58"/>
                </a:lnTo>
                <a:lnTo>
                  <a:pt x="52" y="60"/>
                </a:lnTo>
                <a:lnTo>
                  <a:pt x="52" y="70"/>
                </a:lnTo>
                <a:lnTo>
                  <a:pt x="54" y="70"/>
                </a:lnTo>
                <a:lnTo>
                  <a:pt x="54" y="72"/>
                </a:lnTo>
                <a:lnTo>
                  <a:pt x="56" y="76"/>
                </a:lnTo>
                <a:lnTo>
                  <a:pt x="58" y="80"/>
                </a:lnTo>
                <a:lnTo>
                  <a:pt x="60" y="86"/>
                </a:lnTo>
                <a:lnTo>
                  <a:pt x="60" y="92"/>
                </a:lnTo>
                <a:lnTo>
                  <a:pt x="60" y="96"/>
                </a:lnTo>
                <a:lnTo>
                  <a:pt x="52" y="126"/>
                </a:lnTo>
                <a:lnTo>
                  <a:pt x="50" y="132"/>
                </a:lnTo>
                <a:lnTo>
                  <a:pt x="44" y="132"/>
                </a:lnTo>
                <a:lnTo>
                  <a:pt x="44" y="132"/>
                </a:lnTo>
                <a:lnTo>
                  <a:pt x="42" y="130"/>
                </a:lnTo>
                <a:lnTo>
                  <a:pt x="38" y="130"/>
                </a:lnTo>
                <a:lnTo>
                  <a:pt x="36" y="132"/>
                </a:lnTo>
                <a:lnTo>
                  <a:pt x="34" y="132"/>
                </a:lnTo>
                <a:lnTo>
                  <a:pt x="32" y="132"/>
                </a:lnTo>
                <a:lnTo>
                  <a:pt x="28" y="134"/>
                </a:lnTo>
                <a:lnTo>
                  <a:pt x="22" y="134"/>
                </a:lnTo>
                <a:lnTo>
                  <a:pt x="18" y="138"/>
                </a:lnTo>
                <a:lnTo>
                  <a:pt x="14" y="142"/>
                </a:lnTo>
                <a:lnTo>
                  <a:pt x="10" y="146"/>
                </a:lnTo>
                <a:lnTo>
                  <a:pt x="10" y="148"/>
                </a:lnTo>
                <a:lnTo>
                  <a:pt x="10" y="152"/>
                </a:lnTo>
                <a:lnTo>
                  <a:pt x="8" y="156"/>
                </a:lnTo>
                <a:lnTo>
                  <a:pt x="6" y="158"/>
                </a:lnTo>
                <a:lnTo>
                  <a:pt x="6" y="160"/>
                </a:lnTo>
                <a:lnTo>
                  <a:pt x="4" y="162"/>
                </a:lnTo>
                <a:lnTo>
                  <a:pt x="2" y="164"/>
                </a:lnTo>
                <a:lnTo>
                  <a:pt x="0" y="168"/>
                </a:lnTo>
                <a:lnTo>
                  <a:pt x="0" y="174"/>
                </a:lnTo>
                <a:lnTo>
                  <a:pt x="0" y="182"/>
                </a:lnTo>
                <a:lnTo>
                  <a:pt x="2" y="188"/>
                </a:lnTo>
                <a:lnTo>
                  <a:pt x="2" y="190"/>
                </a:lnTo>
                <a:lnTo>
                  <a:pt x="4" y="192"/>
                </a:lnTo>
                <a:lnTo>
                  <a:pt x="4" y="194"/>
                </a:lnTo>
                <a:lnTo>
                  <a:pt x="6" y="198"/>
                </a:lnTo>
                <a:lnTo>
                  <a:pt x="6" y="200"/>
                </a:lnTo>
                <a:lnTo>
                  <a:pt x="4" y="200"/>
                </a:lnTo>
                <a:lnTo>
                  <a:pt x="4" y="200"/>
                </a:lnTo>
                <a:lnTo>
                  <a:pt x="6" y="200"/>
                </a:lnTo>
                <a:lnTo>
                  <a:pt x="10" y="198"/>
                </a:lnTo>
                <a:lnTo>
                  <a:pt x="12" y="198"/>
                </a:lnTo>
                <a:lnTo>
                  <a:pt x="14" y="200"/>
                </a:lnTo>
                <a:lnTo>
                  <a:pt x="16" y="202"/>
                </a:lnTo>
                <a:lnTo>
                  <a:pt x="16" y="202"/>
                </a:lnTo>
                <a:lnTo>
                  <a:pt x="16" y="202"/>
                </a:lnTo>
                <a:lnTo>
                  <a:pt x="18" y="204"/>
                </a:lnTo>
                <a:lnTo>
                  <a:pt x="22" y="204"/>
                </a:lnTo>
                <a:lnTo>
                  <a:pt x="26" y="206"/>
                </a:lnTo>
                <a:lnTo>
                  <a:pt x="30" y="206"/>
                </a:lnTo>
                <a:lnTo>
                  <a:pt x="30" y="206"/>
                </a:lnTo>
                <a:lnTo>
                  <a:pt x="30" y="206"/>
                </a:lnTo>
                <a:lnTo>
                  <a:pt x="34" y="204"/>
                </a:lnTo>
                <a:lnTo>
                  <a:pt x="36" y="202"/>
                </a:lnTo>
                <a:lnTo>
                  <a:pt x="38" y="200"/>
                </a:lnTo>
                <a:lnTo>
                  <a:pt x="42" y="198"/>
                </a:lnTo>
                <a:lnTo>
                  <a:pt x="42" y="196"/>
                </a:lnTo>
                <a:lnTo>
                  <a:pt x="42" y="222"/>
                </a:lnTo>
                <a:lnTo>
                  <a:pt x="42" y="222"/>
                </a:lnTo>
                <a:lnTo>
                  <a:pt x="42" y="224"/>
                </a:lnTo>
                <a:lnTo>
                  <a:pt x="44" y="224"/>
                </a:lnTo>
                <a:lnTo>
                  <a:pt x="48" y="226"/>
                </a:lnTo>
                <a:lnTo>
                  <a:pt x="50" y="226"/>
                </a:lnTo>
                <a:lnTo>
                  <a:pt x="54" y="226"/>
                </a:lnTo>
                <a:lnTo>
                  <a:pt x="58" y="226"/>
                </a:lnTo>
                <a:lnTo>
                  <a:pt x="64" y="226"/>
                </a:lnTo>
                <a:lnTo>
                  <a:pt x="70" y="226"/>
                </a:lnTo>
                <a:lnTo>
                  <a:pt x="74" y="224"/>
                </a:lnTo>
                <a:lnTo>
                  <a:pt x="74" y="224"/>
                </a:lnTo>
                <a:lnTo>
                  <a:pt x="78" y="224"/>
                </a:lnTo>
                <a:lnTo>
                  <a:pt x="80" y="222"/>
                </a:lnTo>
                <a:lnTo>
                  <a:pt x="84" y="218"/>
                </a:lnTo>
                <a:lnTo>
                  <a:pt x="86" y="216"/>
                </a:lnTo>
                <a:lnTo>
                  <a:pt x="86" y="214"/>
                </a:lnTo>
                <a:lnTo>
                  <a:pt x="90" y="212"/>
                </a:lnTo>
                <a:lnTo>
                  <a:pt x="94" y="210"/>
                </a:lnTo>
                <a:lnTo>
                  <a:pt x="96" y="210"/>
                </a:lnTo>
                <a:lnTo>
                  <a:pt x="100" y="212"/>
                </a:lnTo>
                <a:lnTo>
                  <a:pt x="102" y="212"/>
                </a:lnTo>
                <a:lnTo>
                  <a:pt x="102" y="212"/>
                </a:lnTo>
                <a:lnTo>
                  <a:pt x="104" y="210"/>
                </a:lnTo>
                <a:lnTo>
                  <a:pt x="106" y="208"/>
                </a:lnTo>
                <a:lnTo>
                  <a:pt x="108" y="206"/>
                </a:lnTo>
                <a:lnTo>
                  <a:pt x="110" y="206"/>
                </a:lnTo>
                <a:lnTo>
                  <a:pt x="112" y="206"/>
                </a:lnTo>
                <a:lnTo>
                  <a:pt x="112" y="208"/>
                </a:lnTo>
                <a:lnTo>
                  <a:pt x="112" y="212"/>
                </a:lnTo>
                <a:lnTo>
                  <a:pt x="112" y="216"/>
                </a:lnTo>
                <a:lnTo>
                  <a:pt x="112" y="226"/>
                </a:lnTo>
                <a:lnTo>
                  <a:pt x="114" y="238"/>
                </a:lnTo>
                <a:lnTo>
                  <a:pt x="124" y="248"/>
                </a:lnTo>
                <a:lnTo>
                  <a:pt x="136" y="252"/>
                </a:lnTo>
                <a:lnTo>
                  <a:pt x="146" y="250"/>
                </a:lnTo>
                <a:lnTo>
                  <a:pt x="148" y="252"/>
                </a:lnTo>
                <a:lnTo>
                  <a:pt x="148" y="254"/>
                </a:lnTo>
                <a:lnTo>
                  <a:pt x="150" y="258"/>
                </a:lnTo>
                <a:lnTo>
                  <a:pt x="152" y="262"/>
                </a:lnTo>
                <a:lnTo>
                  <a:pt x="156" y="266"/>
                </a:lnTo>
                <a:lnTo>
                  <a:pt x="162" y="268"/>
                </a:lnTo>
                <a:lnTo>
                  <a:pt x="164" y="268"/>
                </a:lnTo>
                <a:lnTo>
                  <a:pt x="166" y="272"/>
                </a:lnTo>
                <a:lnTo>
                  <a:pt x="170" y="274"/>
                </a:lnTo>
                <a:lnTo>
                  <a:pt x="174" y="278"/>
                </a:lnTo>
                <a:lnTo>
                  <a:pt x="178" y="284"/>
                </a:lnTo>
                <a:lnTo>
                  <a:pt x="182" y="288"/>
                </a:lnTo>
                <a:lnTo>
                  <a:pt x="182" y="294"/>
                </a:lnTo>
                <a:lnTo>
                  <a:pt x="206" y="296"/>
                </a:lnTo>
                <a:lnTo>
                  <a:pt x="206" y="298"/>
                </a:lnTo>
                <a:lnTo>
                  <a:pt x="204" y="300"/>
                </a:lnTo>
                <a:lnTo>
                  <a:pt x="204" y="304"/>
                </a:lnTo>
                <a:lnTo>
                  <a:pt x="204" y="308"/>
                </a:lnTo>
                <a:lnTo>
                  <a:pt x="206" y="310"/>
                </a:lnTo>
                <a:lnTo>
                  <a:pt x="206" y="310"/>
                </a:lnTo>
                <a:lnTo>
                  <a:pt x="208" y="312"/>
                </a:lnTo>
                <a:lnTo>
                  <a:pt x="210" y="312"/>
                </a:lnTo>
                <a:lnTo>
                  <a:pt x="212" y="314"/>
                </a:lnTo>
                <a:lnTo>
                  <a:pt x="214" y="318"/>
                </a:lnTo>
                <a:lnTo>
                  <a:pt x="214" y="322"/>
                </a:lnTo>
                <a:lnTo>
                  <a:pt x="214" y="326"/>
                </a:lnTo>
                <a:lnTo>
                  <a:pt x="214" y="338"/>
                </a:lnTo>
                <a:lnTo>
                  <a:pt x="214" y="350"/>
                </a:lnTo>
                <a:lnTo>
                  <a:pt x="214" y="362"/>
                </a:lnTo>
                <a:lnTo>
                  <a:pt x="210" y="368"/>
                </a:lnTo>
                <a:lnTo>
                  <a:pt x="212" y="368"/>
                </a:lnTo>
                <a:lnTo>
                  <a:pt x="212" y="370"/>
                </a:lnTo>
                <a:lnTo>
                  <a:pt x="214" y="372"/>
                </a:lnTo>
                <a:lnTo>
                  <a:pt x="214" y="374"/>
                </a:lnTo>
                <a:lnTo>
                  <a:pt x="214" y="380"/>
                </a:lnTo>
                <a:lnTo>
                  <a:pt x="216" y="384"/>
                </a:lnTo>
                <a:lnTo>
                  <a:pt x="216" y="396"/>
                </a:lnTo>
                <a:lnTo>
                  <a:pt x="218" y="408"/>
                </a:lnTo>
                <a:lnTo>
                  <a:pt x="218" y="416"/>
                </a:lnTo>
                <a:lnTo>
                  <a:pt x="220" y="416"/>
                </a:lnTo>
                <a:lnTo>
                  <a:pt x="220" y="418"/>
                </a:lnTo>
                <a:lnTo>
                  <a:pt x="222" y="420"/>
                </a:lnTo>
                <a:lnTo>
                  <a:pt x="226" y="420"/>
                </a:lnTo>
                <a:lnTo>
                  <a:pt x="236" y="424"/>
                </a:lnTo>
                <a:lnTo>
                  <a:pt x="238" y="422"/>
                </a:lnTo>
                <a:lnTo>
                  <a:pt x="240" y="422"/>
                </a:lnTo>
                <a:lnTo>
                  <a:pt x="242" y="422"/>
                </a:lnTo>
                <a:lnTo>
                  <a:pt x="244" y="422"/>
                </a:lnTo>
                <a:lnTo>
                  <a:pt x="246" y="422"/>
                </a:lnTo>
                <a:lnTo>
                  <a:pt x="248" y="424"/>
                </a:lnTo>
                <a:lnTo>
                  <a:pt x="248" y="424"/>
                </a:lnTo>
                <a:lnTo>
                  <a:pt x="250" y="428"/>
                </a:lnTo>
                <a:lnTo>
                  <a:pt x="252" y="432"/>
                </a:lnTo>
                <a:lnTo>
                  <a:pt x="254" y="436"/>
                </a:lnTo>
                <a:lnTo>
                  <a:pt x="256" y="442"/>
                </a:lnTo>
                <a:lnTo>
                  <a:pt x="256" y="446"/>
                </a:lnTo>
                <a:lnTo>
                  <a:pt x="256" y="448"/>
                </a:lnTo>
                <a:lnTo>
                  <a:pt x="256" y="448"/>
                </a:lnTo>
                <a:lnTo>
                  <a:pt x="260" y="450"/>
                </a:lnTo>
                <a:lnTo>
                  <a:pt x="264" y="450"/>
                </a:lnTo>
                <a:lnTo>
                  <a:pt x="264" y="450"/>
                </a:lnTo>
                <a:lnTo>
                  <a:pt x="266" y="452"/>
                </a:lnTo>
                <a:lnTo>
                  <a:pt x="266" y="452"/>
                </a:lnTo>
                <a:lnTo>
                  <a:pt x="268" y="452"/>
                </a:lnTo>
                <a:lnTo>
                  <a:pt x="270" y="454"/>
                </a:lnTo>
                <a:lnTo>
                  <a:pt x="270" y="458"/>
                </a:lnTo>
                <a:lnTo>
                  <a:pt x="270" y="462"/>
                </a:lnTo>
                <a:lnTo>
                  <a:pt x="270" y="466"/>
                </a:lnTo>
                <a:lnTo>
                  <a:pt x="266" y="472"/>
                </a:lnTo>
                <a:lnTo>
                  <a:pt x="264" y="474"/>
                </a:lnTo>
                <a:lnTo>
                  <a:pt x="258" y="480"/>
                </a:lnTo>
                <a:lnTo>
                  <a:pt x="248" y="488"/>
                </a:lnTo>
                <a:lnTo>
                  <a:pt x="240" y="494"/>
                </a:lnTo>
                <a:lnTo>
                  <a:pt x="234" y="500"/>
                </a:lnTo>
                <a:lnTo>
                  <a:pt x="232" y="500"/>
                </a:lnTo>
                <a:lnTo>
                  <a:pt x="230" y="502"/>
                </a:lnTo>
                <a:lnTo>
                  <a:pt x="228" y="506"/>
                </a:lnTo>
                <a:lnTo>
                  <a:pt x="224" y="510"/>
                </a:lnTo>
                <a:lnTo>
                  <a:pt x="220" y="514"/>
                </a:lnTo>
                <a:lnTo>
                  <a:pt x="218" y="518"/>
                </a:lnTo>
                <a:lnTo>
                  <a:pt x="216" y="522"/>
                </a:lnTo>
                <a:lnTo>
                  <a:pt x="216" y="524"/>
                </a:lnTo>
                <a:lnTo>
                  <a:pt x="216" y="524"/>
                </a:lnTo>
                <a:lnTo>
                  <a:pt x="218" y="524"/>
                </a:lnTo>
                <a:lnTo>
                  <a:pt x="220" y="522"/>
                </a:lnTo>
                <a:lnTo>
                  <a:pt x="224" y="524"/>
                </a:lnTo>
                <a:lnTo>
                  <a:pt x="226" y="526"/>
                </a:lnTo>
                <a:lnTo>
                  <a:pt x="230" y="530"/>
                </a:lnTo>
                <a:lnTo>
                  <a:pt x="240" y="538"/>
                </a:lnTo>
                <a:lnTo>
                  <a:pt x="240" y="540"/>
                </a:lnTo>
                <a:lnTo>
                  <a:pt x="244" y="540"/>
                </a:lnTo>
                <a:lnTo>
                  <a:pt x="248" y="542"/>
                </a:lnTo>
                <a:lnTo>
                  <a:pt x="254" y="544"/>
                </a:lnTo>
                <a:lnTo>
                  <a:pt x="258" y="546"/>
                </a:lnTo>
                <a:lnTo>
                  <a:pt x="262" y="548"/>
                </a:lnTo>
                <a:lnTo>
                  <a:pt x="264" y="552"/>
                </a:lnTo>
                <a:lnTo>
                  <a:pt x="278" y="568"/>
                </a:lnTo>
                <a:lnTo>
                  <a:pt x="282" y="572"/>
                </a:lnTo>
                <a:lnTo>
                  <a:pt x="290" y="562"/>
                </a:lnTo>
              </a:path>
            </a:pathLst>
          </a:custGeom>
          <a:solidFill>
            <a:srgbClr val="92D050"/>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48" name="Freeform 218"/>
          <p:cNvSpPr>
            <a:spLocks/>
          </p:cNvSpPr>
          <p:nvPr/>
        </p:nvSpPr>
        <p:spPr bwMode="gray">
          <a:xfrm>
            <a:off x="8320684" y="5769512"/>
            <a:ext cx="251798" cy="1138073"/>
          </a:xfrm>
          <a:custGeom>
            <a:avLst/>
            <a:gdLst/>
            <a:ahLst/>
            <a:cxnLst>
              <a:cxn ang="0">
                <a:pos x="130" y="742"/>
              </a:cxn>
              <a:cxn ang="0">
                <a:pos x="102" y="748"/>
              </a:cxn>
              <a:cxn ang="0">
                <a:pos x="92" y="748"/>
              </a:cxn>
              <a:cxn ang="0">
                <a:pos x="54" y="716"/>
              </a:cxn>
              <a:cxn ang="0">
                <a:pos x="70" y="688"/>
              </a:cxn>
              <a:cxn ang="0">
                <a:pos x="58" y="678"/>
              </a:cxn>
              <a:cxn ang="0">
                <a:pos x="42" y="678"/>
              </a:cxn>
              <a:cxn ang="0">
                <a:pos x="34" y="686"/>
              </a:cxn>
              <a:cxn ang="0">
                <a:pos x="0" y="622"/>
              </a:cxn>
              <a:cxn ang="0">
                <a:pos x="8" y="540"/>
              </a:cxn>
              <a:cxn ang="0">
                <a:pos x="30" y="452"/>
              </a:cxn>
              <a:cxn ang="0">
                <a:pos x="28" y="398"/>
              </a:cxn>
              <a:cxn ang="0">
                <a:pos x="48" y="368"/>
              </a:cxn>
              <a:cxn ang="0">
                <a:pos x="46" y="336"/>
              </a:cxn>
              <a:cxn ang="0">
                <a:pos x="38" y="352"/>
              </a:cxn>
              <a:cxn ang="0">
                <a:pos x="36" y="372"/>
              </a:cxn>
              <a:cxn ang="0">
                <a:pos x="30" y="380"/>
              </a:cxn>
              <a:cxn ang="0">
                <a:pos x="50" y="260"/>
              </a:cxn>
              <a:cxn ang="0">
                <a:pos x="56" y="214"/>
              </a:cxn>
              <a:cxn ang="0">
                <a:pos x="66" y="184"/>
              </a:cxn>
              <a:cxn ang="0">
                <a:pos x="66" y="166"/>
              </a:cxn>
              <a:cxn ang="0">
                <a:pos x="68" y="150"/>
              </a:cxn>
              <a:cxn ang="0">
                <a:pos x="70" y="134"/>
              </a:cxn>
              <a:cxn ang="0">
                <a:pos x="68" y="110"/>
              </a:cxn>
              <a:cxn ang="0">
                <a:pos x="72" y="88"/>
              </a:cxn>
              <a:cxn ang="0">
                <a:pos x="64" y="30"/>
              </a:cxn>
              <a:cxn ang="0">
                <a:pos x="46" y="10"/>
              </a:cxn>
              <a:cxn ang="0">
                <a:pos x="60" y="6"/>
              </a:cxn>
              <a:cxn ang="0">
                <a:pos x="74" y="8"/>
              </a:cxn>
              <a:cxn ang="0">
                <a:pos x="100" y="46"/>
              </a:cxn>
              <a:cxn ang="0">
                <a:pos x="110" y="106"/>
              </a:cxn>
              <a:cxn ang="0">
                <a:pos x="116" y="108"/>
              </a:cxn>
              <a:cxn ang="0">
                <a:pos x="118" y="116"/>
              </a:cxn>
              <a:cxn ang="0">
                <a:pos x="114" y="126"/>
              </a:cxn>
              <a:cxn ang="0">
                <a:pos x="104" y="146"/>
              </a:cxn>
              <a:cxn ang="0">
                <a:pos x="88" y="178"/>
              </a:cxn>
              <a:cxn ang="0">
                <a:pos x="82" y="214"/>
              </a:cxn>
              <a:cxn ang="0">
                <a:pos x="80" y="326"/>
              </a:cxn>
              <a:cxn ang="0">
                <a:pos x="68" y="344"/>
              </a:cxn>
              <a:cxn ang="0">
                <a:pos x="58" y="370"/>
              </a:cxn>
              <a:cxn ang="0">
                <a:pos x="60" y="398"/>
              </a:cxn>
              <a:cxn ang="0">
                <a:pos x="56" y="420"/>
              </a:cxn>
              <a:cxn ang="0">
                <a:pos x="56" y="458"/>
              </a:cxn>
              <a:cxn ang="0">
                <a:pos x="54" y="470"/>
              </a:cxn>
              <a:cxn ang="0">
                <a:pos x="58" y="478"/>
              </a:cxn>
              <a:cxn ang="0">
                <a:pos x="56" y="516"/>
              </a:cxn>
              <a:cxn ang="0">
                <a:pos x="46" y="526"/>
              </a:cxn>
              <a:cxn ang="0">
                <a:pos x="38" y="554"/>
              </a:cxn>
              <a:cxn ang="0">
                <a:pos x="38" y="618"/>
              </a:cxn>
              <a:cxn ang="0">
                <a:pos x="38" y="642"/>
              </a:cxn>
              <a:cxn ang="0">
                <a:pos x="90" y="658"/>
              </a:cxn>
              <a:cxn ang="0">
                <a:pos x="92" y="676"/>
              </a:cxn>
              <a:cxn ang="0">
                <a:pos x="150" y="748"/>
              </a:cxn>
            </a:cxnLst>
            <a:rect l="0" t="0" r="r" b="b"/>
            <a:pathLst>
              <a:path w="150" h="756">
                <a:moveTo>
                  <a:pt x="150" y="748"/>
                </a:moveTo>
                <a:lnTo>
                  <a:pt x="144" y="752"/>
                </a:lnTo>
                <a:lnTo>
                  <a:pt x="136" y="748"/>
                </a:lnTo>
                <a:lnTo>
                  <a:pt x="130" y="742"/>
                </a:lnTo>
                <a:lnTo>
                  <a:pt x="122" y="744"/>
                </a:lnTo>
                <a:lnTo>
                  <a:pt x="112" y="750"/>
                </a:lnTo>
                <a:lnTo>
                  <a:pt x="106" y="756"/>
                </a:lnTo>
                <a:lnTo>
                  <a:pt x="102" y="748"/>
                </a:lnTo>
                <a:lnTo>
                  <a:pt x="104" y="738"/>
                </a:lnTo>
                <a:lnTo>
                  <a:pt x="102" y="732"/>
                </a:lnTo>
                <a:lnTo>
                  <a:pt x="92" y="736"/>
                </a:lnTo>
                <a:lnTo>
                  <a:pt x="92" y="748"/>
                </a:lnTo>
                <a:lnTo>
                  <a:pt x="76" y="748"/>
                </a:lnTo>
                <a:lnTo>
                  <a:pt x="70" y="728"/>
                </a:lnTo>
                <a:lnTo>
                  <a:pt x="54" y="730"/>
                </a:lnTo>
                <a:lnTo>
                  <a:pt x="54" y="716"/>
                </a:lnTo>
                <a:lnTo>
                  <a:pt x="66" y="712"/>
                </a:lnTo>
                <a:lnTo>
                  <a:pt x="72" y="694"/>
                </a:lnTo>
                <a:lnTo>
                  <a:pt x="72" y="690"/>
                </a:lnTo>
                <a:lnTo>
                  <a:pt x="70" y="688"/>
                </a:lnTo>
                <a:lnTo>
                  <a:pt x="66" y="684"/>
                </a:lnTo>
                <a:lnTo>
                  <a:pt x="62" y="682"/>
                </a:lnTo>
                <a:lnTo>
                  <a:pt x="60" y="680"/>
                </a:lnTo>
                <a:lnTo>
                  <a:pt x="58" y="678"/>
                </a:lnTo>
                <a:lnTo>
                  <a:pt x="56" y="676"/>
                </a:lnTo>
                <a:lnTo>
                  <a:pt x="50" y="676"/>
                </a:lnTo>
                <a:lnTo>
                  <a:pt x="46" y="676"/>
                </a:lnTo>
                <a:lnTo>
                  <a:pt x="42" y="678"/>
                </a:lnTo>
                <a:lnTo>
                  <a:pt x="38" y="680"/>
                </a:lnTo>
                <a:lnTo>
                  <a:pt x="36" y="682"/>
                </a:lnTo>
                <a:lnTo>
                  <a:pt x="34" y="684"/>
                </a:lnTo>
                <a:lnTo>
                  <a:pt x="34" y="686"/>
                </a:lnTo>
                <a:lnTo>
                  <a:pt x="34" y="686"/>
                </a:lnTo>
                <a:lnTo>
                  <a:pt x="2" y="654"/>
                </a:lnTo>
                <a:lnTo>
                  <a:pt x="0" y="642"/>
                </a:lnTo>
                <a:lnTo>
                  <a:pt x="0" y="622"/>
                </a:lnTo>
                <a:lnTo>
                  <a:pt x="0" y="600"/>
                </a:lnTo>
                <a:lnTo>
                  <a:pt x="4" y="576"/>
                </a:lnTo>
                <a:lnTo>
                  <a:pt x="6" y="554"/>
                </a:lnTo>
                <a:lnTo>
                  <a:pt x="8" y="540"/>
                </a:lnTo>
                <a:lnTo>
                  <a:pt x="8" y="534"/>
                </a:lnTo>
                <a:lnTo>
                  <a:pt x="26" y="510"/>
                </a:lnTo>
                <a:lnTo>
                  <a:pt x="30" y="484"/>
                </a:lnTo>
                <a:lnTo>
                  <a:pt x="30" y="452"/>
                </a:lnTo>
                <a:lnTo>
                  <a:pt x="16" y="432"/>
                </a:lnTo>
                <a:lnTo>
                  <a:pt x="34" y="414"/>
                </a:lnTo>
                <a:lnTo>
                  <a:pt x="36" y="398"/>
                </a:lnTo>
                <a:lnTo>
                  <a:pt x="28" y="398"/>
                </a:lnTo>
                <a:lnTo>
                  <a:pt x="32" y="388"/>
                </a:lnTo>
                <a:lnTo>
                  <a:pt x="38" y="388"/>
                </a:lnTo>
                <a:lnTo>
                  <a:pt x="46" y="384"/>
                </a:lnTo>
                <a:lnTo>
                  <a:pt x="48" y="368"/>
                </a:lnTo>
                <a:lnTo>
                  <a:pt x="48" y="358"/>
                </a:lnTo>
                <a:lnTo>
                  <a:pt x="50" y="348"/>
                </a:lnTo>
                <a:lnTo>
                  <a:pt x="54" y="332"/>
                </a:lnTo>
                <a:lnTo>
                  <a:pt x="46" y="336"/>
                </a:lnTo>
                <a:lnTo>
                  <a:pt x="42" y="344"/>
                </a:lnTo>
                <a:lnTo>
                  <a:pt x="40" y="346"/>
                </a:lnTo>
                <a:lnTo>
                  <a:pt x="40" y="348"/>
                </a:lnTo>
                <a:lnTo>
                  <a:pt x="38" y="352"/>
                </a:lnTo>
                <a:lnTo>
                  <a:pt x="38" y="356"/>
                </a:lnTo>
                <a:lnTo>
                  <a:pt x="38" y="362"/>
                </a:lnTo>
                <a:lnTo>
                  <a:pt x="38" y="368"/>
                </a:lnTo>
                <a:lnTo>
                  <a:pt x="36" y="372"/>
                </a:lnTo>
                <a:lnTo>
                  <a:pt x="34" y="376"/>
                </a:lnTo>
                <a:lnTo>
                  <a:pt x="32" y="378"/>
                </a:lnTo>
                <a:lnTo>
                  <a:pt x="30" y="378"/>
                </a:lnTo>
                <a:lnTo>
                  <a:pt x="30" y="380"/>
                </a:lnTo>
                <a:lnTo>
                  <a:pt x="28" y="352"/>
                </a:lnTo>
                <a:lnTo>
                  <a:pt x="40" y="314"/>
                </a:lnTo>
                <a:lnTo>
                  <a:pt x="46" y="282"/>
                </a:lnTo>
                <a:lnTo>
                  <a:pt x="50" y="260"/>
                </a:lnTo>
                <a:lnTo>
                  <a:pt x="50" y="244"/>
                </a:lnTo>
                <a:lnTo>
                  <a:pt x="50" y="240"/>
                </a:lnTo>
                <a:lnTo>
                  <a:pt x="50" y="228"/>
                </a:lnTo>
                <a:lnTo>
                  <a:pt x="56" y="214"/>
                </a:lnTo>
                <a:lnTo>
                  <a:pt x="60" y="200"/>
                </a:lnTo>
                <a:lnTo>
                  <a:pt x="64" y="190"/>
                </a:lnTo>
                <a:lnTo>
                  <a:pt x="66" y="186"/>
                </a:lnTo>
                <a:lnTo>
                  <a:pt x="66" y="184"/>
                </a:lnTo>
                <a:lnTo>
                  <a:pt x="66" y="182"/>
                </a:lnTo>
                <a:lnTo>
                  <a:pt x="66" y="176"/>
                </a:lnTo>
                <a:lnTo>
                  <a:pt x="66" y="172"/>
                </a:lnTo>
                <a:lnTo>
                  <a:pt x="66" y="166"/>
                </a:lnTo>
                <a:lnTo>
                  <a:pt x="66" y="164"/>
                </a:lnTo>
                <a:lnTo>
                  <a:pt x="68" y="160"/>
                </a:lnTo>
                <a:lnTo>
                  <a:pt x="68" y="154"/>
                </a:lnTo>
                <a:lnTo>
                  <a:pt x="68" y="150"/>
                </a:lnTo>
                <a:lnTo>
                  <a:pt x="70" y="146"/>
                </a:lnTo>
                <a:lnTo>
                  <a:pt x="70" y="142"/>
                </a:lnTo>
                <a:lnTo>
                  <a:pt x="70" y="140"/>
                </a:lnTo>
                <a:lnTo>
                  <a:pt x="70" y="134"/>
                </a:lnTo>
                <a:lnTo>
                  <a:pt x="70" y="128"/>
                </a:lnTo>
                <a:lnTo>
                  <a:pt x="70" y="122"/>
                </a:lnTo>
                <a:lnTo>
                  <a:pt x="70" y="116"/>
                </a:lnTo>
                <a:lnTo>
                  <a:pt x="68" y="110"/>
                </a:lnTo>
                <a:lnTo>
                  <a:pt x="70" y="106"/>
                </a:lnTo>
                <a:lnTo>
                  <a:pt x="70" y="100"/>
                </a:lnTo>
                <a:lnTo>
                  <a:pt x="72" y="96"/>
                </a:lnTo>
                <a:lnTo>
                  <a:pt x="72" y="88"/>
                </a:lnTo>
                <a:lnTo>
                  <a:pt x="74" y="74"/>
                </a:lnTo>
                <a:lnTo>
                  <a:pt x="72" y="56"/>
                </a:lnTo>
                <a:lnTo>
                  <a:pt x="68" y="36"/>
                </a:lnTo>
                <a:lnTo>
                  <a:pt x="64" y="30"/>
                </a:lnTo>
                <a:lnTo>
                  <a:pt x="60" y="22"/>
                </a:lnTo>
                <a:lnTo>
                  <a:pt x="54" y="16"/>
                </a:lnTo>
                <a:lnTo>
                  <a:pt x="48" y="12"/>
                </a:lnTo>
                <a:lnTo>
                  <a:pt x="46" y="10"/>
                </a:lnTo>
                <a:lnTo>
                  <a:pt x="46" y="10"/>
                </a:lnTo>
                <a:lnTo>
                  <a:pt x="50" y="8"/>
                </a:lnTo>
                <a:lnTo>
                  <a:pt x="54" y="8"/>
                </a:lnTo>
                <a:lnTo>
                  <a:pt x="60" y="6"/>
                </a:lnTo>
                <a:lnTo>
                  <a:pt x="66" y="2"/>
                </a:lnTo>
                <a:lnTo>
                  <a:pt x="72" y="0"/>
                </a:lnTo>
                <a:lnTo>
                  <a:pt x="72" y="2"/>
                </a:lnTo>
                <a:lnTo>
                  <a:pt x="74" y="8"/>
                </a:lnTo>
                <a:lnTo>
                  <a:pt x="80" y="18"/>
                </a:lnTo>
                <a:lnTo>
                  <a:pt x="90" y="34"/>
                </a:lnTo>
                <a:lnTo>
                  <a:pt x="98" y="46"/>
                </a:lnTo>
                <a:lnTo>
                  <a:pt x="100" y="46"/>
                </a:lnTo>
                <a:lnTo>
                  <a:pt x="100" y="48"/>
                </a:lnTo>
                <a:lnTo>
                  <a:pt x="102" y="52"/>
                </a:lnTo>
                <a:lnTo>
                  <a:pt x="102" y="60"/>
                </a:lnTo>
                <a:lnTo>
                  <a:pt x="110" y="106"/>
                </a:lnTo>
                <a:lnTo>
                  <a:pt x="112" y="106"/>
                </a:lnTo>
                <a:lnTo>
                  <a:pt x="112" y="106"/>
                </a:lnTo>
                <a:lnTo>
                  <a:pt x="114" y="108"/>
                </a:lnTo>
                <a:lnTo>
                  <a:pt x="116" y="108"/>
                </a:lnTo>
                <a:lnTo>
                  <a:pt x="118" y="106"/>
                </a:lnTo>
                <a:lnTo>
                  <a:pt x="118" y="108"/>
                </a:lnTo>
                <a:lnTo>
                  <a:pt x="118" y="110"/>
                </a:lnTo>
                <a:lnTo>
                  <a:pt x="118" y="116"/>
                </a:lnTo>
                <a:lnTo>
                  <a:pt x="118" y="120"/>
                </a:lnTo>
                <a:lnTo>
                  <a:pt x="118" y="124"/>
                </a:lnTo>
                <a:lnTo>
                  <a:pt x="116" y="124"/>
                </a:lnTo>
                <a:lnTo>
                  <a:pt x="114" y="126"/>
                </a:lnTo>
                <a:lnTo>
                  <a:pt x="112" y="128"/>
                </a:lnTo>
                <a:lnTo>
                  <a:pt x="108" y="132"/>
                </a:lnTo>
                <a:lnTo>
                  <a:pt x="106" y="138"/>
                </a:lnTo>
                <a:lnTo>
                  <a:pt x="104" y="146"/>
                </a:lnTo>
                <a:lnTo>
                  <a:pt x="102" y="150"/>
                </a:lnTo>
                <a:lnTo>
                  <a:pt x="98" y="158"/>
                </a:lnTo>
                <a:lnTo>
                  <a:pt x="92" y="168"/>
                </a:lnTo>
                <a:lnTo>
                  <a:pt x="88" y="178"/>
                </a:lnTo>
                <a:lnTo>
                  <a:pt x="86" y="186"/>
                </a:lnTo>
                <a:lnTo>
                  <a:pt x="84" y="192"/>
                </a:lnTo>
                <a:lnTo>
                  <a:pt x="84" y="200"/>
                </a:lnTo>
                <a:lnTo>
                  <a:pt x="82" y="214"/>
                </a:lnTo>
                <a:lnTo>
                  <a:pt x="84" y="232"/>
                </a:lnTo>
                <a:lnTo>
                  <a:pt x="82" y="322"/>
                </a:lnTo>
                <a:lnTo>
                  <a:pt x="82" y="324"/>
                </a:lnTo>
                <a:lnTo>
                  <a:pt x="80" y="326"/>
                </a:lnTo>
                <a:lnTo>
                  <a:pt x="76" y="330"/>
                </a:lnTo>
                <a:lnTo>
                  <a:pt x="74" y="334"/>
                </a:lnTo>
                <a:lnTo>
                  <a:pt x="70" y="338"/>
                </a:lnTo>
                <a:lnTo>
                  <a:pt x="68" y="344"/>
                </a:lnTo>
                <a:lnTo>
                  <a:pt x="66" y="348"/>
                </a:lnTo>
                <a:lnTo>
                  <a:pt x="64" y="350"/>
                </a:lnTo>
                <a:lnTo>
                  <a:pt x="60" y="368"/>
                </a:lnTo>
                <a:lnTo>
                  <a:pt x="58" y="370"/>
                </a:lnTo>
                <a:lnTo>
                  <a:pt x="58" y="372"/>
                </a:lnTo>
                <a:lnTo>
                  <a:pt x="60" y="380"/>
                </a:lnTo>
                <a:lnTo>
                  <a:pt x="58" y="390"/>
                </a:lnTo>
                <a:lnTo>
                  <a:pt x="60" y="398"/>
                </a:lnTo>
                <a:lnTo>
                  <a:pt x="58" y="410"/>
                </a:lnTo>
                <a:lnTo>
                  <a:pt x="54" y="412"/>
                </a:lnTo>
                <a:lnTo>
                  <a:pt x="54" y="420"/>
                </a:lnTo>
                <a:lnTo>
                  <a:pt x="56" y="420"/>
                </a:lnTo>
                <a:lnTo>
                  <a:pt x="56" y="424"/>
                </a:lnTo>
                <a:lnTo>
                  <a:pt x="56" y="436"/>
                </a:lnTo>
                <a:lnTo>
                  <a:pt x="56" y="448"/>
                </a:lnTo>
                <a:lnTo>
                  <a:pt x="56" y="458"/>
                </a:lnTo>
                <a:lnTo>
                  <a:pt x="56" y="462"/>
                </a:lnTo>
                <a:lnTo>
                  <a:pt x="54" y="466"/>
                </a:lnTo>
                <a:lnTo>
                  <a:pt x="54" y="468"/>
                </a:lnTo>
                <a:lnTo>
                  <a:pt x="54" y="470"/>
                </a:lnTo>
                <a:lnTo>
                  <a:pt x="54" y="472"/>
                </a:lnTo>
                <a:lnTo>
                  <a:pt x="56" y="474"/>
                </a:lnTo>
                <a:lnTo>
                  <a:pt x="56" y="476"/>
                </a:lnTo>
                <a:lnTo>
                  <a:pt x="58" y="478"/>
                </a:lnTo>
                <a:lnTo>
                  <a:pt x="58" y="484"/>
                </a:lnTo>
                <a:lnTo>
                  <a:pt x="58" y="496"/>
                </a:lnTo>
                <a:lnTo>
                  <a:pt x="58" y="508"/>
                </a:lnTo>
                <a:lnTo>
                  <a:pt x="56" y="516"/>
                </a:lnTo>
                <a:lnTo>
                  <a:pt x="56" y="518"/>
                </a:lnTo>
                <a:lnTo>
                  <a:pt x="52" y="520"/>
                </a:lnTo>
                <a:lnTo>
                  <a:pt x="50" y="522"/>
                </a:lnTo>
                <a:lnTo>
                  <a:pt x="46" y="526"/>
                </a:lnTo>
                <a:lnTo>
                  <a:pt x="42" y="530"/>
                </a:lnTo>
                <a:lnTo>
                  <a:pt x="40" y="534"/>
                </a:lnTo>
                <a:lnTo>
                  <a:pt x="38" y="540"/>
                </a:lnTo>
                <a:lnTo>
                  <a:pt x="38" y="554"/>
                </a:lnTo>
                <a:lnTo>
                  <a:pt x="38" y="574"/>
                </a:lnTo>
                <a:lnTo>
                  <a:pt x="38" y="594"/>
                </a:lnTo>
                <a:lnTo>
                  <a:pt x="38" y="612"/>
                </a:lnTo>
                <a:lnTo>
                  <a:pt x="38" y="618"/>
                </a:lnTo>
                <a:lnTo>
                  <a:pt x="36" y="620"/>
                </a:lnTo>
                <a:lnTo>
                  <a:pt x="36" y="624"/>
                </a:lnTo>
                <a:lnTo>
                  <a:pt x="38" y="630"/>
                </a:lnTo>
                <a:lnTo>
                  <a:pt x="38" y="642"/>
                </a:lnTo>
                <a:lnTo>
                  <a:pt x="50" y="656"/>
                </a:lnTo>
                <a:lnTo>
                  <a:pt x="88" y="656"/>
                </a:lnTo>
                <a:lnTo>
                  <a:pt x="90" y="656"/>
                </a:lnTo>
                <a:lnTo>
                  <a:pt x="90" y="658"/>
                </a:lnTo>
                <a:lnTo>
                  <a:pt x="90" y="660"/>
                </a:lnTo>
                <a:lnTo>
                  <a:pt x="90" y="662"/>
                </a:lnTo>
                <a:lnTo>
                  <a:pt x="90" y="668"/>
                </a:lnTo>
                <a:lnTo>
                  <a:pt x="92" y="676"/>
                </a:lnTo>
                <a:lnTo>
                  <a:pt x="92" y="700"/>
                </a:lnTo>
                <a:lnTo>
                  <a:pt x="96" y="726"/>
                </a:lnTo>
                <a:lnTo>
                  <a:pt x="136" y="728"/>
                </a:lnTo>
                <a:lnTo>
                  <a:pt x="150" y="748"/>
                </a:lnTo>
              </a:path>
            </a:pathLst>
          </a:custGeom>
          <a:solidFill>
            <a:srgbClr val="92D050"/>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49" name="Freeform 219"/>
          <p:cNvSpPr>
            <a:spLocks/>
          </p:cNvSpPr>
          <p:nvPr/>
        </p:nvSpPr>
        <p:spPr bwMode="gray">
          <a:xfrm>
            <a:off x="8622843" y="5844783"/>
            <a:ext cx="184652" cy="189679"/>
          </a:xfrm>
          <a:custGeom>
            <a:avLst/>
            <a:gdLst/>
            <a:ahLst/>
            <a:cxnLst>
              <a:cxn ang="0">
                <a:pos x="110" y="94"/>
              </a:cxn>
              <a:cxn ang="0">
                <a:pos x="108" y="84"/>
              </a:cxn>
              <a:cxn ang="0">
                <a:pos x="104" y="76"/>
              </a:cxn>
              <a:cxn ang="0">
                <a:pos x="102" y="72"/>
              </a:cxn>
              <a:cxn ang="0">
                <a:pos x="98" y="70"/>
              </a:cxn>
              <a:cxn ang="0">
                <a:pos x="92" y="70"/>
              </a:cxn>
              <a:cxn ang="0">
                <a:pos x="90" y="72"/>
              </a:cxn>
              <a:cxn ang="0">
                <a:pos x="76" y="68"/>
              </a:cxn>
              <a:cxn ang="0">
                <a:pos x="72" y="64"/>
              </a:cxn>
              <a:cxn ang="0">
                <a:pos x="72" y="54"/>
              </a:cxn>
              <a:cxn ang="0">
                <a:pos x="68" y="32"/>
              </a:cxn>
              <a:cxn ang="0">
                <a:pos x="68" y="24"/>
              </a:cxn>
              <a:cxn ang="0">
                <a:pos x="68" y="18"/>
              </a:cxn>
              <a:cxn ang="0">
                <a:pos x="68" y="18"/>
              </a:cxn>
              <a:cxn ang="0">
                <a:pos x="64" y="16"/>
              </a:cxn>
              <a:cxn ang="0">
                <a:pos x="56" y="8"/>
              </a:cxn>
              <a:cxn ang="0">
                <a:pos x="46" y="2"/>
              </a:cxn>
              <a:cxn ang="0">
                <a:pos x="36" y="0"/>
              </a:cxn>
              <a:cxn ang="0">
                <a:pos x="30" y="4"/>
              </a:cxn>
              <a:cxn ang="0">
                <a:pos x="18" y="10"/>
              </a:cxn>
              <a:cxn ang="0">
                <a:pos x="8" y="24"/>
              </a:cxn>
              <a:cxn ang="0">
                <a:pos x="6" y="28"/>
              </a:cxn>
              <a:cxn ang="0">
                <a:pos x="2" y="38"/>
              </a:cxn>
              <a:cxn ang="0">
                <a:pos x="0" y="52"/>
              </a:cxn>
              <a:cxn ang="0">
                <a:pos x="2" y="56"/>
              </a:cxn>
              <a:cxn ang="0">
                <a:pos x="10" y="60"/>
              </a:cxn>
              <a:cxn ang="0">
                <a:pos x="32" y="72"/>
              </a:cxn>
              <a:cxn ang="0">
                <a:pos x="50" y="126"/>
              </a:cxn>
              <a:cxn ang="0">
                <a:pos x="102" y="124"/>
              </a:cxn>
              <a:cxn ang="0">
                <a:pos x="104" y="116"/>
              </a:cxn>
              <a:cxn ang="0">
                <a:pos x="106" y="110"/>
              </a:cxn>
              <a:cxn ang="0">
                <a:pos x="106" y="104"/>
              </a:cxn>
              <a:cxn ang="0">
                <a:pos x="108" y="96"/>
              </a:cxn>
            </a:cxnLst>
            <a:rect l="0" t="0" r="r" b="b"/>
            <a:pathLst>
              <a:path w="110" h="126">
                <a:moveTo>
                  <a:pt x="108" y="96"/>
                </a:moveTo>
                <a:lnTo>
                  <a:pt x="110" y="94"/>
                </a:lnTo>
                <a:lnTo>
                  <a:pt x="108" y="90"/>
                </a:lnTo>
                <a:lnTo>
                  <a:pt x="108" y="84"/>
                </a:lnTo>
                <a:lnTo>
                  <a:pt x="106" y="80"/>
                </a:lnTo>
                <a:lnTo>
                  <a:pt x="104" y="76"/>
                </a:lnTo>
                <a:lnTo>
                  <a:pt x="102" y="72"/>
                </a:lnTo>
                <a:lnTo>
                  <a:pt x="102" y="72"/>
                </a:lnTo>
                <a:lnTo>
                  <a:pt x="100" y="70"/>
                </a:lnTo>
                <a:lnTo>
                  <a:pt x="98" y="70"/>
                </a:lnTo>
                <a:lnTo>
                  <a:pt x="94" y="70"/>
                </a:lnTo>
                <a:lnTo>
                  <a:pt x="92" y="70"/>
                </a:lnTo>
                <a:lnTo>
                  <a:pt x="90" y="70"/>
                </a:lnTo>
                <a:lnTo>
                  <a:pt x="90" y="72"/>
                </a:lnTo>
                <a:lnTo>
                  <a:pt x="78" y="68"/>
                </a:lnTo>
                <a:lnTo>
                  <a:pt x="76" y="68"/>
                </a:lnTo>
                <a:lnTo>
                  <a:pt x="74" y="66"/>
                </a:lnTo>
                <a:lnTo>
                  <a:pt x="72" y="64"/>
                </a:lnTo>
                <a:lnTo>
                  <a:pt x="72" y="64"/>
                </a:lnTo>
                <a:lnTo>
                  <a:pt x="72" y="54"/>
                </a:lnTo>
                <a:lnTo>
                  <a:pt x="70" y="42"/>
                </a:lnTo>
                <a:lnTo>
                  <a:pt x="68" y="32"/>
                </a:lnTo>
                <a:lnTo>
                  <a:pt x="68" y="28"/>
                </a:lnTo>
                <a:lnTo>
                  <a:pt x="68" y="24"/>
                </a:lnTo>
                <a:lnTo>
                  <a:pt x="68" y="20"/>
                </a:lnTo>
                <a:lnTo>
                  <a:pt x="68" y="18"/>
                </a:lnTo>
                <a:lnTo>
                  <a:pt x="68" y="18"/>
                </a:lnTo>
                <a:lnTo>
                  <a:pt x="68" y="18"/>
                </a:lnTo>
                <a:lnTo>
                  <a:pt x="66" y="18"/>
                </a:lnTo>
                <a:lnTo>
                  <a:pt x="64" y="16"/>
                </a:lnTo>
                <a:lnTo>
                  <a:pt x="60" y="12"/>
                </a:lnTo>
                <a:lnTo>
                  <a:pt x="56" y="8"/>
                </a:lnTo>
                <a:lnTo>
                  <a:pt x="52" y="6"/>
                </a:lnTo>
                <a:lnTo>
                  <a:pt x="46" y="2"/>
                </a:lnTo>
                <a:lnTo>
                  <a:pt x="42" y="2"/>
                </a:lnTo>
                <a:lnTo>
                  <a:pt x="36" y="0"/>
                </a:lnTo>
                <a:lnTo>
                  <a:pt x="34" y="2"/>
                </a:lnTo>
                <a:lnTo>
                  <a:pt x="30" y="4"/>
                </a:lnTo>
                <a:lnTo>
                  <a:pt x="24" y="6"/>
                </a:lnTo>
                <a:lnTo>
                  <a:pt x="18" y="10"/>
                </a:lnTo>
                <a:lnTo>
                  <a:pt x="12" y="16"/>
                </a:lnTo>
                <a:lnTo>
                  <a:pt x="8" y="24"/>
                </a:lnTo>
                <a:lnTo>
                  <a:pt x="6" y="24"/>
                </a:lnTo>
                <a:lnTo>
                  <a:pt x="6" y="28"/>
                </a:lnTo>
                <a:lnTo>
                  <a:pt x="4" y="32"/>
                </a:lnTo>
                <a:lnTo>
                  <a:pt x="2" y="38"/>
                </a:lnTo>
                <a:lnTo>
                  <a:pt x="0" y="46"/>
                </a:lnTo>
                <a:lnTo>
                  <a:pt x="0" y="52"/>
                </a:lnTo>
                <a:lnTo>
                  <a:pt x="0" y="54"/>
                </a:lnTo>
                <a:lnTo>
                  <a:pt x="2" y="56"/>
                </a:lnTo>
                <a:lnTo>
                  <a:pt x="6" y="58"/>
                </a:lnTo>
                <a:lnTo>
                  <a:pt x="10" y="60"/>
                </a:lnTo>
                <a:lnTo>
                  <a:pt x="26" y="66"/>
                </a:lnTo>
                <a:lnTo>
                  <a:pt x="32" y="72"/>
                </a:lnTo>
                <a:lnTo>
                  <a:pt x="66" y="90"/>
                </a:lnTo>
                <a:lnTo>
                  <a:pt x="50" y="126"/>
                </a:lnTo>
                <a:lnTo>
                  <a:pt x="102" y="126"/>
                </a:lnTo>
                <a:lnTo>
                  <a:pt x="102" y="124"/>
                </a:lnTo>
                <a:lnTo>
                  <a:pt x="102" y="120"/>
                </a:lnTo>
                <a:lnTo>
                  <a:pt x="104" y="116"/>
                </a:lnTo>
                <a:lnTo>
                  <a:pt x="106" y="112"/>
                </a:lnTo>
                <a:lnTo>
                  <a:pt x="106" y="110"/>
                </a:lnTo>
                <a:lnTo>
                  <a:pt x="106" y="108"/>
                </a:lnTo>
                <a:lnTo>
                  <a:pt x="106" y="104"/>
                </a:lnTo>
                <a:lnTo>
                  <a:pt x="108" y="98"/>
                </a:lnTo>
                <a:lnTo>
                  <a:pt x="108" y="96"/>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50" name="Freeform 220"/>
          <p:cNvSpPr>
            <a:spLocks/>
          </p:cNvSpPr>
          <p:nvPr/>
        </p:nvSpPr>
        <p:spPr bwMode="gray">
          <a:xfrm>
            <a:off x="8078958" y="5128220"/>
            <a:ext cx="87291" cy="105377"/>
          </a:xfrm>
          <a:custGeom>
            <a:avLst/>
            <a:gdLst/>
            <a:ahLst/>
            <a:cxnLst>
              <a:cxn ang="0">
                <a:pos x="50" y="64"/>
              </a:cxn>
              <a:cxn ang="0">
                <a:pos x="46" y="60"/>
              </a:cxn>
              <a:cxn ang="0">
                <a:pos x="44" y="54"/>
              </a:cxn>
              <a:cxn ang="0">
                <a:pos x="46" y="46"/>
              </a:cxn>
              <a:cxn ang="0">
                <a:pos x="48" y="42"/>
              </a:cxn>
              <a:cxn ang="0">
                <a:pos x="48" y="36"/>
              </a:cxn>
              <a:cxn ang="0">
                <a:pos x="48" y="32"/>
              </a:cxn>
              <a:cxn ang="0">
                <a:pos x="50" y="20"/>
              </a:cxn>
              <a:cxn ang="0">
                <a:pos x="52" y="10"/>
              </a:cxn>
              <a:cxn ang="0">
                <a:pos x="52" y="6"/>
              </a:cxn>
              <a:cxn ang="0">
                <a:pos x="52" y="0"/>
              </a:cxn>
              <a:cxn ang="0">
                <a:pos x="48" y="0"/>
              </a:cxn>
              <a:cxn ang="0">
                <a:pos x="44" y="0"/>
              </a:cxn>
              <a:cxn ang="0">
                <a:pos x="40" y="2"/>
              </a:cxn>
              <a:cxn ang="0">
                <a:pos x="36" y="0"/>
              </a:cxn>
              <a:cxn ang="0">
                <a:pos x="34" y="2"/>
              </a:cxn>
              <a:cxn ang="0">
                <a:pos x="30" y="10"/>
              </a:cxn>
              <a:cxn ang="0">
                <a:pos x="28" y="14"/>
              </a:cxn>
              <a:cxn ang="0">
                <a:pos x="24" y="20"/>
              </a:cxn>
              <a:cxn ang="0">
                <a:pos x="20" y="22"/>
              </a:cxn>
              <a:cxn ang="0">
                <a:pos x="16" y="24"/>
              </a:cxn>
              <a:cxn ang="0">
                <a:pos x="14" y="28"/>
              </a:cxn>
              <a:cxn ang="0">
                <a:pos x="14" y="32"/>
              </a:cxn>
              <a:cxn ang="0">
                <a:pos x="10" y="36"/>
              </a:cxn>
              <a:cxn ang="0">
                <a:pos x="8" y="38"/>
              </a:cxn>
              <a:cxn ang="0">
                <a:pos x="6" y="40"/>
              </a:cxn>
              <a:cxn ang="0">
                <a:pos x="6" y="42"/>
              </a:cxn>
              <a:cxn ang="0">
                <a:pos x="4" y="44"/>
              </a:cxn>
              <a:cxn ang="0">
                <a:pos x="2" y="44"/>
              </a:cxn>
              <a:cxn ang="0">
                <a:pos x="0" y="42"/>
              </a:cxn>
              <a:cxn ang="0">
                <a:pos x="0" y="44"/>
              </a:cxn>
              <a:cxn ang="0">
                <a:pos x="8" y="52"/>
              </a:cxn>
              <a:cxn ang="0">
                <a:pos x="12" y="60"/>
              </a:cxn>
              <a:cxn ang="0">
                <a:pos x="16" y="64"/>
              </a:cxn>
              <a:cxn ang="0">
                <a:pos x="20" y="62"/>
              </a:cxn>
              <a:cxn ang="0">
                <a:pos x="26" y="66"/>
              </a:cxn>
              <a:cxn ang="0">
                <a:pos x="30" y="66"/>
              </a:cxn>
              <a:cxn ang="0">
                <a:pos x="36" y="66"/>
              </a:cxn>
              <a:cxn ang="0">
                <a:pos x="40" y="66"/>
              </a:cxn>
              <a:cxn ang="0">
                <a:pos x="44" y="68"/>
              </a:cxn>
              <a:cxn ang="0">
                <a:pos x="48" y="70"/>
              </a:cxn>
              <a:cxn ang="0">
                <a:pos x="50" y="70"/>
              </a:cxn>
              <a:cxn ang="0">
                <a:pos x="52" y="70"/>
              </a:cxn>
            </a:cxnLst>
            <a:rect l="0" t="0" r="r" b="b"/>
            <a:pathLst>
              <a:path w="52" h="70">
                <a:moveTo>
                  <a:pt x="52" y="70"/>
                </a:moveTo>
                <a:lnTo>
                  <a:pt x="50" y="64"/>
                </a:lnTo>
                <a:lnTo>
                  <a:pt x="46" y="60"/>
                </a:lnTo>
                <a:lnTo>
                  <a:pt x="46" y="60"/>
                </a:lnTo>
                <a:lnTo>
                  <a:pt x="44" y="58"/>
                </a:lnTo>
                <a:lnTo>
                  <a:pt x="44" y="54"/>
                </a:lnTo>
                <a:lnTo>
                  <a:pt x="44" y="50"/>
                </a:lnTo>
                <a:lnTo>
                  <a:pt x="46" y="46"/>
                </a:lnTo>
                <a:lnTo>
                  <a:pt x="46" y="46"/>
                </a:lnTo>
                <a:lnTo>
                  <a:pt x="48" y="42"/>
                </a:lnTo>
                <a:lnTo>
                  <a:pt x="48" y="40"/>
                </a:lnTo>
                <a:lnTo>
                  <a:pt x="48" y="36"/>
                </a:lnTo>
                <a:lnTo>
                  <a:pt x="48" y="34"/>
                </a:lnTo>
                <a:lnTo>
                  <a:pt x="48" y="32"/>
                </a:lnTo>
                <a:lnTo>
                  <a:pt x="48" y="26"/>
                </a:lnTo>
                <a:lnTo>
                  <a:pt x="50" y="20"/>
                </a:lnTo>
                <a:lnTo>
                  <a:pt x="50" y="14"/>
                </a:lnTo>
                <a:lnTo>
                  <a:pt x="52" y="10"/>
                </a:lnTo>
                <a:lnTo>
                  <a:pt x="52" y="8"/>
                </a:lnTo>
                <a:lnTo>
                  <a:pt x="52" y="6"/>
                </a:lnTo>
                <a:lnTo>
                  <a:pt x="52" y="2"/>
                </a:lnTo>
                <a:lnTo>
                  <a:pt x="52" y="0"/>
                </a:lnTo>
                <a:lnTo>
                  <a:pt x="50" y="0"/>
                </a:lnTo>
                <a:lnTo>
                  <a:pt x="48" y="0"/>
                </a:lnTo>
                <a:lnTo>
                  <a:pt x="46" y="0"/>
                </a:lnTo>
                <a:lnTo>
                  <a:pt x="44" y="0"/>
                </a:lnTo>
                <a:lnTo>
                  <a:pt x="42" y="0"/>
                </a:lnTo>
                <a:lnTo>
                  <a:pt x="40" y="2"/>
                </a:lnTo>
                <a:lnTo>
                  <a:pt x="38" y="0"/>
                </a:lnTo>
                <a:lnTo>
                  <a:pt x="36" y="0"/>
                </a:lnTo>
                <a:lnTo>
                  <a:pt x="36" y="0"/>
                </a:lnTo>
                <a:lnTo>
                  <a:pt x="34" y="2"/>
                </a:lnTo>
                <a:lnTo>
                  <a:pt x="32" y="4"/>
                </a:lnTo>
                <a:lnTo>
                  <a:pt x="30" y="10"/>
                </a:lnTo>
                <a:lnTo>
                  <a:pt x="30" y="10"/>
                </a:lnTo>
                <a:lnTo>
                  <a:pt x="28" y="14"/>
                </a:lnTo>
                <a:lnTo>
                  <a:pt x="26" y="16"/>
                </a:lnTo>
                <a:lnTo>
                  <a:pt x="24" y="20"/>
                </a:lnTo>
                <a:lnTo>
                  <a:pt x="20" y="22"/>
                </a:lnTo>
                <a:lnTo>
                  <a:pt x="20" y="22"/>
                </a:lnTo>
                <a:lnTo>
                  <a:pt x="18" y="22"/>
                </a:lnTo>
                <a:lnTo>
                  <a:pt x="16" y="24"/>
                </a:lnTo>
                <a:lnTo>
                  <a:pt x="14" y="26"/>
                </a:lnTo>
                <a:lnTo>
                  <a:pt x="14" y="28"/>
                </a:lnTo>
                <a:lnTo>
                  <a:pt x="14" y="30"/>
                </a:lnTo>
                <a:lnTo>
                  <a:pt x="14" y="32"/>
                </a:lnTo>
                <a:lnTo>
                  <a:pt x="12" y="34"/>
                </a:lnTo>
                <a:lnTo>
                  <a:pt x="10" y="36"/>
                </a:lnTo>
                <a:lnTo>
                  <a:pt x="8" y="36"/>
                </a:lnTo>
                <a:lnTo>
                  <a:pt x="8" y="38"/>
                </a:lnTo>
                <a:lnTo>
                  <a:pt x="6" y="40"/>
                </a:lnTo>
                <a:lnTo>
                  <a:pt x="6" y="40"/>
                </a:lnTo>
                <a:lnTo>
                  <a:pt x="6" y="40"/>
                </a:lnTo>
                <a:lnTo>
                  <a:pt x="6" y="42"/>
                </a:lnTo>
                <a:lnTo>
                  <a:pt x="6" y="42"/>
                </a:lnTo>
                <a:lnTo>
                  <a:pt x="4" y="44"/>
                </a:lnTo>
                <a:lnTo>
                  <a:pt x="2" y="44"/>
                </a:lnTo>
                <a:lnTo>
                  <a:pt x="2" y="44"/>
                </a:lnTo>
                <a:lnTo>
                  <a:pt x="0" y="42"/>
                </a:lnTo>
                <a:lnTo>
                  <a:pt x="0" y="42"/>
                </a:lnTo>
                <a:lnTo>
                  <a:pt x="0" y="44"/>
                </a:lnTo>
                <a:lnTo>
                  <a:pt x="0" y="44"/>
                </a:lnTo>
                <a:lnTo>
                  <a:pt x="8" y="52"/>
                </a:lnTo>
                <a:lnTo>
                  <a:pt x="8" y="52"/>
                </a:lnTo>
                <a:lnTo>
                  <a:pt x="10" y="56"/>
                </a:lnTo>
                <a:lnTo>
                  <a:pt x="12" y="60"/>
                </a:lnTo>
                <a:lnTo>
                  <a:pt x="14" y="64"/>
                </a:lnTo>
                <a:lnTo>
                  <a:pt x="16" y="64"/>
                </a:lnTo>
                <a:lnTo>
                  <a:pt x="18" y="62"/>
                </a:lnTo>
                <a:lnTo>
                  <a:pt x="20" y="62"/>
                </a:lnTo>
                <a:lnTo>
                  <a:pt x="24" y="64"/>
                </a:lnTo>
                <a:lnTo>
                  <a:pt x="26" y="66"/>
                </a:lnTo>
                <a:lnTo>
                  <a:pt x="28" y="66"/>
                </a:lnTo>
                <a:lnTo>
                  <a:pt x="30" y="66"/>
                </a:lnTo>
                <a:lnTo>
                  <a:pt x="34" y="66"/>
                </a:lnTo>
                <a:lnTo>
                  <a:pt x="36" y="66"/>
                </a:lnTo>
                <a:lnTo>
                  <a:pt x="40" y="66"/>
                </a:lnTo>
                <a:lnTo>
                  <a:pt x="40" y="66"/>
                </a:lnTo>
                <a:lnTo>
                  <a:pt x="42" y="66"/>
                </a:lnTo>
                <a:lnTo>
                  <a:pt x="44" y="68"/>
                </a:lnTo>
                <a:lnTo>
                  <a:pt x="48" y="68"/>
                </a:lnTo>
                <a:lnTo>
                  <a:pt x="48" y="70"/>
                </a:lnTo>
                <a:lnTo>
                  <a:pt x="50" y="70"/>
                </a:lnTo>
                <a:lnTo>
                  <a:pt x="50" y="70"/>
                </a:lnTo>
                <a:lnTo>
                  <a:pt x="52" y="70"/>
                </a:lnTo>
                <a:lnTo>
                  <a:pt x="52" y="70"/>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51" name="Freeform 221"/>
          <p:cNvSpPr>
            <a:spLocks/>
          </p:cNvSpPr>
          <p:nvPr/>
        </p:nvSpPr>
        <p:spPr bwMode="gray">
          <a:xfrm>
            <a:off x="7978240" y="5055960"/>
            <a:ext cx="100719" cy="111398"/>
          </a:xfrm>
          <a:custGeom>
            <a:avLst/>
            <a:gdLst/>
            <a:ahLst/>
            <a:cxnLst>
              <a:cxn ang="0">
                <a:pos x="60" y="40"/>
              </a:cxn>
              <a:cxn ang="0">
                <a:pos x="60" y="40"/>
              </a:cxn>
              <a:cxn ang="0">
                <a:pos x="58" y="42"/>
              </a:cxn>
              <a:cxn ang="0">
                <a:pos x="56" y="46"/>
              </a:cxn>
              <a:cxn ang="0">
                <a:pos x="54" y="48"/>
              </a:cxn>
              <a:cxn ang="0">
                <a:pos x="50" y="50"/>
              </a:cxn>
              <a:cxn ang="0">
                <a:pos x="46" y="52"/>
              </a:cxn>
              <a:cxn ang="0">
                <a:pos x="46" y="52"/>
              </a:cxn>
              <a:cxn ang="0">
                <a:pos x="44" y="52"/>
              </a:cxn>
              <a:cxn ang="0">
                <a:pos x="42" y="54"/>
              </a:cxn>
              <a:cxn ang="0">
                <a:pos x="40" y="58"/>
              </a:cxn>
              <a:cxn ang="0">
                <a:pos x="40" y="58"/>
              </a:cxn>
              <a:cxn ang="0">
                <a:pos x="38" y="60"/>
              </a:cxn>
              <a:cxn ang="0">
                <a:pos x="36" y="62"/>
              </a:cxn>
              <a:cxn ang="0">
                <a:pos x="32" y="62"/>
              </a:cxn>
              <a:cxn ang="0">
                <a:pos x="32" y="62"/>
              </a:cxn>
              <a:cxn ang="0">
                <a:pos x="30" y="64"/>
              </a:cxn>
              <a:cxn ang="0">
                <a:pos x="26" y="66"/>
              </a:cxn>
              <a:cxn ang="0">
                <a:pos x="24" y="68"/>
              </a:cxn>
              <a:cxn ang="0">
                <a:pos x="16" y="74"/>
              </a:cxn>
              <a:cxn ang="0">
                <a:pos x="10" y="70"/>
              </a:cxn>
              <a:cxn ang="0">
                <a:pos x="6" y="66"/>
              </a:cxn>
              <a:cxn ang="0">
                <a:pos x="4" y="62"/>
              </a:cxn>
              <a:cxn ang="0">
                <a:pos x="0" y="54"/>
              </a:cxn>
              <a:cxn ang="0">
                <a:pos x="2" y="54"/>
              </a:cxn>
              <a:cxn ang="0">
                <a:pos x="2" y="50"/>
              </a:cxn>
              <a:cxn ang="0">
                <a:pos x="4" y="48"/>
              </a:cxn>
              <a:cxn ang="0">
                <a:pos x="6" y="44"/>
              </a:cxn>
              <a:cxn ang="0">
                <a:pos x="8" y="42"/>
              </a:cxn>
              <a:cxn ang="0">
                <a:pos x="8" y="40"/>
              </a:cxn>
              <a:cxn ang="0">
                <a:pos x="8" y="38"/>
              </a:cxn>
              <a:cxn ang="0">
                <a:pos x="8" y="36"/>
              </a:cxn>
              <a:cxn ang="0">
                <a:pos x="6" y="34"/>
              </a:cxn>
              <a:cxn ang="0">
                <a:pos x="6" y="32"/>
              </a:cxn>
              <a:cxn ang="0">
                <a:pos x="6" y="32"/>
              </a:cxn>
              <a:cxn ang="0">
                <a:pos x="6" y="30"/>
              </a:cxn>
              <a:cxn ang="0">
                <a:pos x="6" y="28"/>
              </a:cxn>
              <a:cxn ang="0">
                <a:pos x="8" y="28"/>
              </a:cxn>
              <a:cxn ang="0">
                <a:pos x="32" y="28"/>
              </a:cxn>
              <a:cxn ang="0">
                <a:pos x="32" y="18"/>
              </a:cxn>
              <a:cxn ang="0">
                <a:pos x="22" y="8"/>
              </a:cxn>
              <a:cxn ang="0">
                <a:pos x="26" y="8"/>
              </a:cxn>
              <a:cxn ang="0">
                <a:pos x="26" y="0"/>
              </a:cxn>
              <a:cxn ang="0">
                <a:pos x="46" y="0"/>
              </a:cxn>
              <a:cxn ang="0">
                <a:pos x="46" y="2"/>
              </a:cxn>
              <a:cxn ang="0">
                <a:pos x="46" y="32"/>
              </a:cxn>
              <a:cxn ang="0">
                <a:pos x="54" y="32"/>
              </a:cxn>
              <a:cxn ang="0">
                <a:pos x="54" y="34"/>
              </a:cxn>
              <a:cxn ang="0">
                <a:pos x="54" y="34"/>
              </a:cxn>
              <a:cxn ang="0">
                <a:pos x="54" y="36"/>
              </a:cxn>
              <a:cxn ang="0">
                <a:pos x="56" y="38"/>
              </a:cxn>
              <a:cxn ang="0">
                <a:pos x="60" y="40"/>
              </a:cxn>
            </a:cxnLst>
            <a:rect l="0" t="0" r="r" b="b"/>
            <a:pathLst>
              <a:path w="60" h="74">
                <a:moveTo>
                  <a:pt x="60" y="40"/>
                </a:moveTo>
                <a:lnTo>
                  <a:pt x="60" y="40"/>
                </a:lnTo>
                <a:lnTo>
                  <a:pt x="58" y="42"/>
                </a:lnTo>
                <a:lnTo>
                  <a:pt x="56" y="46"/>
                </a:lnTo>
                <a:lnTo>
                  <a:pt x="54" y="48"/>
                </a:lnTo>
                <a:lnTo>
                  <a:pt x="50" y="50"/>
                </a:lnTo>
                <a:lnTo>
                  <a:pt x="46" y="52"/>
                </a:lnTo>
                <a:lnTo>
                  <a:pt x="46" y="52"/>
                </a:lnTo>
                <a:lnTo>
                  <a:pt x="44" y="52"/>
                </a:lnTo>
                <a:lnTo>
                  <a:pt x="42" y="54"/>
                </a:lnTo>
                <a:lnTo>
                  <a:pt x="40" y="58"/>
                </a:lnTo>
                <a:lnTo>
                  <a:pt x="40" y="58"/>
                </a:lnTo>
                <a:lnTo>
                  <a:pt x="38" y="60"/>
                </a:lnTo>
                <a:lnTo>
                  <a:pt x="36" y="62"/>
                </a:lnTo>
                <a:lnTo>
                  <a:pt x="32" y="62"/>
                </a:lnTo>
                <a:lnTo>
                  <a:pt x="32" y="62"/>
                </a:lnTo>
                <a:lnTo>
                  <a:pt x="30" y="64"/>
                </a:lnTo>
                <a:lnTo>
                  <a:pt x="26" y="66"/>
                </a:lnTo>
                <a:lnTo>
                  <a:pt x="24" y="68"/>
                </a:lnTo>
                <a:lnTo>
                  <a:pt x="16" y="74"/>
                </a:lnTo>
                <a:lnTo>
                  <a:pt x="10" y="70"/>
                </a:lnTo>
                <a:lnTo>
                  <a:pt x="6" y="66"/>
                </a:lnTo>
                <a:lnTo>
                  <a:pt x="4" y="62"/>
                </a:lnTo>
                <a:lnTo>
                  <a:pt x="0" y="54"/>
                </a:lnTo>
                <a:lnTo>
                  <a:pt x="2" y="54"/>
                </a:lnTo>
                <a:lnTo>
                  <a:pt x="2" y="50"/>
                </a:lnTo>
                <a:lnTo>
                  <a:pt x="4" y="48"/>
                </a:lnTo>
                <a:lnTo>
                  <a:pt x="6" y="44"/>
                </a:lnTo>
                <a:lnTo>
                  <a:pt x="8" y="42"/>
                </a:lnTo>
                <a:lnTo>
                  <a:pt x="8" y="40"/>
                </a:lnTo>
                <a:lnTo>
                  <a:pt x="8" y="38"/>
                </a:lnTo>
                <a:lnTo>
                  <a:pt x="8" y="36"/>
                </a:lnTo>
                <a:lnTo>
                  <a:pt x="6" y="34"/>
                </a:lnTo>
                <a:lnTo>
                  <a:pt x="6" y="32"/>
                </a:lnTo>
                <a:lnTo>
                  <a:pt x="6" y="32"/>
                </a:lnTo>
                <a:lnTo>
                  <a:pt x="6" y="30"/>
                </a:lnTo>
                <a:lnTo>
                  <a:pt x="6" y="28"/>
                </a:lnTo>
                <a:lnTo>
                  <a:pt x="8" y="28"/>
                </a:lnTo>
                <a:lnTo>
                  <a:pt x="32" y="28"/>
                </a:lnTo>
                <a:lnTo>
                  <a:pt x="32" y="18"/>
                </a:lnTo>
                <a:lnTo>
                  <a:pt x="22" y="8"/>
                </a:lnTo>
                <a:lnTo>
                  <a:pt x="26" y="8"/>
                </a:lnTo>
                <a:lnTo>
                  <a:pt x="26" y="0"/>
                </a:lnTo>
                <a:lnTo>
                  <a:pt x="46" y="0"/>
                </a:lnTo>
                <a:lnTo>
                  <a:pt x="46" y="2"/>
                </a:lnTo>
                <a:lnTo>
                  <a:pt x="46" y="32"/>
                </a:lnTo>
                <a:lnTo>
                  <a:pt x="54" y="32"/>
                </a:lnTo>
                <a:lnTo>
                  <a:pt x="54" y="34"/>
                </a:lnTo>
                <a:lnTo>
                  <a:pt x="54" y="34"/>
                </a:lnTo>
                <a:lnTo>
                  <a:pt x="54" y="36"/>
                </a:lnTo>
                <a:lnTo>
                  <a:pt x="56" y="38"/>
                </a:lnTo>
                <a:lnTo>
                  <a:pt x="60" y="40"/>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52" name="Freeform 222"/>
          <p:cNvSpPr>
            <a:spLocks/>
          </p:cNvSpPr>
          <p:nvPr/>
        </p:nvSpPr>
        <p:spPr bwMode="gray">
          <a:xfrm>
            <a:off x="8055458" y="5043918"/>
            <a:ext cx="23501" cy="60214"/>
          </a:xfrm>
          <a:custGeom>
            <a:avLst/>
            <a:gdLst/>
            <a:ahLst/>
            <a:cxnLst>
              <a:cxn ang="0">
                <a:pos x="14" y="0"/>
              </a:cxn>
              <a:cxn ang="0">
                <a:pos x="14" y="0"/>
              </a:cxn>
              <a:cxn ang="0">
                <a:pos x="12" y="0"/>
              </a:cxn>
              <a:cxn ang="0">
                <a:pos x="10" y="0"/>
              </a:cxn>
              <a:cxn ang="0">
                <a:pos x="10" y="2"/>
              </a:cxn>
              <a:cxn ang="0">
                <a:pos x="8" y="2"/>
              </a:cxn>
              <a:cxn ang="0">
                <a:pos x="6" y="4"/>
              </a:cxn>
              <a:cxn ang="0">
                <a:pos x="6" y="4"/>
              </a:cxn>
              <a:cxn ang="0">
                <a:pos x="4" y="6"/>
              </a:cxn>
              <a:cxn ang="0">
                <a:pos x="2" y="4"/>
              </a:cxn>
              <a:cxn ang="0">
                <a:pos x="0" y="4"/>
              </a:cxn>
              <a:cxn ang="0">
                <a:pos x="0" y="6"/>
              </a:cxn>
              <a:cxn ang="0">
                <a:pos x="0" y="8"/>
              </a:cxn>
              <a:cxn ang="0">
                <a:pos x="0" y="8"/>
              </a:cxn>
              <a:cxn ang="0">
                <a:pos x="0" y="40"/>
              </a:cxn>
              <a:cxn ang="0">
                <a:pos x="8" y="40"/>
              </a:cxn>
              <a:cxn ang="0">
                <a:pos x="8" y="40"/>
              </a:cxn>
              <a:cxn ang="0">
                <a:pos x="8" y="38"/>
              </a:cxn>
              <a:cxn ang="0">
                <a:pos x="10" y="36"/>
              </a:cxn>
              <a:cxn ang="0">
                <a:pos x="12" y="34"/>
              </a:cxn>
              <a:cxn ang="0">
                <a:pos x="12" y="32"/>
              </a:cxn>
              <a:cxn ang="0">
                <a:pos x="12" y="30"/>
              </a:cxn>
              <a:cxn ang="0">
                <a:pos x="12" y="28"/>
              </a:cxn>
              <a:cxn ang="0">
                <a:pos x="10" y="24"/>
              </a:cxn>
              <a:cxn ang="0">
                <a:pos x="10" y="18"/>
              </a:cxn>
              <a:cxn ang="0">
                <a:pos x="10" y="14"/>
              </a:cxn>
              <a:cxn ang="0">
                <a:pos x="10" y="12"/>
              </a:cxn>
              <a:cxn ang="0">
                <a:pos x="12" y="10"/>
              </a:cxn>
              <a:cxn ang="0">
                <a:pos x="12" y="8"/>
              </a:cxn>
              <a:cxn ang="0">
                <a:pos x="14" y="4"/>
              </a:cxn>
              <a:cxn ang="0">
                <a:pos x="14" y="0"/>
              </a:cxn>
            </a:cxnLst>
            <a:rect l="0" t="0" r="r" b="b"/>
            <a:pathLst>
              <a:path w="14" h="40">
                <a:moveTo>
                  <a:pt x="14" y="0"/>
                </a:moveTo>
                <a:lnTo>
                  <a:pt x="14" y="0"/>
                </a:lnTo>
                <a:lnTo>
                  <a:pt x="12" y="0"/>
                </a:lnTo>
                <a:lnTo>
                  <a:pt x="10" y="0"/>
                </a:lnTo>
                <a:lnTo>
                  <a:pt x="10" y="2"/>
                </a:lnTo>
                <a:lnTo>
                  <a:pt x="8" y="2"/>
                </a:lnTo>
                <a:lnTo>
                  <a:pt x="6" y="4"/>
                </a:lnTo>
                <a:lnTo>
                  <a:pt x="6" y="4"/>
                </a:lnTo>
                <a:lnTo>
                  <a:pt x="4" y="6"/>
                </a:lnTo>
                <a:lnTo>
                  <a:pt x="2" y="4"/>
                </a:lnTo>
                <a:lnTo>
                  <a:pt x="0" y="4"/>
                </a:lnTo>
                <a:lnTo>
                  <a:pt x="0" y="6"/>
                </a:lnTo>
                <a:lnTo>
                  <a:pt x="0" y="8"/>
                </a:lnTo>
                <a:lnTo>
                  <a:pt x="0" y="8"/>
                </a:lnTo>
                <a:lnTo>
                  <a:pt x="0" y="40"/>
                </a:lnTo>
                <a:lnTo>
                  <a:pt x="8" y="40"/>
                </a:lnTo>
                <a:lnTo>
                  <a:pt x="8" y="40"/>
                </a:lnTo>
                <a:lnTo>
                  <a:pt x="8" y="38"/>
                </a:lnTo>
                <a:lnTo>
                  <a:pt x="10" y="36"/>
                </a:lnTo>
                <a:lnTo>
                  <a:pt x="12" y="34"/>
                </a:lnTo>
                <a:lnTo>
                  <a:pt x="12" y="32"/>
                </a:lnTo>
                <a:lnTo>
                  <a:pt x="12" y="30"/>
                </a:lnTo>
                <a:lnTo>
                  <a:pt x="12" y="28"/>
                </a:lnTo>
                <a:lnTo>
                  <a:pt x="10" y="24"/>
                </a:lnTo>
                <a:lnTo>
                  <a:pt x="10" y="18"/>
                </a:lnTo>
                <a:lnTo>
                  <a:pt x="10" y="14"/>
                </a:lnTo>
                <a:lnTo>
                  <a:pt x="10" y="12"/>
                </a:lnTo>
                <a:lnTo>
                  <a:pt x="12" y="10"/>
                </a:lnTo>
                <a:lnTo>
                  <a:pt x="12" y="8"/>
                </a:lnTo>
                <a:lnTo>
                  <a:pt x="14" y="4"/>
                </a:lnTo>
                <a:lnTo>
                  <a:pt x="14" y="0"/>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53" name="Freeform 223"/>
          <p:cNvSpPr>
            <a:spLocks/>
          </p:cNvSpPr>
          <p:nvPr/>
        </p:nvSpPr>
        <p:spPr bwMode="gray">
          <a:xfrm>
            <a:off x="8102460" y="5224565"/>
            <a:ext cx="80576" cy="60214"/>
          </a:xfrm>
          <a:custGeom>
            <a:avLst/>
            <a:gdLst/>
            <a:ahLst/>
            <a:cxnLst>
              <a:cxn ang="0">
                <a:pos x="48" y="16"/>
              </a:cxn>
              <a:cxn ang="0">
                <a:pos x="46" y="14"/>
              </a:cxn>
              <a:cxn ang="0">
                <a:pos x="42" y="12"/>
              </a:cxn>
              <a:cxn ang="0">
                <a:pos x="40" y="8"/>
              </a:cxn>
              <a:cxn ang="0">
                <a:pos x="38" y="6"/>
              </a:cxn>
              <a:cxn ang="0">
                <a:pos x="36" y="6"/>
              </a:cxn>
              <a:cxn ang="0">
                <a:pos x="34" y="6"/>
              </a:cxn>
              <a:cxn ang="0">
                <a:pos x="30" y="4"/>
              </a:cxn>
              <a:cxn ang="0">
                <a:pos x="26" y="2"/>
              </a:cxn>
              <a:cxn ang="0">
                <a:pos x="22" y="2"/>
              </a:cxn>
              <a:cxn ang="0">
                <a:pos x="16" y="2"/>
              </a:cxn>
              <a:cxn ang="0">
                <a:pos x="12" y="2"/>
              </a:cxn>
              <a:cxn ang="0">
                <a:pos x="6" y="0"/>
              </a:cxn>
              <a:cxn ang="0">
                <a:pos x="2" y="0"/>
              </a:cxn>
              <a:cxn ang="0">
                <a:pos x="2" y="2"/>
              </a:cxn>
              <a:cxn ang="0">
                <a:pos x="2" y="6"/>
              </a:cxn>
              <a:cxn ang="0">
                <a:pos x="2" y="10"/>
              </a:cxn>
              <a:cxn ang="0">
                <a:pos x="2" y="16"/>
              </a:cxn>
              <a:cxn ang="0">
                <a:pos x="8" y="24"/>
              </a:cxn>
              <a:cxn ang="0">
                <a:pos x="8" y="20"/>
              </a:cxn>
              <a:cxn ang="0">
                <a:pos x="6" y="18"/>
              </a:cxn>
              <a:cxn ang="0">
                <a:pos x="8" y="16"/>
              </a:cxn>
              <a:cxn ang="0">
                <a:pos x="14" y="20"/>
              </a:cxn>
              <a:cxn ang="0">
                <a:pos x="24" y="30"/>
              </a:cxn>
              <a:cxn ang="0">
                <a:pos x="22" y="32"/>
              </a:cxn>
              <a:cxn ang="0">
                <a:pos x="24" y="36"/>
              </a:cxn>
              <a:cxn ang="0">
                <a:pos x="24" y="36"/>
              </a:cxn>
              <a:cxn ang="0">
                <a:pos x="26" y="34"/>
              </a:cxn>
              <a:cxn ang="0">
                <a:pos x="26" y="34"/>
              </a:cxn>
              <a:cxn ang="0">
                <a:pos x="28" y="34"/>
              </a:cxn>
              <a:cxn ang="0">
                <a:pos x="28" y="36"/>
              </a:cxn>
              <a:cxn ang="0">
                <a:pos x="32" y="40"/>
              </a:cxn>
              <a:cxn ang="0">
                <a:pos x="36" y="38"/>
              </a:cxn>
              <a:cxn ang="0">
                <a:pos x="40" y="32"/>
              </a:cxn>
              <a:cxn ang="0">
                <a:pos x="40" y="28"/>
              </a:cxn>
              <a:cxn ang="0">
                <a:pos x="44" y="22"/>
              </a:cxn>
            </a:cxnLst>
            <a:rect l="0" t="0" r="r" b="b"/>
            <a:pathLst>
              <a:path w="48" h="40">
                <a:moveTo>
                  <a:pt x="48" y="16"/>
                </a:moveTo>
                <a:lnTo>
                  <a:pt x="48" y="16"/>
                </a:lnTo>
                <a:lnTo>
                  <a:pt x="48" y="16"/>
                </a:lnTo>
                <a:lnTo>
                  <a:pt x="46" y="14"/>
                </a:lnTo>
                <a:lnTo>
                  <a:pt x="44" y="14"/>
                </a:lnTo>
                <a:lnTo>
                  <a:pt x="42" y="12"/>
                </a:lnTo>
                <a:lnTo>
                  <a:pt x="40" y="10"/>
                </a:lnTo>
                <a:lnTo>
                  <a:pt x="40" y="8"/>
                </a:lnTo>
                <a:lnTo>
                  <a:pt x="38" y="6"/>
                </a:lnTo>
                <a:lnTo>
                  <a:pt x="38" y="6"/>
                </a:lnTo>
                <a:lnTo>
                  <a:pt x="38" y="6"/>
                </a:lnTo>
                <a:lnTo>
                  <a:pt x="36" y="6"/>
                </a:lnTo>
                <a:lnTo>
                  <a:pt x="36" y="6"/>
                </a:lnTo>
                <a:lnTo>
                  <a:pt x="34" y="6"/>
                </a:lnTo>
                <a:lnTo>
                  <a:pt x="34" y="6"/>
                </a:lnTo>
                <a:lnTo>
                  <a:pt x="30" y="4"/>
                </a:lnTo>
                <a:lnTo>
                  <a:pt x="28" y="4"/>
                </a:lnTo>
                <a:lnTo>
                  <a:pt x="26" y="2"/>
                </a:lnTo>
                <a:lnTo>
                  <a:pt x="26" y="2"/>
                </a:lnTo>
                <a:lnTo>
                  <a:pt x="22" y="2"/>
                </a:lnTo>
                <a:lnTo>
                  <a:pt x="20" y="2"/>
                </a:lnTo>
                <a:lnTo>
                  <a:pt x="16" y="2"/>
                </a:lnTo>
                <a:lnTo>
                  <a:pt x="14" y="2"/>
                </a:lnTo>
                <a:lnTo>
                  <a:pt x="12" y="2"/>
                </a:lnTo>
                <a:lnTo>
                  <a:pt x="10" y="0"/>
                </a:lnTo>
                <a:lnTo>
                  <a:pt x="6" y="0"/>
                </a:lnTo>
                <a:lnTo>
                  <a:pt x="4" y="0"/>
                </a:lnTo>
                <a:lnTo>
                  <a:pt x="2" y="0"/>
                </a:lnTo>
                <a:lnTo>
                  <a:pt x="0" y="0"/>
                </a:lnTo>
                <a:lnTo>
                  <a:pt x="2" y="2"/>
                </a:lnTo>
                <a:lnTo>
                  <a:pt x="2" y="4"/>
                </a:lnTo>
                <a:lnTo>
                  <a:pt x="2" y="6"/>
                </a:lnTo>
                <a:lnTo>
                  <a:pt x="2" y="8"/>
                </a:lnTo>
                <a:lnTo>
                  <a:pt x="2" y="10"/>
                </a:lnTo>
                <a:lnTo>
                  <a:pt x="2" y="12"/>
                </a:lnTo>
                <a:lnTo>
                  <a:pt x="2" y="16"/>
                </a:lnTo>
                <a:lnTo>
                  <a:pt x="4" y="20"/>
                </a:lnTo>
                <a:lnTo>
                  <a:pt x="8" y="24"/>
                </a:lnTo>
                <a:lnTo>
                  <a:pt x="10" y="22"/>
                </a:lnTo>
                <a:lnTo>
                  <a:pt x="8" y="20"/>
                </a:lnTo>
                <a:lnTo>
                  <a:pt x="8" y="18"/>
                </a:lnTo>
                <a:lnTo>
                  <a:pt x="6" y="18"/>
                </a:lnTo>
                <a:lnTo>
                  <a:pt x="8" y="16"/>
                </a:lnTo>
                <a:lnTo>
                  <a:pt x="8" y="16"/>
                </a:lnTo>
                <a:lnTo>
                  <a:pt x="10" y="18"/>
                </a:lnTo>
                <a:lnTo>
                  <a:pt x="14" y="20"/>
                </a:lnTo>
                <a:lnTo>
                  <a:pt x="18" y="24"/>
                </a:lnTo>
                <a:lnTo>
                  <a:pt x="24" y="30"/>
                </a:lnTo>
                <a:lnTo>
                  <a:pt x="22" y="30"/>
                </a:lnTo>
                <a:lnTo>
                  <a:pt x="22" y="32"/>
                </a:lnTo>
                <a:lnTo>
                  <a:pt x="22" y="34"/>
                </a:lnTo>
                <a:lnTo>
                  <a:pt x="24" y="36"/>
                </a:lnTo>
                <a:lnTo>
                  <a:pt x="24" y="36"/>
                </a:lnTo>
                <a:lnTo>
                  <a:pt x="24" y="36"/>
                </a:lnTo>
                <a:lnTo>
                  <a:pt x="26" y="36"/>
                </a:lnTo>
                <a:lnTo>
                  <a:pt x="26" y="34"/>
                </a:lnTo>
                <a:lnTo>
                  <a:pt x="26" y="34"/>
                </a:lnTo>
                <a:lnTo>
                  <a:pt x="26" y="34"/>
                </a:lnTo>
                <a:lnTo>
                  <a:pt x="28" y="34"/>
                </a:lnTo>
                <a:lnTo>
                  <a:pt x="28" y="34"/>
                </a:lnTo>
                <a:lnTo>
                  <a:pt x="28" y="36"/>
                </a:lnTo>
                <a:lnTo>
                  <a:pt x="28" y="36"/>
                </a:lnTo>
                <a:lnTo>
                  <a:pt x="30" y="38"/>
                </a:lnTo>
                <a:lnTo>
                  <a:pt x="32" y="40"/>
                </a:lnTo>
                <a:lnTo>
                  <a:pt x="34" y="38"/>
                </a:lnTo>
                <a:lnTo>
                  <a:pt x="36" y="38"/>
                </a:lnTo>
                <a:lnTo>
                  <a:pt x="38" y="36"/>
                </a:lnTo>
                <a:lnTo>
                  <a:pt x="40" y="32"/>
                </a:lnTo>
                <a:lnTo>
                  <a:pt x="40" y="30"/>
                </a:lnTo>
                <a:lnTo>
                  <a:pt x="40" y="28"/>
                </a:lnTo>
                <a:lnTo>
                  <a:pt x="42" y="24"/>
                </a:lnTo>
                <a:lnTo>
                  <a:pt x="44" y="22"/>
                </a:lnTo>
                <a:lnTo>
                  <a:pt x="48" y="16"/>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54" name="Freeform 224"/>
          <p:cNvSpPr>
            <a:spLocks/>
          </p:cNvSpPr>
          <p:nvPr/>
        </p:nvSpPr>
        <p:spPr bwMode="gray">
          <a:xfrm>
            <a:off x="8159534" y="5251661"/>
            <a:ext cx="137650" cy="45161"/>
          </a:xfrm>
          <a:custGeom>
            <a:avLst/>
            <a:gdLst/>
            <a:ahLst/>
            <a:cxnLst>
              <a:cxn ang="0">
                <a:pos x="12" y="6"/>
              </a:cxn>
              <a:cxn ang="0">
                <a:pos x="8" y="10"/>
              </a:cxn>
              <a:cxn ang="0">
                <a:pos x="6" y="14"/>
              </a:cxn>
              <a:cxn ang="0">
                <a:pos x="2" y="20"/>
              </a:cxn>
              <a:cxn ang="0">
                <a:pos x="0" y="20"/>
              </a:cxn>
              <a:cxn ang="0">
                <a:pos x="6" y="22"/>
              </a:cxn>
              <a:cxn ang="0">
                <a:pos x="10" y="20"/>
              </a:cxn>
              <a:cxn ang="0">
                <a:pos x="16" y="20"/>
              </a:cxn>
              <a:cxn ang="0">
                <a:pos x="28" y="18"/>
              </a:cxn>
              <a:cxn ang="0">
                <a:pos x="32" y="18"/>
              </a:cxn>
              <a:cxn ang="0">
                <a:pos x="40" y="20"/>
              </a:cxn>
              <a:cxn ang="0">
                <a:pos x="42" y="22"/>
              </a:cxn>
              <a:cxn ang="0">
                <a:pos x="46" y="26"/>
              </a:cxn>
              <a:cxn ang="0">
                <a:pos x="50" y="28"/>
              </a:cxn>
              <a:cxn ang="0">
                <a:pos x="56" y="28"/>
              </a:cxn>
              <a:cxn ang="0">
                <a:pos x="56" y="26"/>
              </a:cxn>
              <a:cxn ang="0">
                <a:pos x="56" y="26"/>
              </a:cxn>
              <a:cxn ang="0">
                <a:pos x="54" y="24"/>
              </a:cxn>
              <a:cxn ang="0">
                <a:pos x="52" y="22"/>
              </a:cxn>
              <a:cxn ang="0">
                <a:pos x="54" y="20"/>
              </a:cxn>
              <a:cxn ang="0">
                <a:pos x="60" y="18"/>
              </a:cxn>
              <a:cxn ang="0">
                <a:pos x="62" y="14"/>
              </a:cxn>
              <a:cxn ang="0">
                <a:pos x="64" y="12"/>
              </a:cxn>
              <a:cxn ang="0">
                <a:pos x="68" y="12"/>
              </a:cxn>
              <a:cxn ang="0">
                <a:pos x="72" y="12"/>
              </a:cxn>
              <a:cxn ang="0">
                <a:pos x="76" y="14"/>
              </a:cxn>
              <a:cxn ang="0">
                <a:pos x="80" y="18"/>
              </a:cxn>
              <a:cxn ang="0">
                <a:pos x="82" y="14"/>
              </a:cxn>
              <a:cxn ang="0">
                <a:pos x="80" y="10"/>
              </a:cxn>
              <a:cxn ang="0">
                <a:pos x="78" y="6"/>
              </a:cxn>
              <a:cxn ang="0">
                <a:pos x="70" y="4"/>
              </a:cxn>
              <a:cxn ang="0">
                <a:pos x="66" y="4"/>
              </a:cxn>
              <a:cxn ang="0">
                <a:pos x="62" y="4"/>
              </a:cxn>
              <a:cxn ang="0">
                <a:pos x="50" y="8"/>
              </a:cxn>
              <a:cxn ang="0">
                <a:pos x="44" y="10"/>
              </a:cxn>
              <a:cxn ang="0">
                <a:pos x="40" y="10"/>
              </a:cxn>
              <a:cxn ang="0">
                <a:pos x="34" y="8"/>
              </a:cxn>
              <a:cxn ang="0">
                <a:pos x="32" y="8"/>
              </a:cxn>
              <a:cxn ang="0">
                <a:pos x="30" y="6"/>
              </a:cxn>
              <a:cxn ang="0">
                <a:pos x="16" y="0"/>
              </a:cxn>
            </a:cxnLst>
            <a:rect l="0" t="0" r="r" b="b"/>
            <a:pathLst>
              <a:path w="82" h="30">
                <a:moveTo>
                  <a:pt x="16" y="0"/>
                </a:moveTo>
                <a:lnTo>
                  <a:pt x="12" y="6"/>
                </a:lnTo>
                <a:lnTo>
                  <a:pt x="10" y="8"/>
                </a:lnTo>
                <a:lnTo>
                  <a:pt x="8" y="10"/>
                </a:lnTo>
                <a:lnTo>
                  <a:pt x="6" y="14"/>
                </a:lnTo>
                <a:lnTo>
                  <a:pt x="6" y="14"/>
                </a:lnTo>
                <a:lnTo>
                  <a:pt x="4" y="18"/>
                </a:lnTo>
                <a:lnTo>
                  <a:pt x="2" y="20"/>
                </a:lnTo>
                <a:lnTo>
                  <a:pt x="0" y="20"/>
                </a:lnTo>
                <a:lnTo>
                  <a:pt x="0" y="20"/>
                </a:lnTo>
                <a:lnTo>
                  <a:pt x="6" y="22"/>
                </a:lnTo>
                <a:lnTo>
                  <a:pt x="6" y="22"/>
                </a:lnTo>
                <a:lnTo>
                  <a:pt x="8" y="22"/>
                </a:lnTo>
                <a:lnTo>
                  <a:pt x="10" y="20"/>
                </a:lnTo>
                <a:lnTo>
                  <a:pt x="12" y="20"/>
                </a:lnTo>
                <a:lnTo>
                  <a:pt x="16" y="20"/>
                </a:lnTo>
                <a:lnTo>
                  <a:pt x="22" y="18"/>
                </a:lnTo>
                <a:lnTo>
                  <a:pt x="28" y="18"/>
                </a:lnTo>
                <a:lnTo>
                  <a:pt x="30" y="18"/>
                </a:lnTo>
                <a:lnTo>
                  <a:pt x="32" y="18"/>
                </a:lnTo>
                <a:lnTo>
                  <a:pt x="36" y="18"/>
                </a:lnTo>
                <a:lnTo>
                  <a:pt x="40" y="20"/>
                </a:lnTo>
                <a:lnTo>
                  <a:pt x="42" y="22"/>
                </a:lnTo>
                <a:lnTo>
                  <a:pt x="42" y="22"/>
                </a:lnTo>
                <a:lnTo>
                  <a:pt x="44" y="24"/>
                </a:lnTo>
                <a:lnTo>
                  <a:pt x="46" y="26"/>
                </a:lnTo>
                <a:lnTo>
                  <a:pt x="50" y="30"/>
                </a:lnTo>
                <a:lnTo>
                  <a:pt x="50" y="28"/>
                </a:lnTo>
                <a:lnTo>
                  <a:pt x="54" y="28"/>
                </a:lnTo>
                <a:lnTo>
                  <a:pt x="56" y="28"/>
                </a:lnTo>
                <a:lnTo>
                  <a:pt x="56" y="26"/>
                </a:lnTo>
                <a:lnTo>
                  <a:pt x="56" y="26"/>
                </a:lnTo>
                <a:lnTo>
                  <a:pt x="56" y="26"/>
                </a:lnTo>
                <a:lnTo>
                  <a:pt x="56" y="26"/>
                </a:lnTo>
                <a:lnTo>
                  <a:pt x="54" y="24"/>
                </a:lnTo>
                <a:lnTo>
                  <a:pt x="54" y="24"/>
                </a:lnTo>
                <a:lnTo>
                  <a:pt x="52" y="22"/>
                </a:lnTo>
                <a:lnTo>
                  <a:pt x="52" y="22"/>
                </a:lnTo>
                <a:lnTo>
                  <a:pt x="54" y="20"/>
                </a:lnTo>
                <a:lnTo>
                  <a:pt x="54" y="20"/>
                </a:lnTo>
                <a:lnTo>
                  <a:pt x="58" y="18"/>
                </a:lnTo>
                <a:lnTo>
                  <a:pt x="60" y="18"/>
                </a:lnTo>
                <a:lnTo>
                  <a:pt x="62" y="16"/>
                </a:lnTo>
                <a:lnTo>
                  <a:pt x="62" y="14"/>
                </a:lnTo>
                <a:lnTo>
                  <a:pt x="64" y="14"/>
                </a:lnTo>
                <a:lnTo>
                  <a:pt x="64" y="12"/>
                </a:lnTo>
                <a:lnTo>
                  <a:pt x="66" y="12"/>
                </a:lnTo>
                <a:lnTo>
                  <a:pt x="68" y="12"/>
                </a:lnTo>
                <a:lnTo>
                  <a:pt x="70" y="10"/>
                </a:lnTo>
                <a:lnTo>
                  <a:pt x="72" y="12"/>
                </a:lnTo>
                <a:lnTo>
                  <a:pt x="76" y="14"/>
                </a:lnTo>
                <a:lnTo>
                  <a:pt x="76" y="14"/>
                </a:lnTo>
                <a:lnTo>
                  <a:pt x="78" y="16"/>
                </a:lnTo>
                <a:lnTo>
                  <a:pt x="80" y="18"/>
                </a:lnTo>
                <a:lnTo>
                  <a:pt x="82" y="14"/>
                </a:lnTo>
                <a:lnTo>
                  <a:pt x="82" y="14"/>
                </a:lnTo>
                <a:lnTo>
                  <a:pt x="80" y="12"/>
                </a:lnTo>
                <a:lnTo>
                  <a:pt x="80" y="10"/>
                </a:lnTo>
                <a:lnTo>
                  <a:pt x="82" y="8"/>
                </a:lnTo>
                <a:lnTo>
                  <a:pt x="78" y="6"/>
                </a:lnTo>
                <a:lnTo>
                  <a:pt x="74" y="4"/>
                </a:lnTo>
                <a:lnTo>
                  <a:pt x="70" y="4"/>
                </a:lnTo>
                <a:lnTo>
                  <a:pt x="68" y="4"/>
                </a:lnTo>
                <a:lnTo>
                  <a:pt x="66" y="4"/>
                </a:lnTo>
                <a:lnTo>
                  <a:pt x="64" y="4"/>
                </a:lnTo>
                <a:lnTo>
                  <a:pt x="62" y="4"/>
                </a:lnTo>
                <a:lnTo>
                  <a:pt x="56" y="6"/>
                </a:lnTo>
                <a:lnTo>
                  <a:pt x="50" y="8"/>
                </a:lnTo>
                <a:lnTo>
                  <a:pt x="46" y="8"/>
                </a:lnTo>
                <a:lnTo>
                  <a:pt x="44" y="10"/>
                </a:lnTo>
                <a:lnTo>
                  <a:pt x="42" y="10"/>
                </a:lnTo>
                <a:lnTo>
                  <a:pt x="40" y="10"/>
                </a:lnTo>
                <a:lnTo>
                  <a:pt x="36" y="8"/>
                </a:lnTo>
                <a:lnTo>
                  <a:pt x="34" y="8"/>
                </a:lnTo>
                <a:lnTo>
                  <a:pt x="32" y="8"/>
                </a:lnTo>
                <a:lnTo>
                  <a:pt x="32" y="8"/>
                </a:lnTo>
                <a:lnTo>
                  <a:pt x="32" y="6"/>
                </a:lnTo>
                <a:lnTo>
                  <a:pt x="30" y="6"/>
                </a:lnTo>
                <a:lnTo>
                  <a:pt x="26" y="4"/>
                </a:lnTo>
                <a:lnTo>
                  <a:pt x="16" y="0"/>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55" name="Freeform 225"/>
          <p:cNvSpPr>
            <a:spLocks/>
          </p:cNvSpPr>
          <p:nvPr/>
        </p:nvSpPr>
        <p:spPr bwMode="gray">
          <a:xfrm>
            <a:off x="7451141" y="4763916"/>
            <a:ext cx="647961" cy="373334"/>
          </a:xfrm>
          <a:custGeom>
            <a:avLst/>
            <a:gdLst/>
            <a:ahLst/>
            <a:cxnLst>
              <a:cxn ang="0">
                <a:pos x="380" y="178"/>
              </a:cxn>
              <a:cxn ang="0">
                <a:pos x="384" y="170"/>
              </a:cxn>
              <a:cxn ang="0">
                <a:pos x="386" y="164"/>
              </a:cxn>
              <a:cxn ang="0">
                <a:pos x="374" y="162"/>
              </a:cxn>
              <a:cxn ang="0">
                <a:pos x="356" y="162"/>
              </a:cxn>
              <a:cxn ang="0">
                <a:pos x="346" y="166"/>
              </a:cxn>
              <a:cxn ang="0">
                <a:pos x="340" y="164"/>
              </a:cxn>
              <a:cxn ang="0">
                <a:pos x="334" y="170"/>
              </a:cxn>
              <a:cxn ang="0">
                <a:pos x="332" y="184"/>
              </a:cxn>
              <a:cxn ang="0">
                <a:pos x="326" y="192"/>
              </a:cxn>
              <a:cxn ang="0">
                <a:pos x="314" y="196"/>
              </a:cxn>
              <a:cxn ang="0">
                <a:pos x="302" y="198"/>
              </a:cxn>
              <a:cxn ang="0">
                <a:pos x="268" y="190"/>
              </a:cxn>
              <a:cxn ang="0">
                <a:pos x="258" y="184"/>
              </a:cxn>
              <a:cxn ang="0">
                <a:pos x="254" y="162"/>
              </a:cxn>
              <a:cxn ang="0">
                <a:pos x="244" y="136"/>
              </a:cxn>
              <a:cxn ang="0">
                <a:pos x="244" y="116"/>
              </a:cxn>
              <a:cxn ang="0">
                <a:pos x="232" y="90"/>
              </a:cxn>
              <a:cxn ang="0">
                <a:pos x="208" y="62"/>
              </a:cxn>
              <a:cxn ang="0">
                <a:pos x="194" y="50"/>
              </a:cxn>
              <a:cxn ang="0">
                <a:pos x="184" y="54"/>
              </a:cxn>
              <a:cxn ang="0">
                <a:pos x="164" y="48"/>
              </a:cxn>
              <a:cxn ang="0">
                <a:pos x="142" y="12"/>
              </a:cxn>
              <a:cxn ang="0">
                <a:pos x="126" y="10"/>
              </a:cxn>
              <a:cxn ang="0">
                <a:pos x="100" y="20"/>
              </a:cxn>
              <a:cxn ang="0">
                <a:pos x="54" y="14"/>
              </a:cxn>
              <a:cxn ang="0">
                <a:pos x="26" y="0"/>
              </a:cxn>
              <a:cxn ang="0">
                <a:pos x="6" y="22"/>
              </a:cxn>
              <a:cxn ang="0">
                <a:pos x="22" y="58"/>
              </a:cxn>
              <a:cxn ang="0">
                <a:pos x="30" y="80"/>
              </a:cxn>
              <a:cxn ang="0">
                <a:pos x="44" y="88"/>
              </a:cxn>
              <a:cxn ang="0">
                <a:pos x="58" y="108"/>
              </a:cxn>
              <a:cxn ang="0">
                <a:pos x="82" y="142"/>
              </a:cxn>
              <a:cxn ang="0">
                <a:pos x="94" y="148"/>
              </a:cxn>
              <a:cxn ang="0">
                <a:pos x="94" y="140"/>
              </a:cxn>
              <a:cxn ang="0">
                <a:pos x="80" y="116"/>
              </a:cxn>
              <a:cxn ang="0">
                <a:pos x="52" y="72"/>
              </a:cxn>
              <a:cxn ang="0">
                <a:pos x="30" y="24"/>
              </a:cxn>
              <a:cxn ang="0">
                <a:pos x="30" y="16"/>
              </a:cxn>
              <a:cxn ang="0">
                <a:pos x="42" y="18"/>
              </a:cxn>
              <a:cxn ang="0">
                <a:pos x="68" y="66"/>
              </a:cxn>
              <a:cxn ang="0">
                <a:pos x="84" y="80"/>
              </a:cxn>
              <a:cxn ang="0">
                <a:pos x="96" y="90"/>
              </a:cxn>
              <a:cxn ang="0">
                <a:pos x="116" y="116"/>
              </a:cxn>
              <a:cxn ang="0">
                <a:pos x="142" y="148"/>
              </a:cxn>
              <a:cxn ang="0">
                <a:pos x="150" y="198"/>
              </a:cxn>
              <a:cxn ang="0">
                <a:pos x="174" y="204"/>
              </a:cxn>
              <a:cxn ang="0">
                <a:pos x="226" y="224"/>
              </a:cxn>
              <a:cxn ang="0">
                <a:pos x="272" y="240"/>
              </a:cxn>
              <a:cxn ang="0">
                <a:pos x="304" y="240"/>
              </a:cxn>
              <a:cxn ang="0">
                <a:pos x="314" y="244"/>
              </a:cxn>
              <a:cxn ang="0">
                <a:pos x="318" y="242"/>
              </a:cxn>
              <a:cxn ang="0">
                <a:pos x="322" y="232"/>
              </a:cxn>
              <a:cxn ang="0">
                <a:pos x="320" y="226"/>
              </a:cxn>
              <a:cxn ang="0">
                <a:pos x="346" y="222"/>
              </a:cxn>
              <a:cxn ang="0">
                <a:pos x="340" y="194"/>
              </a:cxn>
              <a:cxn ang="0">
                <a:pos x="360" y="190"/>
              </a:cxn>
              <a:cxn ang="0">
                <a:pos x="366" y="190"/>
              </a:cxn>
              <a:cxn ang="0">
                <a:pos x="374" y="186"/>
              </a:cxn>
            </a:cxnLst>
            <a:rect l="0" t="0" r="r" b="b"/>
            <a:pathLst>
              <a:path w="386" h="248">
                <a:moveTo>
                  <a:pt x="374" y="186"/>
                </a:moveTo>
                <a:lnTo>
                  <a:pt x="378" y="182"/>
                </a:lnTo>
                <a:lnTo>
                  <a:pt x="378" y="178"/>
                </a:lnTo>
                <a:lnTo>
                  <a:pt x="380" y="178"/>
                </a:lnTo>
                <a:lnTo>
                  <a:pt x="382" y="174"/>
                </a:lnTo>
                <a:lnTo>
                  <a:pt x="382" y="172"/>
                </a:lnTo>
                <a:lnTo>
                  <a:pt x="384" y="172"/>
                </a:lnTo>
                <a:lnTo>
                  <a:pt x="384" y="170"/>
                </a:lnTo>
                <a:lnTo>
                  <a:pt x="386" y="168"/>
                </a:lnTo>
                <a:lnTo>
                  <a:pt x="386" y="166"/>
                </a:lnTo>
                <a:lnTo>
                  <a:pt x="386" y="164"/>
                </a:lnTo>
                <a:lnTo>
                  <a:pt x="386" y="164"/>
                </a:lnTo>
                <a:lnTo>
                  <a:pt x="384" y="164"/>
                </a:lnTo>
                <a:lnTo>
                  <a:pt x="382" y="162"/>
                </a:lnTo>
                <a:lnTo>
                  <a:pt x="376" y="162"/>
                </a:lnTo>
                <a:lnTo>
                  <a:pt x="374" y="162"/>
                </a:lnTo>
                <a:lnTo>
                  <a:pt x="372" y="162"/>
                </a:lnTo>
                <a:lnTo>
                  <a:pt x="366" y="162"/>
                </a:lnTo>
                <a:lnTo>
                  <a:pt x="362" y="162"/>
                </a:lnTo>
                <a:lnTo>
                  <a:pt x="356" y="162"/>
                </a:lnTo>
                <a:lnTo>
                  <a:pt x="352" y="164"/>
                </a:lnTo>
                <a:lnTo>
                  <a:pt x="350" y="164"/>
                </a:lnTo>
                <a:lnTo>
                  <a:pt x="348" y="164"/>
                </a:lnTo>
                <a:lnTo>
                  <a:pt x="346" y="166"/>
                </a:lnTo>
                <a:lnTo>
                  <a:pt x="342" y="164"/>
                </a:lnTo>
                <a:lnTo>
                  <a:pt x="342" y="164"/>
                </a:lnTo>
                <a:lnTo>
                  <a:pt x="340" y="164"/>
                </a:lnTo>
                <a:lnTo>
                  <a:pt x="340" y="164"/>
                </a:lnTo>
                <a:lnTo>
                  <a:pt x="338" y="164"/>
                </a:lnTo>
                <a:lnTo>
                  <a:pt x="336" y="166"/>
                </a:lnTo>
                <a:lnTo>
                  <a:pt x="334" y="170"/>
                </a:lnTo>
                <a:lnTo>
                  <a:pt x="334" y="170"/>
                </a:lnTo>
                <a:lnTo>
                  <a:pt x="334" y="174"/>
                </a:lnTo>
                <a:lnTo>
                  <a:pt x="332" y="178"/>
                </a:lnTo>
                <a:lnTo>
                  <a:pt x="332" y="182"/>
                </a:lnTo>
                <a:lnTo>
                  <a:pt x="332" y="184"/>
                </a:lnTo>
                <a:lnTo>
                  <a:pt x="332" y="186"/>
                </a:lnTo>
                <a:lnTo>
                  <a:pt x="332" y="188"/>
                </a:lnTo>
                <a:lnTo>
                  <a:pt x="328" y="190"/>
                </a:lnTo>
                <a:lnTo>
                  <a:pt x="326" y="192"/>
                </a:lnTo>
                <a:lnTo>
                  <a:pt x="324" y="192"/>
                </a:lnTo>
                <a:lnTo>
                  <a:pt x="322" y="192"/>
                </a:lnTo>
                <a:lnTo>
                  <a:pt x="318" y="194"/>
                </a:lnTo>
                <a:lnTo>
                  <a:pt x="314" y="196"/>
                </a:lnTo>
                <a:lnTo>
                  <a:pt x="314" y="196"/>
                </a:lnTo>
                <a:lnTo>
                  <a:pt x="312" y="196"/>
                </a:lnTo>
                <a:lnTo>
                  <a:pt x="308" y="198"/>
                </a:lnTo>
                <a:lnTo>
                  <a:pt x="302" y="198"/>
                </a:lnTo>
                <a:lnTo>
                  <a:pt x="294" y="198"/>
                </a:lnTo>
                <a:lnTo>
                  <a:pt x="284" y="196"/>
                </a:lnTo>
                <a:lnTo>
                  <a:pt x="276" y="194"/>
                </a:lnTo>
                <a:lnTo>
                  <a:pt x="268" y="190"/>
                </a:lnTo>
                <a:lnTo>
                  <a:pt x="262" y="188"/>
                </a:lnTo>
                <a:lnTo>
                  <a:pt x="262" y="186"/>
                </a:lnTo>
                <a:lnTo>
                  <a:pt x="260" y="186"/>
                </a:lnTo>
                <a:lnTo>
                  <a:pt x="258" y="184"/>
                </a:lnTo>
                <a:lnTo>
                  <a:pt x="256" y="180"/>
                </a:lnTo>
                <a:lnTo>
                  <a:pt x="256" y="176"/>
                </a:lnTo>
                <a:lnTo>
                  <a:pt x="254" y="172"/>
                </a:lnTo>
                <a:lnTo>
                  <a:pt x="254" y="162"/>
                </a:lnTo>
                <a:lnTo>
                  <a:pt x="250" y="152"/>
                </a:lnTo>
                <a:lnTo>
                  <a:pt x="244" y="142"/>
                </a:lnTo>
                <a:lnTo>
                  <a:pt x="244" y="140"/>
                </a:lnTo>
                <a:lnTo>
                  <a:pt x="244" y="136"/>
                </a:lnTo>
                <a:lnTo>
                  <a:pt x="244" y="132"/>
                </a:lnTo>
                <a:lnTo>
                  <a:pt x="242" y="126"/>
                </a:lnTo>
                <a:lnTo>
                  <a:pt x="242" y="122"/>
                </a:lnTo>
                <a:lnTo>
                  <a:pt x="244" y="116"/>
                </a:lnTo>
                <a:lnTo>
                  <a:pt x="244" y="112"/>
                </a:lnTo>
                <a:lnTo>
                  <a:pt x="242" y="96"/>
                </a:lnTo>
                <a:lnTo>
                  <a:pt x="240" y="96"/>
                </a:lnTo>
                <a:lnTo>
                  <a:pt x="232" y="90"/>
                </a:lnTo>
                <a:lnTo>
                  <a:pt x="222" y="80"/>
                </a:lnTo>
                <a:lnTo>
                  <a:pt x="210" y="64"/>
                </a:lnTo>
                <a:lnTo>
                  <a:pt x="210" y="64"/>
                </a:lnTo>
                <a:lnTo>
                  <a:pt x="208" y="62"/>
                </a:lnTo>
                <a:lnTo>
                  <a:pt x="206" y="58"/>
                </a:lnTo>
                <a:lnTo>
                  <a:pt x="202" y="56"/>
                </a:lnTo>
                <a:lnTo>
                  <a:pt x="198" y="52"/>
                </a:lnTo>
                <a:lnTo>
                  <a:pt x="194" y="50"/>
                </a:lnTo>
                <a:lnTo>
                  <a:pt x="190" y="50"/>
                </a:lnTo>
                <a:lnTo>
                  <a:pt x="188" y="52"/>
                </a:lnTo>
                <a:lnTo>
                  <a:pt x="186" y="52"/>
                </a:lnTo>
                <a:lnTo>
                  <a:pt x="184" y="54"/>
                </a:lnTo>
                <a:lnTo>
                  <a:pt x="180" y="54"/>
                </a:lnTo>
                <a:lnTo>
                  <a:pt x="174" y="54"/>
                </a:lnTo>
                <a:lnTo>
                  <a:pt x="168" y="50"/>
                </a:lnTo>
                <a:lnTo>
                  <a:pt x="164" y="48"/>
                </a:lnTo>
                <a:lnTo>
                  <a:pt x="156" y="42"/>
                </a:lnTo>
                <a:lnTo>
                  <a:pt x="148" y="30"/>
                </a:lnTo>
                <a:lnTo>
                  <a:pt x="144" y="14"/>
                </a:lnTo>
                <a:lnTo>
                  <a:pt x="142" y="12"/>
                </a:lnTo>
                <a:lnTo>
                  <a:pt x="140" y="12"/>
                </a:lnTo>
                <a:lnTo>
                  <a:pt x="136" y="10"/>
                </a:lnTo>
                <a:lnTo>
                  <a:pt x="130" y="10"/>
                </a:lnTo>
                <a:lnTo>
                  <a:pt x="126" y="10"/>
                </a:lnTo>
                <a:lnTo>
                  <a:pt x="120" y="10"/>
                </a:lnTo>
                <a:lnTo>
                  <a:pt x="116" y="14"/>
                </a:lnTo>
                <a:lnTo>
                  <a:pt x="112" y="16"/>
                </a:lnTo>
                <a:lnTo>
                  <a:pt x="100" y="20"/>
                </a:lnTo>
                <a:lnTo>
                  <a:pt x="82" y="20"/>
                </a:lnTo>
                <a:lnTo>
                  <a:pt x="78" y="20"/>
                </a:lnTo>
                <a:lnTo>
                  <a:pt x="68" y="18"/>
                </a:lnTo>
                <a:lnTo>
                  <a:pt x="54" y="14"/>
                </a:lnTo>
                <a:lnTo>
                  <a:pt x="42" y="10"/>
                </a:lnTo>
                <a:lnTo>
                  <a:pt x="32" y="4"/>
                </a:lnTo>
                <a:lnTo>
                  <a:pt x="30" y="2"/>
                </a:lnTo>
                <a:lnTo>
                  <a:pt x="26" y="0"/>
                </a:lnTo>
                <a:lnTo>
                  <a:pt x="14" y="2"/>
                </a:lnTo>
                <a:lnTo>
                  <a:pt x="0" y="10"/>
                </a:lnTo>
                <a:lnTo>
                  <a:pt x="2" y="14"/>
                </a:lnTo>
                <a:lnTo>
                  <a:pt x="6" y="22"/>
                </a:lnTo>
                <a:lnTo>
                  <a:pt x="12" y="36"/>
                </a:lnTo>
                <a:lnTo>
                  <a:pt x="18" y="48"/>
                </a:lnTo>
                <a:lnTo>
                  <a:pt x="22" y="58"/>
                </a:lnTo>
                <a:lnTo>
                  <a:pt x="22" y="58"/>
                </a:lnTo>
                <a:lnTo>
                  <a:pt x="24" y="62"/>
                </a:lnTo>
                <a:lnTo>
                  <a:pt x="26" y="68"/>
                </a:lnTo>
                <a:lnTo>
                  <a:pt x="28" y="74"/>
                </a:lnTo>
                <a:lnTo>
                  <a:pt x="30" y="80"/>
                </a:lnTo>
                <a:lnTo>
                  <a:pt x="32" y="82"/>
                </a:lnTo>
                <a:lnTo>
                  <a:pt x="34" y="82"/>
                </a:lnTo>
                <a:lnTo>
                  <a:pt x="38" y="84"/>
                </a:lnTo>
                <a:lnTo>
                  <a:pt x="44" y="88"/>
                </a:lnTo>
                <a:lnTo>
                  <a:pt x="48" y="92"/>
                </a:lnTo>
                <a:lnTo>
                  <a:pt x="52" y="98"/>
                </a:lnTo>
                <a:lnTo>
                  <a:pt x="56" y="106"/>
                </a:lnTo>
                <a:lnTo>
                  <a:pt x="58" y="108"/>
                </a:lnTo>
                <a:lnTo>
                  <a:pt x="62" y="118"/>
                </a:lnTo>
                <a:lnTo>
                  <a:pt x="68" y="128"/>
                </a:lnTo>
                <a:lnTo>
                  <a:pt x="76" y="136"/>
                </a:lnTo>
                <a:lnTo>
                  <a:pt x="82" y="142"/>
                </a:lnTo>
                <a:lnTo>
                  <a:pt x="84" y="144"/>
                </a:lnTo>
                <a:lnTo>
                  <a:pt x="88" y="146"/>
                </a:lnTo>
                <a:lnTo>
                  <a:pt x="92" y="148"/>
                </a:lnTo>
                <a:lnTo>
                  <a:pt x="94" y="148"/>
                </a:lnTo>
                <a:lnTo>
                  <a:pt x="96" y="148"/>
                </a:lnTo>
                <a:lnTo>
                  <a:pt x="98" y="148"/>
                </a:lnTo>
                <a:lnTo>
                  <a:pt x="98" y="144"/>
                </a:lnTo>
                <a:lnTo>
                  <a:pt x="94" y="140"/>
                </a:lnTo>
                <a:lnTo>
                  <a:pt x="90" y="134"/>
                </a:lnTo>
                <a:lnTo>
                  <a:pt x="86" y="126"/>
                </a:lnTo>
                <a:lnTo>
                  <a:pt x="82" y="120"/>
                </a:lnTo>
                <a:lnTo>
                  <a:pt x="80" y="116"/>
                </a:lnTo>
                <a:lnTo>
                  <a:pt x="74" y="108"/>
                </a:lnTo>
                <a:lnTo>
                  <a:pt x="68" y="94"/>
                </a:lnTo>
                <a:lnTo>
                  <a:pt x="62" y="82"/>
                </a:lnTo>
                <a:lnTo>
                  <a:pt x="52" y="72"/>
                </a:lnTo>
                <a:lnTo>
                  <a:pt x="42" y="58"/>
                </a:lnTo>
                <a:lnTo>
                  <a:pt x="34" y="42"/>
                </a:lnTo>
                <a:lnTo>
                  <a:pt x="30" y="24"/>
                </a:lnTo>
                <a:lnTo>
                  <a:pt x="30" y="24"/>
                </a:lnTo>
                <a:lnTo>
                  <a:pt x="30" y="22"/>
                </a:lnTo>
                <a:lnTo>
                  <a:pt x="30" y="20"/>
                </a:lnTo>
                <a:lnTo>
                  <a:pt x="30" y="18"/>
                </a:lnTo>
                <a:lnTo>
                  <a:pt x="30" y="16"/>
                </a:lnTo>
                <a:lnTo>
                  <a:pt x="32" y="14"/>
                </a:lnTo>
                <a:lnTo>
                  <a:pt x="34" y="14"/>
                </a:lnTo>
                <a:lnTo>
                  <a:pt x="38" y="16"/>
                </a:lnTo>
                <a:lnTo>
                  <a:pt x="42" y="18"/>
                </a:lnTo>
                <a:lnTo>
                  <a:pt x="44" y="24"/>
                </a:lnTo>
                <a:lnTo>
                  <a:pt x="50" y="36"/>
                </a:lnTo>
                <a:lnTo>
                  <a:pt x="58" y="52"/>
                </a:lnTo>
                <a:lnTo>
                  <a:pt x="68" y="66"/>
                </a:lnTo>
                <a:lnTo>
                  <a:pt x="78" y="78"/>
                </a:lnTo>
                <a:lnTo>
                  <a:pt x="78" y="78"/>
                </a:lnTo>
                <a:lnTo>
                  <a:pt x="80" y="78"/>
                </a:lnTo>
                <a:lnTo>
                  <a:pt x="84" y="80"/>
                </a:lnTo>
                <a:lnTo>
                  <a:pt x="88" y="80"/>
                </a:lnTo>
                <a:lnTo>
                  <a:pt x="92" y="84"/>
                </a:lnTo>
                <a:lnTo>
                  <a:pt x="94" y="86"/>
                </a:lnTo>
                <a:lnTo>
                  <a:pt x="96" y="90"/>
                </a:lnTo>
                <a:lnTo>
                  <a:pt x="98" y="96"/>
                </a:lnTo>
                <a:lnTo>
                  <a:pt x="100" y="98"/>
                </a:lnTo>
                <a:lnTo>
                  <a:pt x="106" y="106"/>
                </a:lnTo>
                <a:lnTo>
                  <a:pt x="116" y="116"/>
                </a:lnTo>
                <a:lnTo>
                  <a:pt x="124" y="126"/>
                </a:lnTo>
                <a:lnTo>
                  <a:pt x="134" y="136"/>
                </a:lnTo>
                <a:lnTo>
                  <a:pt x="140" y="142"/>
                </a:lnTo>
                <a:lnTo>
                  <a:pt x="142" y="148"/>
                </a:lnTo>
                <a:lnTo>
                  <a:pt x="144" y="160"/>
                </a:lnTo>
                <a:lnTo>
                  <a:pt x="148" y="176"/>
                </a:lnTo>
                <a:lnTo>
                  <a:pt x="148" y="198"/>
                </a:lnTo>
                <a:lnTo>
                  <a:pt x="150" y="198"/>
                </a:lnTo>
                <a:lnTo>
                  <a:pt x="154" y="200"/>
                </a:lnTo>
                <a:lnTo>
                  <a:pt x="160" y="202"/>
                </a:lnTo>
                <a:lnTo>
                  <a:pt x="170" y="204"/>
                </a:lnTo>
                <a:lnTo>
                  <a:pt x="174" y="204"/>
                </a:lnTo>
                <a:lnTo>
                  <a:pt x="186" y="208"/>
                </a:lnTo>
                <a:lnTo>
                  <a:pt x="198" y="216"/>
                </a:lnTo>
                <a:lnTo>
                  <a:pt x="208" y="224"/>
                </a:lnTo>
                <a:lnTo>
                  <a:pt x="226" y="224"/>
                </a:lnTo>
                <a:lnTo>
                  <a:pt x="230" y="226"/>
                </a:lnTo>
                <a:lnTo>
                  <a:pt x="240" y="230"/>
                </a:lnTo>
                <a:lnTo>
                  <a:pt x="254" y="236"/>
                </a:lnTo>
                <a:lnTo>
                  <a:pt x="272" y="240"/>
                </a:lnTo>
                <a:lnTo>
                  <a:pt x="278" y="240"/>
                </a:lnTo>
                <a:lnTo>
                  <a:pt x="290" y="240"/>
                </a:lnTo>
                <a:lnTo>
                  <a:pt x="304" y="240"/>
                </a:lnTo>
                <a:lnTo>
                  <a:pt x="304" y="240"/>
                </a:lnTo>
                <a:lnTo>
                  <a:pt x="306" y="240"/>
                </a:lnTo>
                <a:lnTo>
                  <a:pt x="308" y="240"/>
                </a:lnTo>
                <a:lnTo>
                  <a:pt x="310" y="242"/>
                </a:lnTo>
                <a:lnTo>
                  <a:pt x="314" y="244"/>
                </a:lnTo>
                <a:lnTo>
                  <a:pt x="314" y="248"/>
                </a:lnTo>
                <a:lnTo>
                  <a:pt x="316" y="248"/>
                </a:lnTo>
                <a:lnTo>
                  <a:pt x="316" y="244"/>
                </a:lnTo>
                <a:lnTo>
                  <a:pt x="318" y="242"/>
                </a:lnTo>
                <a:lnTo>
                  <a:pt x="320" y="238"/>
                </a:lnTo>
                <a:lnTo>
                  <a:pt x="322" y="236"/>
                </a:lnTo>
                <a:lnTo>
                  <a:pt x="322" y="234"/>
                </a:lnTo>
                <a:lnTo>
                  <a:pt x="322" y="232"/>
                </a:lnTo>
                <a:lnTo>
                  <a:pt x="322" y="230"/>
                </a:lnTo>
                <a:lnTo>
                  <a:pt x="320" y="228"/>
                </a:lnTo>
                <a:lnTo>
                  <a:pt x="320" y="226"/>
                </a:lnTo>
                <a:lnTo>
                  <a:pt x="320" y="226"/>
                </a:lnTo>
                <a:lnTo>
                  <a:pt x="320" y="224"/>
                </a:lnTo>
                <a:lnTo>
                  <a:pt x="320" y="222"/>
                </a:lnTo>
                <a:lnTo>
                  <a:pt x="322" y="222"/>
                </a:lnTo>
                <a:lnTo>
                  <a:pt x="346" y="222"/>
                </a:lnTo>
                <a:lnTo>
                  <a:pt x="346" y="212"/>
                </a:lnTo>
                <a:lnTo>
                  <a:pt x="336" y="202"/>
                </a:lnTo>
                <a:lnTo>
                  <a:pt x="340" y="202"/>
                </a:lnTo>
                <a:lnTo>
                  <a:pt x="340" y="194"/>
                </a:lnTo>
                <a:lnTo>
                  <a:pt x="360" y="194"/>
                </a:lnTo>
                <a:lnTo>
                  <a:pt x="360" y="194"/>
                </a:lnTo>
                <a:lnTo>
                  <a:pt x="360" y="192"/>
                </a:lnTo>
                <a:lnTo>
                  <a:pt x="360" y="190"/>
                </a:lnTo>
                <a:lnTo>
                  <a:pt x="362" y="190"/>
                </a:lnTo>
                <a:lnTo>
                  <a:pt x="364" y="192"/>
                </a:lnTo>
                <a:lnTo>
                  <a:pt x="366" y="190"/>
                </a:lnTo>
                <a:lnTo>
                  <a:pt x="366" y="190"/>
                </a:lnTo>
                <a:lnTo>
                  <a:pt x="368" y="188"/>
                </a:lnTo>
                <a:lnTo>
                  <a:pt x="370" y="188"/>
                </a:lnTo>
                <a:lnTo>
                  <a:pt x="372" y="188"/>
                </a:lnTo>
                <a:lnTo>
                  <a:pt x="374" y="186"/>
                </a:lnTo>
                <a:lnTo>
                  <a:pt x="374" y="186"/>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56" name="Freeform 226"/>
          <p:cNvSpPr>
            <a:spLocks/>
          </p:cNvSpPr>
          <p:nvPr/>
        </p:nvSpPr>
        <p:spPr bwMode="gray">
          <a:xfrm>
            <a:off x="8028598" y="5116176"/>
            <a:ext cx="137650" cy="69248"/>
          </a:xfrm>
          <a:custGeom>
            <a:avLst/>
            <a:gdLst/>
            <a:ahLst/>
            <a:cxnLst>
              <a:cxn ang="0">
                <a:pos x="80" y="8"/>
              </a:cxn>
              <a:cxn ang="0">
                <a:pos x="76" y="8"/>
              </a:cxn>
              <a:cxn ang="0">
                <a:pos x="72" y="8"/>
              </a:cxn>
              <a:cxn ang="0">
                <a:pos x="68" y="8"/>
              </a:cxn>
              <a:cxn ang="0">
                <a:pos x="66" y="8"/>
              </a:cxn>
              <a:cxn ang="0">
                <a:pos x="62" y="12"/>
              </a:cxn>
              <a:cxn ang="0">
                <a:pos x="60" y="18"/>
              </a:cxn>
              <a:cxn ang="0">
                <a:pos x="56" y="24"/>
              </a:cxn>
              <a:cxn ang="0">
                <a:pos x="50" y="30"/>
              </a:cxn>
              <a:cxn ang="0">
                <a:pos x="48" y="30"/>
              </a:cxn>
              <a:cxn ang="0">
                <a:pos x="44" y="34"/>
              </a:cxn>
              <a:cxn ang="0">
                <a:pos x="44" y="38"/>
              </a:cxn>
              <a:cxn ang="0">
                <a:pos x="42" y="42"/>
              </a:cxn>
              <a:cxn ang="0">
                <a:pos x="38" y="44"/>
              </a:cxn>
              <a:cxn ang="0">
                <a:pos x="36" y="46"/>
              </a:cxn>
              <a:cxn ang="0">
                <a:pos x="34" y="42"/>
              </a:cxn>
              <a:cxn ang="0">
                <a:pos x="32" y="42"/>
              </a:cxn>
              <a:cxn ang="0">
                <a:pos x="30" y="44"/>
              </a:cxn>
              <a:cxn ang="0">
                <a:pos x="30" y="42"/>
              </a:cxn>
              <a:cxn ang="0">
                <a:pos x="30" y="36"/>
              </a:cxn>
              <a:cxn ang="0">
                <a:pos x="30" y="34"/>
              </a:cxn>
              <a:cxn ang="0">
                <a:pos x="26" y="32"/>
              </a:cxn>
              <a:cxn ang="0">
                <a:pos x="22" y="30"/>
              </a:cxn>
              <a:cxn ang="0">
                <a:pos x="18" y="30"/>
              </a:cxn>
              <a:cxn ang="0">
                <a:pos x="16" y="32"/>
              </a:cxn>
              <a:cxn ang="0">
                <a:pos x="12" y="30"/>
              </a:cxn>
              <a:cxn ang="0">
                <a:pos x="10" y="28"/>
              </a:cxn>
              <a:cxn ang="0">
                <a:pos x="2" y="24"/>
              </a:cxn>
              <a:cxn ang="0">
                <a:pos x="2" y="22"/>
              </a:cxn>
              <a:cxn ang="0">
                <a:pos x="2" y="22"/>
              </a:cxn>
              <a:cxn ang="0">
                <a:pos x="6" y="22"/>
              </a:cxn>
              <a:cxn ang="0">
                <a:pos x="10" y="18"/>
              </a:cxn>
              <a:cxn ang="0">
                <a:pos x="12" y="14"/>
              </a:cxn>
              <a:cxn ang="0">
                <a:pos x="16" y="12"/>
              </a:cxn>
              <a:cxn ang="0">
                <a:pos x="20" y="10"/>
              </a:cxn>
              <a:cxn ang="0">
                <a:pos x="26" y="4"/>
              </a:cxn>
              <a:cxn ang="0">
                <a:pos x="28" y="2"/>
              </a:cxn>
              <a:cxn ang="0">
                <a:pos x="32" y="0"/>
              </a:cxn>
              <a:cxn ang="0">
                <a:pos x="34" y="0"/>
              </a:cxn>
              <a:cxn ang="0">
                <a:pos x="40" y="0"/>
              </a:cxn>
              <a:cxn ang="0">
                <a:pos x="42" y="0"/>
              </a:cxn>
              <a:cxn ang="0">
                <a:pos x="48" y="0"/>
              </a:cxn>
              <a:cxn ang="0">
                <a:pos x="58" y="0"/>
              </a:cxn>
              <a:cxn ang="0">
                <a:pos x="70" y="2"/>
              </a:cxn>
              <a:cxn ang="0">
                <a:pos x="80" y="2"/>
              </a:cxn>
              <a:cxn ang="0">
                <a:pos x="82" y="4"/>
              </a:cxn>
              <a:cxn ang="0">
                <a:pos x="82" y="6"/>
              </a:cxn>
            </a:cxnLst>
            <a:rect l="0" t="0" r="r" b="b"/>
            <a:pathLst>
              <a:path w="82" h="46">
                <a:moveTo>
                  <a:pt x="82" y="8"/>
                </a:moveTo>
                <a:lnTo>
                  <a:pt x="80" y="8"/>
                </a:lnTo>
                <a:lnTo>
                  <a:pt x="78" y="8"/>
                </a:lnTo>
                <a:lnTo>
                  <a:pt x="76" y="8"/>
                </a:lnTo>
                <a:lnTo>
                  <a:pt x="74" y="8"/>
                </a:lnTo>
                <a:lnTo>
                  <a:pt x="72" y="8"/>
                </a:lnTo>
                <a:lnTo>
                  <a:pt x="70" y="10"/>
                </a:lnTo>
                <a:lnTo>
                  <a:pt x="68" y="8"/>
                </a:lnTo>
                <a:lnTo>
                  <a:pt x="66" y="8"/>
                </a:lnTo>
                <a:lnTo>
                  <a:pt x="66" y="8"/>
                </a:lnTo>
                <a:lnTo>
                  <a:pt x="64" y="10"/>
                </a:lnTo>
                <a:lnTo>
                  <a:pt x="62" y="12"/>
                </a:lnTo>
                <a:lnTo>
                  <a:pt x="60" y="18"/>
                </a:lnTo>
                <a:lnTo>
                  <a:pt x="60" y="18"/>
                </a:lnTo>
                <a:lnTo>
                  <a:pt x="58" y="22"/>
                </a:lnTo>
                <a:lnTo>
                  <a:pt x="56" y="24"/>
                </a:lnTo>
                <a:lnTo>
                  <a:pt x="54" y="28"/>
                </a:lnTo>
                <a:lnTo>
                  <a:pt x="50" y="30"/>
                </a:lnTo>
                <a:lnTo>
                  <a:pt x="50" y="30"/>
                </a:lnTo>
                <a:lnTo>
                  <a:pt x="48" y="30"/>
                </a:lnTo>
                <a:lnTo>
                  <a:pt x="46" y="32"/>
                </a:lnTo>
                <a:lnTo>
                  <a:pt x="44" y="34"/>
                </a:lnTo>
                <a:lnTo>
                  <a:pt x="44" y="36"/>
                </a:lnTo>
                <a:lnTo>
                  <a:pt x="44" y="38"/>
                </a:lnTo>
                <a:lnTo>
                  <a:pt x="44" y="40"/>
                </a:lnTo>
                <a:lnTo>
                  <a:pt x="42" y="42"/>
                </a:lnTo>
                <a:lnTo>
                  <a:pt x="40" y="44"/>
                </a:lnTo>
                <a:lnTo>
                  <a:pt x="38" y="44"/>
                </a:lnTo>
                <a:lnTo>
                  <a:pt x="38" y="46"/>
                </a:lnTo>
                <a:lnTo>
                  <a:pt x="36" y="46"/>
                </a:lnTo>
                <a:lnTo>
                  <a:pt x="34" y="44"/>
                </a:lnTo>
                <a:lnTo>
                  <a:pt x="34" y="42"/>
                </a:lnTo>
                <a:lnTo>
                  <a:pt x="32" y="42"/>
                </a:lnTo>
                <a:lnTo>
                  <a:pt x="32" y="42"/>
                </a:lnTo>
                <a:lnTo>
                  <a:pt x="32" y="44"/>
                </a:lnTo>
                <a:lnTo>
                  <a:pt x="30" y="44"/>
                </a:lnTo>
                <a:lnTo>
                  <a:pt x="30" y="42"/>
                </a:lnTo>
                <a:lnTo>
                  <a:pt x="30" y="42"/>
                </a:lnTo>
                <a:lnTo>
                  <a:pt x="30" y="38"/>
                </a:lnTo>
                <a:lnTo>
                  <a:pt x="30" y="36"/>
                </a:lnTo>
                <a:lnTo>
                  <a:pt x="30" y="36"/>
                </a:lnTo>
                <a:lnTo>
                  <a:pt x="30" y="34"/>
                </a:lnTo>
                <a:lnTo>
                  <a:pt x="28" y="32"/>
                </a:lnTo>
                <a:lnTo>
                  <a:pt x="26" y="32"/>
                </a:lnTo>
                <a:lnTo>
                  <a:pt x="24" y="30"/>
                </a:lnTo>
                <a:lnTo>
                  <a:pt x="22" y="30"/>
                </a:lnTo>
                <a:lnTo>
                  <a:pt x="20" y="30"/>
                </a:lnTo>
                <a:lnTo>
                  <a:pt x="18" y="30"/>
                </a:lnTo>
                <a:lnTo>
                  <a:pt x="16" y="32"/>
                </a:lnTo>
                <a:lnTo>
                  <a:pt x="16" y="32"/>
                </a:lnTo>
                <a:lnTo>
                  <a:pt x="14" y="32"/>
                </a:lnTo>
                <a:lnTo>
                  <a:pt x="12" y="30"/>
                </a:lnTo>
                <a:lnTo>
                  <a:pt x="12" y="28"/>
                </a:lnTo>
                <a:lnTo>
                  <a:pt x="10" y="28"/>
                </a:lnTo>
                <a:lnTo>
                  <a:pt x="6" y="24"/>
                </a:lnTo>
                <a:lnTo>
                  <a:pt x="2" y="24"/>
                </a:lnTo>
                <a:lnTo>
                  <a:pt x="0" y="24"/>
                </a:lnTo>
                <a:lnTo>
                  <a:pt x="2" y="22"/>
                </a:lnTo>
                <a:lnTo>
                  <a:pt x="2" y="22"/>
                </a:lnTo>
                <a:lnTo>
                  <a:pt x="2" y="22"/>
                </a:lnTo>
                <a:lnTo>
                  <a:pt x="2" y="22"/>
                </a:lnTo>
                <a:lnTo>
                  <a:pt x="6" y="22"/>
                </a:lnTo>
                <a:lnTo>
                  <a:pt x="8" y="20"/>
                </a:lnTo>
                <a:lnTo>
                  <a:pt x="10" y="18"/>
                </a:lnTo>
                <a:lnTo>
                  <a:pt x="10" y="18"/>
                </a:lnTo>
                <a:lnTo>
                  <a:pt x="12" y="14"/>
                </a:lnTo>
                <a:lnTo>
                  <a:pt x="14" y="12"/>
                </a:lnTo>
                <a:lnTo>
                  <a:pt x="16" y="12"/>
                </a:lnTo>
                <a:lnTo>
                  <a:pt x="16" y="12"/>
                </a:lnTo>
                <a:lnTo>
                  <a:pt x="20" y="10"/>
                </a:lnTo>
                <a:lnTo>
                  <a:pt x="24" y="8"/>
                </a:lnTo>
                <a:lnTo>
                  <a:pt x="26" y="4"/>
                </a:lnTo>
                <a:lnTo>
                  <a:pt x="28" y="2"/>
                </a:lnTo>
                <a:lnTo>
                  <a:pt x="28" y="2"/>
                </a:lnTo>
                <a:lnTo>
                  <a:pt x="30" y="0"/>
                </a:lnTo>
                <a:lnTo>
                  <a:pt x="32" y="0"/>
                </a:lnTo>
                <a:lnTo>
                  <a:pt x="34" y="0"/>
                </a:lnTo>
                <a:lnTo>
                  <a:pt x="34" y="0"/>
                </a:lnTo>
                <a:lnTo>
                  <a:pt x="36" y="0"/>
                </a:lnTo>
                <a:lnTo>
                  <a:pt x="40" y="0"/>
                </a:lnTo>
                <a:lnTo>
                  <a:pt x="42" y="0"/>
                </a:lnTo>
                <a:lnTo>
                  <a:pt x="42" y="0"/>
                </a:lnTo>
                <a:lnTo>
                  <a:pt x="44" y="0"/>
                </a:lnTo>
                <a:lnTo>
                  <a:pt x="48" y="0"/>
                </a:lnTo>
                <a:lnTo>
                  <a:pt x="54" y="0"/>
                </a:lnTo>
                <a:lnTo>
                  <a:pt x="58" y="0"/>
                </a:lnTo>
                <a:lnTo>
                  <a:pt x="64" y="0"/>
                </a:lnTo>
                <a:lnTo>
                  <a:pt x="70" y="2"/>
                </a:lnTo>
                <a:lnTo>
                  <a:pt x="76" y="2"/>
                </a:lnTo>
                <a:lnTo>
                  <a:pt x="80" y="2"/>
                </a:lnTo>
                <a:lnTo>
                  <a:pt x="80" y="4"/>
                </a:lnTo>
                <a:lnTo>
                  <a:pt x="82" y="4"/>
                </a:lnTo>
                <a:lnTo>
                  <a:pt x="82" y="6"/>
                </a:lnTo>
                <a:lnTo>
                  <a:pt x="82" y="6"/>
                </a:lnTo>
                <a:lnTo>
                  <a:pt x="82" y="8"/>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57" name="Freeform 227"/>
          <p:cNvSpPr>
            <a:spLocks/>
          </p:cNvSpPr>
          <p:nvPr/>
        </p:nvSpPr>
        <p:spPr bwMode="gray">
          <a:xfrm>
            <a:off x="8008454" y="5152306"/>
            <a:ext cx="73861" cy="36128"/>
          </a:xfrm>
          <a:custGeom>
            <a:avLst/>
            <a:gdLst/>
            <a:ahLst/>
            <a:cxnLst>
              <a:cxn ang="0">
                <a:pos x="44" y="20"/>
              </a:cxn>
              <a:cxn ang="0">
                <a:pos x="42" y="22"/>
              </a:cxn>
              <a:cxn ang="0">
                <a:pos x="40" y="22"/>
              </a:cxn>
              <a:cxn ang="0">
                <a:pos x="40" y="24"/>
              </a:cxn>
              <a:cxn ang="0">
                <a:pos x="32" y="22"/>
              </a:cxn>
              <a:cxn ang="0">
                <a:pos x="26" y="22"/>
              </a:cxn>
              <a:cxn ang="0">
                <a:pos x="20" y="20"/>
              </a:cxn>
              <a:cxn ang="0">
                <a:pos x="16" y="18"/>
              </a:cxn>
              <a:cxn ang="0">
                <a:pos x="12" y="18"/>
              </a:cxn>
              <a:cxn ang="0">
                <a:pos x="12" y="16"/>
              </a:cxn>
              <a:cxn ang="0">
                <a:pos x="6" y="14"/>
              </a:cxn>
              <a:cxn ang="0">
                <a:pos x="2" y="12"/>
              </a:cxn>
              <a:cxn ang="0">
                <a:pos x="0" y="10"/>
              </a:cxn>
              <a:cxn ang="0">
                <a:pos x="8" y="4"/>
              </a:cxn>
              <a:cxn ang="0">
                <a:pos x="10" y="2"/>
              </a:cxn>
              <a:cxn ang="0">
                <a:pos x="12" y="0"/>
              </a:cxn>
              <a:cxn ang="0">
                <a:pos x="14" y="0"/>
              </a:cxn>
              <a:cxn ang="0">
                <a:pos x="16" y="0"/>
              </a:cxn>
              <a:cxn ang="0">
                <a:pos x="20" y="2"/>
              </a:cxn>
              <a:cxn ang="0">
                <a:pos x="24" y="4"/>
              </a:cxn>
              <a:cxn ang="0">
                <a:pos x="24" y="6"/>
              </a:cxn>
              <a:cxn ang="0">
                <a:pos x="26" y="6"/>
              </a:cxn>
              <a:cxn ang="0">
                <a:pos x="26" y="8"/>
              </a:cxn>
              <a:cxn ang="0">
                <a:pos x="30" y="8"/>
              </a:cxn>
              <a:cxn ang="0">
                <a:pos x="30" y="8"/>
              </a:cxn>
              <a:cxn ang="0">
                <a:pos x="32" y="6"/>
              </a:cxn>
              <a:cxn ang="0">
                <a:pos x="34" y="6"/>
              </a:cxn>
              <a:cxn ang="0">
                <a:pos x="38" y="6"/>
              </a:cxn>
              <a:cxn ang="0">
                <a:pos x="38" y="6"/>
              </a:cxn>
              <a:cxn ang="0">
                <a:pos x="40" y="8"/>
              </a:cxn>
              <a:cxn ang="0">
                <a:pos x="42" y="10"/>
              </a:cxn>
              <a:cxn ang="0">
                <a:pos x="44" y="12"/>
              </a:cxn>
              <a:cxn ang="0">
                <a:pos x="44" y="14"/>
              </a:cxn>
              <a:cxn ang="0">
                <a:pos x="44" y="16"/>
              </a:cxn>
              <a:cxn ang="0">
                <a:pos x="44" y="18"/>
              </a:cxn>
              <a:cxn ang="0">
                <a:pos x="44" y="20"/>
              </a:cxn>
            </a:cxnLst>
            <a:rect l="0" t="0" r="r" b="b"/>
            <a:pathLst>
              <a:path w="44" h="24">
                <a:moveTo>
                  <a:pt x="44" y="20"/>
                </a:moveTo>
                <a:lnTo>
                  <a:pt x="42" y="22"/>
                </a:lnTo>
                <a:lnTo>
                  <a:pt x="40" y="22"/>
                </a:lnTo>
                <a:lnTo>
                  <a:pt x="40" y="24"/>
                </a:lnTo>
                <a:lnTo>
                  <a:pt x="32" y="22"/>
                </a:lnTo>
                <a:lnTo>
                  <a:pt x="26" y="22"/>
                </a:lnTo>
                <a:lnTo>
                  <a:pt x="20" y="20"/>
                </a:lnTo>
                <a:lnTo>
                  <a:pt x="16" y="18"/>
                </a:lnTo>
                <a:lnTo>
                  <a:pt x="12" y="18"/>
                </a:lnTo>
                <a:lnTo>
                  <a:pt x="12" y="16"/>
                </a:lnTo>
                <a:lnTo>
                  <a:pt x="6" y="14"/>
                </a:lnTo>
                <a:lnTo>
                  <a:pt x="2" y="12"/>
                </a:lnTo>
                <a:lnTo>
                  <a:pt x="0" y="10"/>
                </a:lnTo>
                <a:lnTo>
                  <a:pt x="8" y="4"/>
                </a:lnTo>
                <a:lnTo>
                  <a:pt x="10" y="2"/>
                </a:lnTo>
                <a:lnTo>
                  <a:pt x="12" y="0"/>
                </a:lnTo>
                <a:lnTo>
                  <a:pt x="14" y="0"/>
                </a:lnTo>
                <a:lnTo>
                  <a:pt x="16" y="0"/>
                </a:lnTo>
                <a:lnTo>
                  <a:pt x="20" y="2"/>
                </a:lnTo>
                <a:lnTo>
                  <a:pt x="24" y="4"/>
                </a:lnTo>
                <a:lnTo>
                  <a:pt x="24" y="6"/>
                </a:lnTo>
                <a:lnTo>
                  <a:pt x="26" y="6"/>
                </a:lnTo>
                <a:lnTo>
                  <a:pt x="26" y="8"/>
                </a:lnTo>
                <a:lnTo>
                  <a:pt x="30" y="8"/>
                </a:lnTo>
                <a:lnTo>
                  <a:pt x="30" y="8"/>
                </a:lnTo>
                <a:lnTo>
                  <a:pt x="32" y="6"/>
                </a:lnTo>
                <a:lnTo>
                  <a:pt x="34" y="6"/>
                </a:lnTo>
                <a:lnTo>
                  <a:pt x="38" y="6"/>
                </a:lnTo>
                <a:lnTo>
                  <a:pt x="38" y="6"/>
                </a:lnTo>
                <a:lnTo>
                  <a:pt x="40" y="8"/>
                </a:lnTo>
                <a:lnTo>
                  <a:pt x="42" y="10"/>
                </a:lnTo>
                <a:lnTo>
                  <a:pt x="44" y="12"/>
                </a:lnTo>
                <a:lnTo>
                  <a:pt x="44" y="14"/>
                </a:lnTo>
                <a:lnTo>
                  <a:pt x="44" y="16"/>
                </a:lnTo>
                <a:lnTo>
                  <a:pt x="44" y="18"/>
                </a:lnTo>
                <a:lnTo>
                  <a:pt x="44" y="20"/>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58" name="Freeform 228"/>
          <p:cNvSpPr>
            <a:spLocks/>
          </p:cNvSpPr>
          <p:nvPr/>
        </p:nvSpPr>
        <p:spPr bwMode="gray">
          <a:xfrm>
            <a:off x="8428118" y="5043918"/>
            <a:ext cx="63789" cy="42151"/>
          </a:xfrm>
          <a:custGeom>
            <a:avLst/>
            <a:gdLst/>
            <a:ahLst/>
            <a:cxnLst>
              <a:cxn ang="0">
                <a:pos x="4" y="0"/>
              </a:cxn>
              <a:cxn ang="0">
                <a:pos x="6" y="2"/>
              </a:cxn>
              <a:cxn ang="0">
                <a:pos x="6" y="6"/>
              </a:cxn>
              <a:cxn ang="0">
                <a:pos x="6" y="10"/>
              </a:cxn>
              <a:cxn ang="0">
                <a:pos x="4" y="12"/>
              </a:cxn>
              <a:cxn ang="0">
                <a:pos x="2" y="14"/>
              </a:cxn>
              <a:cxn ang="0">
                <a:pos x="0" y="14"/>
              </a:cxn>
              <a:cxn ang="0">
                <a:pos x="0" y="16"/>
              </a:cxn>
              <a:cxn ang="0">
                <a:pos x="0" y="20"/>
              </a:cxn>
              <a:cxn ang="0">
                <a:pos x="2" y="22"/>
              </a:cxn>
              <a:cxn ang="0">
                <a:pos x="2" y="24"/>
              </a:cxn>
              <a:cxn ang="0">
                <a:pos x="4" y="26"/>
              </a:cxn>
              <a:cxn ang="0">
                <a:pos x="4" y="28"/>
              </a:cxn>
              <a:cxn ang="0">
                <a:pos x="4" y="28"/>
              </a:cxn>
              <a:cxn ang="0">
                <a:pos x="6" y="28"/>
              </a:cxn>
              <a:cxn ang="0">
                <a:pos x="8" y="28"/>
              </a:cxn>
              <a:cxn ang="0">
                <a:pos x="12" y="26"/>
              </a:cxn>
              <a:cxn ang="0">
                <a:pos x="14" y="24"/>
              </a:cxn>
              <a:cxn ang="0">
                <a:pos x="16" y="24"/>
              </a:cxn>
              <a:cxn ang="0">
                <a:pos x="18" y="22"/>
              </a:cxn>
              <a:cxn ang="0">
                <a:pos x="20" y="22"/>
              </a:cxn>
              <a:cxn ang="0">
                <a:pos x="22" y="24"/>
              </a:cxn>
              <a:cxn ang="0">
                <a:pos x="22" y="24"/>
              </a:cxn>
              <a:cxn ang="0">
                <a:pos x="32" y="22"/>
              </a:cxn>
              <a:cxn ang="0">
                <a:pos x="38" y="20"/>
              </a:cxn>
              <a:cxn ang="0">
                <a:pos x="38" y="12"/>
              </a:cxn>
              <a:cxn ang="0">
                <a:pos x="32" y="10"/>
              </a:cxn>
              <a:cxn ang="0">
                <a:pos x="24" y="8"/>
              </a:cxn>
              <a:cxn ang="0">
                <a:pos x="30" y="6"/>
              </a:cxn>
              <a:cxn ang="0">
                <a:pos x="20" y="6"/>
              </a:cxn>
              <a:cxn ang="0">
                <a:pos x="14" y="2"/>
              </a:cxn>
              <a:cxn ang="0">
                <a:pos x="4" y="0"/>
              </a:cxn>
            </a:cxnLst>
            <a:rect l="0" t="0" r="r" b="b"/>
            <a:pathLst>
              <a:path w="38" h="28">
                <a:moveTo>
                  <a:pt x="4" y="0"/>
                </a:moveTo>
                <a:lnTo>
                  <a:pt x="6" y="2"/>
                </a:lnTo>
                <a:lnTo>
                  <a:pt x="6" y="6"/>
                </a:lnTo>
                <a:lnTo>
                  <a:pt x="6" y="10"/>
                </a:lnTo>
                <a:lnTo>
                  <a:pt x="4" y="12"/>
                </a:lnTo>
                <a:lnTo>
                  <a:pt x="2" y="14"/>
                </a:lnTo>
                <a:lnTo>
                  <a:pt x="0" y="14"/>
                </a:lnTo>
                <a:lnTo>
                  <a:pt x="0" y="16"/>
                </a:lnTo>
                <a:lnTo>
                  <a:pt x="0" y="20"/>
                </a:lnTo>
                <a:lnTo>
                  <a:pt x="2" y="22"/>
                </a:lnTo>
                <a:lnTo>
                  <a:pt x="2" y="24"/>
                </a:lnTo>
                <a:lnTo>
                  <a:pt x="4" y="26"/>
                </a:lnTo>
                <a:lnTo>
                  <a:pt x="4" y="28"/>
                </a:lnTo>
                <a:lnTo>
                  <a:pt x="4" y="28"/>
                </a:lnTo>
                <a:lnTo>
                  <a:pt x="6" y="28"/>
                </a:lnTo>
                <a:lnTo>
                  <a:pt x="8" y="28"/>
                </a:lnTo>
                <a:lnTo>
                  <a:pt x="12" y="26"/>
                </a:lnTo>
                <a:lnTo>
                  <a:pt x="14" y="24"/>
                </a:lnTo>
                <a:lnTo>
                  <a:pt x="16" y="24"/>
                </a:lnTo>
                <a:lnTo>
                  <a:pt x="18" y="22"/>
                </a:lnTo>
                <a:lnTo>
                  <a:pt x="20" y="22"/>
                </a:lnTo>
                <a:lnTo>
                  <a:pt x="22" y="24"/>
                </a:lnTo>
                <a:lnTo>
                  <a:pt x="22" y="24"/>
                </a:lnTo>
                <a:lnTo>
                  <a:pt x="32" y="22"/>
                </a:lnTo>
                <a:lnTo>
                  <a:pt x="38" y="20"/>
                </a:lnTo>
                <a:lnTo>
                  <a:pt x="38" y="12"/>
                </a:lnTo>
                <a:lnTo>
                  <a:pt x="32" y="10"/>
                </a:lnTo>
                <a:lnTo>
                  <a:pt x="24" y="8"/>
                </a:lnTo>
                <a:lnTo>
                  <a:pt x="30" y="6"/>
                </a:lnTo>
                <a:lnTo>
                  <a:pt x="20" y="6"/>
                </a:lnTo>
                <a:lnTo>
                  <a:pt x="14" y="2"/>
                </a:lnTo>
                <a:lnTo>
                  <a:pt x="4" y="0"/>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59" name="Freeform 229"/>
          <p:cNvSpPr>
            <a:spLocks/>
          </p:cNvSpPr>
          <p:nvPr/>
        </p:nvSpPr>
        <p:spPr bwMode="gray">
          <a:xfrm>
            <a:off x="8364329" y="5034885"/>
            <a:ext cx="73861" cy="54195"/>
          </a:xfrm>
          <a:custGeom>
            <a:avLst/>
            <a:gdLst/>
            <a:ahLst/>
            <a:cxnLst>
              <a:cxn ang="0">
                <a:pos x="12" y="2"/>
              </a:cxn>
              <a:cxn ang="0">
                <a:pos x="8" y="6"/>
              </a:cxn>
              <a:cxn ang="0">
                <a:pos x="12" y="8"/>
              </a:cxn>
              <a:cxn ang="0">
                <a:pos x="14" y="8"/>
              </a:cxn>
              <a:cxn ang="0">
                <a:pos x="16" y="8"/>
              </a:cxn>
              <a:cxn ang="0">
                <a:pos x="18" y="8"/>
              </a:cxn>
              <a:cxn ang="0">
                <a:pos x="22" y="10"/>
              </a:cxn>
              <a:cxn ang="0">
                <a:pos x="24" y="10"/>
              </a:cxn>
              <a:cxn ang="0">
                <a:pos x="26" y="14"/>
              </a:cxn>
              <a:cxn ang="0">
                <a:pos x="26" y="14"/>
              </a:cxn>
              <a:cxn ang="0">
                <a:pos x="26" y="16"/>
              </a:cxn>
              <a:cxn ang="0">
                <a:pos x="26" y="18"/>
              </a:cxn>
              <a:cxn ang="0">
                <a:pos x="26" y="20"/>
              </a:cxn>
              <a:cxn ang="0">
                <a:pos x="24" y="22"/>
              </a:cxn>
              <a:cxn ang="0">
                <a:pos x="20" y="22"/>
              </a:cxn>
              <a:cxn ang="0">
                <a:pos x="10" y="18"/>
              </a:cxn>
              <a:cxn ang="0">
                <a:pos x="4" y="18"/>
              </a:cxn>
              <a:cxn ang="0">
                <a:pos x="0" y="22"/>
              </a:cxn>
              <a:cxn ang="0">
                <a:pos x="6" y="26"/>
              </a:cxn>
              <a:cxn ang="0">
                <a:pos x="6" y="26"/>
              </a:cxn>
              <a:cxn ang="0">
                <a:pos x="10" y="26"/>
              </a:cxn>
              <a:cxn ang="0">
                <a:pos x="14" y="26"/>
              </a:cxn>
              <a:cxn ang="0">
                <a:pos x="16" y="26"/>
              </a:cxn>
              <a:cxn ang="0">
                <a:pos x="20" y="28"/>
              </a:cxn>
              <a:cxn ang="0">
                <a:pos x="20" y="30"/>
              </a:cxn>
              <a:cxn ang="0">
                <a:pos x="22" y="32"/>
              </a:cxn>
              <a:cxn ang="0">
                <a:pos x="26" y="34"/>
              </a:cxn>
              <a:cxn ang="0">
                <a:pos x="30" y="36"/>
              </a:cxn>
              <a:cxn ang="0">
                <a:pos x="34" y="36"/>
              </a:cxn>
              <a:cxn ang="0">
                <a:pos x="36" y="36"/>
              </a:cxn>
              <a:cxn ang="0">
                <a:pos x="40" y="36"/>
              </a:cxn>
              <a:cxn ang="0">
                <a:pos x="42" y="36"/>
              </a:cxn>
              <a:cxn ang="0">
                <a:pos x="42" y="34"/>
              </a:cxn>
              <a:cxn ang="0">
                <a:pos x="42" y="30"/>
              </a:cxn>
              <a:cxn ang="0">
                <a:pos x="40" y="30"/>
              </a:cxn>
              <a:cxn ang="0">
                <a:pos x="40" y="28"/>
              </a:cxn>
              <a:cxn ang="0">
                <a:pos x="38" y="24"/>
              </a:cxn>
              <a:cxn ang="0">
                <a:pos x="38" y="22"/>
              </a:cxn>
              <a:cxn ang="0">
                <a:pos x="38" y="18"/>
              </a:cxn>
              <a:cxn ang="0">
                <a:pos x="40" y="18"/>
              </a:cxn>
              <a:cxn ang="0">
                <a:pos x="42" y="16"/>
              </a:cxn>
              <a:cxn ang="0">
                <a:pos x="44" y="14"/>
              </a:cxn>
              <a:cxn ang="0">
                <a:pos x="44" y="12"/>
              </a:cxn>
              <a:cxn ang="0">
                <a:pos x="44" y="8"/>
              </a:cxn>
              <a:cxn ang="0">
                <a:pos x="42" y="4"/>
              </a:cxn>
              <a:cxn ang="0">
                <a:pos x="28" y="2"/>
              </a:cxn>
              <a:cxn ang="0">
                <a:pos x="20" y="0"/>
              </a:cxn>
              <a:cxn ang="0">
                <a:pos x="12" y="2"/>
              </a:cxn>
            </a:cxnLst>
            <a:rect l="0" t="0" r="r" b="b"/>
            <a:pathLst>
              <a:path w="44" h="36">
                <a:moveTo>
                  <a:pt x="12" y="2"/>
                </a:moveTo>
                <a:lnTo>
                  <a:pt x="8" y="6"/>
                </a:lnTo>
                <a:lnTo>
                  <a:pt x="12" y="8"/>
                </a:lnTo>
                <a:lnTo>
                  <a:pt x="14" y="8"/>
                </a:lnTo>
                <a:lnTo>
                  <a:pt x="16" y="8"/>
                </a:lnTo>
                <a:lnTo>
                  <a:pt x="18" y="8"/>
                </a:lnTo>
                <a:lnTo>
                  <a:pt x="22" y="10"/>
                </a:lnTo>
                <a:lnTo>
                  <a:pt x="24" y="10"/>
                </a:lnTo>
                <a:lnTo>
                  <a:pt x="26" y="14"/>
                </a:lnTo>
                <a:lnTo>
                  <a:pt x="26" y="14"/>
                </a:lnTo>
                <a:lnTo>
                  <a:pt x="26" y="16"/>
                </a:lnTo>
                <a:lnTo>
                  <a:pt x="26" y="18"/>
                </a:lnTo>
                <a:lnTo>
                  <a:pt x="26" y="20"/>
                </a:lnTo>
                <a:lnTo>
                  <a:pt x="24" y="22"/>
                </a:lnTo>
                <a:lnTo>
                  <a:pt x="20" y="22"/>
                </a:lnTo>
                <a:lnTo>
                  <a:pt x="10" y="18"/>
                </a:lnTo>
                <a:lnTo>
                  <a:pt x="4" y="18"/>
                </a:lnTo>
                <a:lnTo>
                  <a:pt x="0" y="22"/>
                </a:lnTo>
                <a:lnTo>
                  <a:pt x="6" y="26"/>
                </a:lnTo>
                <a:lnTo>
                  <a:pt x="6" y="26"/>
                </a:lnTo>
                <a:lnTo>
                  <a:pt x="10" y="26"/>
                </a:lnTo>
                <a:lnTo>
                  <a:pt x="14" y="26"/>
                </a:lnTo>
                <a:lnTo>
                  <a:pt x="16" y="26"/>
                </a:lnTo>
                <a:lnTo>
                  <a:pt x="20" y="28"/>
                </a:lnTo>
                <a:lnTo>
                  <a:pt x="20" y="30"/>
                </a:lnTo>
                <a:lnTo>
                  <a:pt x="22" y="32"/>
                </a:lnTo>
                <a:lnTo>
                  <a:pt x="26" y="34"/>
                </a:lnTo>
                <a:lnTo>
                  <a:pt x="30" y="36"/>
                </a:lnTo>
                <a:lnTo>
                  <a:pt x="34" y="36"/>
                </a:lnTo>
                <a:lnTo>
                  <a:pt x="36" y="36"/>
                </a:lnTo>
                <a:lnTo>
                  <a:pt x="40" y="36"/>
                </a:lnTo>
                <a:lnTo>
                  <a:pt x="42" y="36"/>
                </a:lnTo>
                <a:lnTo>
                  <a:pt x="42" y="34"/>
                </a:lnTo>
                <a:lnTo>
                  <a:pt x="42" y="30"/>
                </a:lnTo>
                <a:lnTo>
                  <a:pt x="40" y="30"/>
                </a:lnTo>
                <a:lnTo>
                  <a:pt x="40" y="28"/>
                </a:lnTo>
                <a:lnTo>
                  <a:pt x="38" y="24"/>
                </a:lnTo>
                <a:lnTo>
                  <a:pt x="38" y="22"/>
                </a:lnTo>
                <a:lnTo>
                  <a:pt x="38" y="18"/>
                </a:lnTo>
                <a:lnTo>
                  <a:pt x="40" y="18"/>
                </a:lnTo>
                <a:lnTo>
                  <a:pt x="42" y="16"/>
                </a:lnTo>
                <a:lnTo>
                  <a:pt x="44" y="14"/>
                </a:lnTo>
                <a:lnTo>
                  <a:pt x="44" y="12"/>
                </a:lnTo>
                <a:lnTo>
                  <a:pt x="44" y="8"/>
                </a:lnTo>
                <a:lnTo>
                  <a:pt x="42" y="4"/>
                </a:lnTo>
                <a:lnTo>
                  <a:pt x="28" y="2"/>
                </a:lnTo>
                <a:lnTo>
                  <a:pt x="20" y="0"/>
                </a:lnTo>
                <a:lnTo>
                  <a:pt x="12" y="2"/>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60" name="Freeform 230"/>
          <p:cNvSpPr>
            <a:spLocks/>
          </p:cNvSpPr>
          <p:nvPr/>
        </p:nvSpPr>
        <p:spPr bwMode="gray">
          <a:xfrm>
            <a:off x="8136033" y="4965638"/>
            <a:ext cx="235012" cy="81291"/>
          </a:xfrm>
          <a:custGeom>
            <a:avLst/>
            <a:gdLst/>
            <a:ahLst/>
            <a:cxnLst>
              <a:cxn ang="0">
                <a:pos x="18" y="2"/>
              </a:cxn>
              <a:cxn ang="0">
                <a:pos x="16" y="2"/>
              </a:cxn>
              <a:cxn ang="0">
                <a:pos x="14" y="4"/>
              </a:cxn>
              <a:cxn ang="0">
                <a:pos x="10" y="6"/>
              </a:cxn>
              <a:cxn ang="0">
                <a:pos x="6" y="8"/>
              </a:cxn>
              <a:cxn ang="0">
                <a:pos x="2" y="10"/>
              </a:cxn>
              <a:cxn ang="0">
                <a:pos x="0" y="14"/>
              </a:cxn>
              <a:cxn ang="0">
                <a:pos x="0" y="18"/>
              </a:cxn>
              <a:cxn ang="0">
                <a:pos x="0" y="18"/>
              </a:cxn>
              <a:cxn ang="0">
                <a:pos x="2" y="20"/>
              </a:cxn>
              <a:cxn ang="0">
                <a:pos x="4" y="22"/>
              </a:cxn>
              <a:cxn ang="0">
                <a:pos x="8" y="22"/>
              </a:cxn>
              <a:cxn ang="0">
                <a:pos x="12" y="22"/>
              </a:cxn>
              <a:cxn ang="0">
                <a:pos x="16" y="20"/>
              </a:cxn>
              <a:cxn ang="0">
                <a:pos x="20" y="18"/>
              </a:cxn>
              <a:cxn ang="0">
                <a:pos x="24" y="16"/>
              </a:cxn>
              <a:cxn ang="0">
                <a:pos x="28" y="16"/>
              </a:cxn>
              <a:cxn ang="0">
                <a:pos x="32" y="16"/>
              </a:cxn>
              <a:cxn ang="0">
                <a:pos x="34" y="18"/>
              </a:cxn>
              <a:cxn ang="0">
                <a:pos x="36" y="18"/>
              </a:cxn>
              <a:cxn ang="0">
                <a:pos x="40" y="20"/>
              </a:cxn>
              <a:cxn ang="0">
                <a:pos x="44" y="22"/>
              </a:cxn>
              <a:cxn ang="0">
                <a:pos x="48" y="22"/>
              </a:cxn>
              <a:cxn ang="0">
                <a:pos x="50" y="24"/>
              </a:cxn>
              <a:cxn ang="0">
                <a:pos x="52" y="24"/>
              </a:cxn>
              <a:cxn ang="0">
                <a:pos x="68" y="32"/>
              </a:cxn>
              <a:cxn ang="0">
                <a:pos x="68" y="32"/>
              </a:cxn>
              <a:cxn ang="0">
                <a:pos x="70" y="34"/>
              </a:cxn>
              <a:cxn ang="0">
                <a:pos x="74" y="36"/>
              </a:cxn>
              <a:cxn ang="0">
                <a:pos x="80" y="40"/>
              </a:cxn>
              <a:cxn ang="0">
                <a:pos x="88" y="40"/>
              </a:cxn>
              <a:cxn ang="0">
                <a:pos x="98" y="42"/>
              </a:cxn>
              <a:cxn ang="0">
                <a:pos x="98" y="46"/>
              </a:cxn>
              <a:cxn ang="0">
                <a:pos x="90" y="50"/>
              </a:cxn>
              <a:cxn ang="0">
                <a:pos x="92" y="54"/>
              </a:cxn>
              <a:cxn ang="0">
                <a:pos x="94" y="54"/>
              </a:cxn>
              <a:cxn ang="0">
                <a:pos x="96" y="54"/>
              </a:cxn>
              <a:cxn ang="0">
                <a:pos x="102" y="54"/>
              </a:cxn>
              <a:cxn ang="0">
                <a:pos x="108" y="54"/>
              </a:cxn>
              <a:cxn ang="0">
                <a:pos x="114" y="54"/>
              </a:cxn>
              <a:cxn ang="0">
                <a:pos x="120" y="54"/>
              </a:cxn>
              <a:cxn ang="0">
                <a:pos x="122" y="54"/>
              </a:cxn>
              <a:cxn ang="0">
                <a:pos x="138" y="52"/>
              </a:cxn>
              <a:cxn ang="0">
                <a:pos x="138" y="52"/>
              </a:cxn>
              <a:cxn ang="0">
                <a:pos x="138" y="50"/>
              </a:cxn>
              <a:cxn ang="0">
                <a:pos x="140" y="48"/>
              </a:cxn>
              <a:cxn ang="0">
                <a:pos x="140" y="46"/>
              </a:cxn>
              <a:cxn ang="0">
                <a:pos x="138" y="42"/>
              </a:cxn>
              <a:cxn ang="0">
                <a:pos x="120" y="34"/>
              </a:cxn>
              <a:cxn ang="0">
                <a:pos x="116" y="30"/>
              </a:cxn>
              <a:cxn ang="0">
                <a:pos x="86" y="22"/>
              </a:cxn>
              <a:cxn ang="0">
                <a:pos x="76" y="20"/>
              </a:cxn>
              <a:cxn ang="0">
                <a:pos x="74" y="20"/>
              </a:cxn>
              <a:cxn ang="0">
                <a:pos x="70" y="16"/>
              </a:cxn>
              <a:cxn ang="0">
                <a:pos x="66" y="14"/>
              </a:cxn>
              <a:cxn ang="0">
                <a:pos x="58" y="8"/>
              </a:cxn>
              <a:cxn ang="0">
                <a:pos x="32" y="0"/>
              </a:cxn>
              <a:cxn ang="0">
                <a:pos x="18" y="2"/>
              </a:cxn>
            </a:cxnLst>
            <a:rect l="0" t="0" r="r" b="b"/>
            <a:pathLst>
              <a:path w="140" h="54">
                <a:moveTo>
                  <a:pt x="18" y="2"/>
                </a:moveTo>
                <a:lnTo>
                  <a:pt x="16" y="2"/>
                </a:lnTo>
                <a:lnTo>
                  <a:pt x="14" y="4"/>
                </a:lnTo>
                <a:lnTo>
                  <a:pt x="10" y="6"/>
                </a:lnTo>
                <a:lnTo>
                  <a:pt x="6" y="8"/>
                </a:lnTo>
                <a:lnTo>
                  <a:pt x="2" y="10"/>
                </a:lnTo>
                <a:lnTo>
                  <a:pt x="0" y="14"/>
                </a:lnTo>
                <a:lnTo>
                  <a:pt x="0" y="18"/>
                </a:lnTo>
                <a:lnTo>
                  <a:pt x="0" y="18"/>
                </a:lnTo>
                <a:lnTo>
                  <a:pt x="2" y="20"/>
                </a:lnTo>
                <a:lnTo>
                  <a:pt x="4" y="22"/>
                </a:lnTo>
                <a:lnTo>
                  <a:pt x="8" y="22"/>
                </a:lnTo>
                <a:lnTo>
                  <a:pt x="12" y="22"/>
                </a:lnTo>
                <a:lnTo>
                  <a:pt x="16" y="20"/>
                </a:lnTo>
                <a:lnTo>
                  <a:pt x="20" y="18"/>
                </a:lnTo>
                <a:lnTo>
                  <a:pt x="24" y="16"/>
                </a:lnTo>
                <a:lnTo>
                  <a:pt x="28" y="16"/>
                </a:lnTo>
                <a:lnTo>
                  <a:pt x="32" y="16"/>
                </a:lnTo>
                <a:lnTo>
                  <a:pt x="34" y="18"/>
                </a:lnTo>
                <a:lnTo>
                  <a:pt x="36" y="18"/>
                </a:lnTo>
                <a:lnTo>
                  <a:pt x="40" y="20"/>
                </a:lnTo>
                <a:lnTo>
                  <a:pt x="44" y="22"/>
                </a:lnTo>
                <a:lnTo>
                  <a:pt x="48" y="22"/>
                </a:lnTo>
                <a:lnTo>
                  <a:pt x="50" y="24"/>
                </a:lnTo>
                <a:lnTo>
                  <a:pt x="52" y="24"/>
                </a:lnTo>
                <a:lnTo>
                  <a:pt x="68" y="32"/>
                </a:lnTo>
                <a:lnTo>
                  <a:pt x="68" y="32"/>
                </a:lnTo>
                <a:lnTo>
                  <a:pt x="70" y="34"/>
                </a:lnTo>
                <a:lnTo>
                  <a:pt x="74" y="36"/>
                </a:lnTo>
                <a:lnTo>
                  <a:pt x="80" y="40"/>
                </a:lnTo>
                <a:lnTo>
                  <a:pt x="88" y="40"/>
                </a:lnTo>
                <a:lnTo>
                  <a:pt x="98" y="42"/>
                </a:lnTo>
                <a:lnTo>
                  <a:pt x="98" y="46"/>
                </a:lnTo>
                <a:lnTo>
                  <a:pt x="90" y="50"/>
                </a:lnTo>
                <a:lnTo>
                  <a:pt x="92" y="54"/>
                </a:lnTo>
                <a:lnTo>
                  <a:pt x="94" y="54"/>
                </a:lnTo>
                <a:lnTo>
                  <a:pt x="96" y="54"/>
                </a:lnTo>
                <a:lnTo>
                  <a:pt x="102" y="54"/>
                </a:lnTo>
                <a:lnTo>
                  <a:pt x="108" y="54"/>
                </a:lnTo>
                <a:lnTo>
                  <a:pt x="114" y="54"/>
                </a:lnTo>
                <a:lnTo>
                  <a:pt x="120" y="54"/>
                </a:lnTo>
                <a:lnTo>
                  <a:pt x="122" y="54"/>
                </a:lnTo>
                <a:lnTo>
                  <a:pt x="138" y="52"/>
                </a:lnTo>
                <a:lnTo>
                  <a:pt x="138" y="52"/>
                </a:lnTo>
                <a:lnTo>
                  <a:pt x="138" y="50"/>
                </a:lnTo>
                <a:lnTo>
                  <a:pt x="140" y="48"/>
                </a:lnTo>
                <a:lnTo>
                  <a:pt x="140" y="46"/>
                </a:lnTo>
                <a:lnTo>
                  <a:pt x="138" y="42"/>
                </a:lnTo>
                <a:lnTo>
                  <a:pt x="120" y="34"/>
                </a:lnTo>
                <a:lnTo>
                  <a:pt x="116" y="30"/>
                </a:lnTo>
                <a:lnTo>
                  <a:pt x="86" y="22"/>
                </a:lnTo>
                <a:lnTo>
                  <a:pt x="76" y="20"/>
                </a:lnTo>
                <a:lnTo>
                  <a:pt x="74" y="20"/>
                </a:lnTo>
                <a:lnTo>
                  <a:pt x="70" y="16"/>
                </a:lnTo>
                <a:lnTo>
                  <a:pt x="66" y="14"/>
                </a:lnTo>
                <a:lnTo>
                  <a:pt x="58" y="8"/>
                </a:lnTo>
                <a:lnTo>
                  <a:pt x="32" y="0"/>
                </a:lnTo>
                <a:lnTo>
                  <a:pt x="18" y="2"/>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61" name="Freeform 231"/>
          <p:cNvSpPr>
            <a:spLocks/>
          </p:cNvSpPr>
          <p:nvPr/>
        </p:nvSpPr>
        <p:spPr bwMode="gray">
          <a:xfrm>
            <a:off x="8532196" y="2921324"/>
            <a:ext cx="738609" cy="990544"/>
          </a:xfrm>
          <a:custGeom>
            <a:avLst/>
            <a:gdLst/>
            <a:ahLst/>
            <a:cxnLst>
              <a:cxn ang="0">
                <a:pos x="96" y="110"/>
              </a:cxn>
              <a:cxn ang="0">
                <a:pos x="70" y="128"/>
              </a:cxn>
              <a:cxn ang="0">
                <a:pos x="50" y="154"/>
              </a:cxn>
              <a:cxn ang="0">
                <a:pos x="66" y="176"/>
              </a:cxn>
              <a:cxn ang="0">
                <a:pos x="54" y="202"/>
              </a:cxn>
              <a:cxn ang="0">
                <a:pos x="22" y="214"/>
              </a:cxn>
              <a:cxn ang="0">
                <a:pos x="2" y="226"/>
              </a:cxn>
              <a:cxn ang="0">
                <a:pos x="26" y="256"/>
              </a:cxn>
              <a:cxn ang="0">
                <a:pos x="52" y="258"/>
              </a:cxn>
              <a:cxn ang="0">
                <a:pos x="38" y="272"/>
              </a:cxn>
              <a:cxn ang="0">
                <a:pos x="20" y="274"/>
              </a:cxn>
              <a:cxn ang="0">
                <a:pos x="24" y="296"/>
              </a:cxn>
              <a:cxn ang="0">
                <a:pos x="46" y="318"/>
              </a:cxn>
              <a:cxn ang="0">
                <a:pos x="94" y="304"/>
              </a:cxn>
              <a:cxn ang="0">
                <a:pos x="120" y="314"/>
              </a:cxn>
              <a:cxn ang="0">
                <a:pos x="142" y="378"/>
              </a:cxn>
              <a:cxn ang="0">
                <a:pos x="144" y="410"/>
              </a:cxn>
              <a:cxn ang="0">
                <a:pos x="142" y="428"/>
              </a:cxn>
              <a:cxn ang="0">
                <a:pos x="148" y="434"/>
              </a:cxn>
              <a:cxn ang="0">
                <a:pos x="166" y="448"/>
              </a:cxn>
              <a:cxn ang="0">
                <a:pos x="162" y="456"/>
              </a:cxn>
              <a:cxn ang="0">
                <a:pos x="166" y="470"/>
              </a:cxn>
              <a:cxn ang="0">
                <a:pos x="160" y="502"/>
              </a:cxn>
              <a:cxn ang="0">
                <a:pos x="150" y="532"/>
              </a:cxn>
              <a:cxn ang="0">
                <a:pos x="166" y="598"/>
              </a:cxn>
              <a:cxn ang="0">
                <a:pos x="194" y="646"/>
              </a:cxn>
              <a:cxn ang="0">
                <a:pos x="214" y="648"/>
              </a:cxn>
              <a:cxn ang="0">
                <a:pos x="234" y="652"/>
              </a:cxn>
              <a:cxn ang="0">
                <a:pos x="242" y="610"/>
              </a:cxn>
              <a:cxn ang="0">
                <a:pos x="258" y="564"/>
              </a:cxn>
              <a:cxn ang="0">
                <a:pos x="282" y="556"/>
              </a:cxn>
              <a:cxn ang="0">
                <a:pos x="328" y="510"/>
              </a:cxn>
              <a:cxn ang="0">
                <a:pos x="348" y="500"/>
              </a:cxn>
              <a:cxn ang="0">
                <a:pos x="372" y="486"/>
              </a:cxn>
              <a:cxn ang="0">
                <a:pos x="378" y="464"/>
              </a:cxn>
              <a:cxn ang="0">
                <a:pos x="340" y="474"/>
              </a:cxn>
              <a:cxn ang="0">
                <a:pos x="344" y="468"/>
              </a:cxn>
              <a:cxn ang="0">
                <a:pos x="360" y="438"/>
              </a:cxn>
              <a:cxn ang="0">
                <a:pos x="370" y="436"/>
              </a:cxn>
              <a:cxn ang="0">
                <a:pos x="390" y="426"/>
              </a:cxn>
              <a:cxn ang="0">
                <a:pos x="384" y="392"/>
              </a:cxn>
              <a:cxn ang="0">
                <a:pos x="402" y="374"/>
              </a:cxn>
              <a:cxn ang="0">
                <a:pos x="414" y="322"/>
              </a:cxn>
              <a:cxn ang="0">
                <a:pos x="382" y="310"/>
              </a:cxn>
              <a:cxn ang="0">
                <a:pos x="380" y="270"/>
              </a:cxn>
              <a:cxn ang="0">
                <a:pos x="380" y="210"/>
              </a:cxn>
              <a:cxn ang="0">
                <a:pos x="396" y="174"/>
              </a:cxn>
              <a:cxn ang="0">
                <a:pos x="414" y="140"/>
              </a:cxn>
              <a:cxn ang="0">
                <a:pos x="410" y="130"/>
              </a:cxn>
              <a:cxn ang="0">
                <a:pos x="436" y="86"/>
              </a:cxn>
              <a:cxn ang="0">
                <a:pos x="408" y="74"/>
              </a:cxn>
              <a:cxn ang="0">
                <a:pos x="398" y="108"/>
              </a:cxn>
              <a:cxn ang="0">
                <a:pos x="398" y="66"/>
              </a:cxn>
              <a:cxn ang="0">
                <a:pos x="368" y="78"/>
              </a:cxn>
              <a:cxn ang="0">
                <a:pos x="364" y="60"/>
              </a:cxn>
              <a:cxn ang="0">
                <a:pos x="332" y="62"/>
              </a:cxn>
              <a:cxn ang="0">
                <a:pos x="368" y="44"/>
              </a:cxn>
              <a:cxn ang="0">
                <a:pos x="338" y="18"/>
              </a:cxn>
              <a:cxn ang="0">
                <a:pos x="288" y="38"/>
              </a:cxn>
              <a:cxn ang="0">
                <a:pos x="318" y="4"/>
              </a:cxn>
              <a:cxn ang="0">
                <a:pos x="224" y="42"/>
              </a:cxn>
              <a:cxn ang="0">
                <a:pos x="164" y="66"/>
              </a:cxn>
            </a:cxnLst>
            <a:rect l="0" t="0" r="r" b="b"/>
            <a:pathLst>
              <a:path w="440" h="658">
                <a:moveTo>
                  <a:pt x="104" y="78"/>
                </a:moveTo>
                <a:lnTo>
                  <a:pt x="102" y="78"/>
                </a:lnTo>
                <a:lnTo>
                  <a:pt x="102" y="80"/>
                </a:lnTo>
                <a:lnTo>
                  <a:pt x="98" y="82"/>
                </a:lnTo>
                <a:lnTo>
                  <a:pt x="96" y="86"/>
                </a:lnTo>
                <a:lnTo>
                  <a:pt x="96" y="88"/>
                </a:lnTo>
                <a:lnTo>
                  <a:pt x="94" y="92"/>
                </a:lnTo>
                <a:lnTo>
                  <a:pt x="96" y="94"/>
                </a:lnTo>
                <a:lnTo>
                  <a:pt x="96" y="96"/>
                </a:lnTo>
                <a:lnTo>
                  <a:pt x="96" y="102"/>
                </a:lnTo>
                <a:lnTo>
                  <a:pt x="96" y="110"/>
                </a:lnTo>
                <a:lnTo>
                  <a:pt x="96" y="110"/>
                </a:lnTo>
                <a:lnTo>
                  <a:pt x="96" y="112"/>
                </a:lnTo>
                <a:lnTo>
                  <a:pt x="96" y="116"/>
                </a:lnTo>
                <a:lnTo>
                  <a:pt x="96" y="118"/>
                </a:lnTo>
                <a:lnTo>
                  <a:pt x="94" y="122"/>
                </a:lnTo>
                <a:lnTo>
                  <a:pt x="90" y="122"/>
                </a:lnTo>
                <a:lnTo>
                  <a:pt x="76" y="122"/>
                </a:lnTo>
                <a:lnTo>
                  <a:pt x="74" y="122"/>
                </a:lnTo>
                <a:lnTo>
                  <a:pt x="74" y="124"/>
                </a:lnTo>
                <a:lnTo>
                  <a:pt x="72" y="126"/>
                </a:lnTo>
                <a:lnTo>
                  <a:pt x="70" y="128"/>
                </a:lnTo>
                <a:lnTo>
                  <a:pt x="68" y="128"/>
                </a:lnTo>
                <a:lnTo>
                  <a:pt x="56" y="130"/>
                </a:lnTo>
                <a:lnTo>
                  <a:pt x="56" y="132"/>
                </a:lnTo>
                <a:lnTo>
                  <a:pt x="56" y="134"/>
                </a:lnTo>
                <a:lnTo>
                  <a:pt x="56" y="138"/>
                </a:lnTo>
                <a:lnTo>
                  <a:pt x="52" y="142"/>
                </a:lnTo>
                <a:lnTo>
                  <a:pt x="52" y="142"/>
                </a:lnTo>
                <a:lnTo>
                  <a:pt x="50" y="144"/>
                </a:lnTo>
                <a:lnTo>
                  <a:pt x="48" y="146"/>
                </a:lnTo>
                <a:lnTo>
                  <a:pt x="48" y="150"/>
                </a:lnTo>
                <a:lnTo>
                  <a:pt x="50" y="154"/>
                </a:lnTo>
                <a:lnTo>
                  <a:pt x="50" y="154"/>
                </a:lnTo>
                <a:lnTo>
                  <a:pt x="54" y="156"/>
                </a:lnTo>
                <a:lnTo>
                  <a:pt x="58" y="156"/>
                </a:lnTo>
                <a:lnTo>
                  <a:pt x="62" y="158"/>
                </a:lnTo>
                <a:lnTo>
                  <a:pt x="68" y="158"/>
                </a:lnTo>
                <a:lnTo>
                  <a:pt x="68" y="160"/>
                </a:lnTo>
                <a:lnTo>
                  <a:pt x="68" y="162"/>
                </a:lnTo>
                <a:lnTo>
                  <a:pt x="68" y="166"/>
                </a:lnTo>
                <a:lnTo>
                  <a:pt x="68" y="168"/>
                </a:lnTo>
                <a:lnTo>
                  <a:pt x="66" y="172"/>
                </a:lnTo>
                <a:lnTo>
                  <a:pt x="66" y="176"/>
                </a:lnTo>
                <a:lnTo>
                  <a:pt x="68" y="180"/>
                </a:lnTo>
                <a:lnTo>
                  <a:pt x="68" y="182"/>
                </a:lnTo>
                <a:lnTo>
                  <a:pt x="68" y="186"/>
                </a:lnTo>
                <a:lnTo>
                  <a:pt x="68" y="190"/>
                </a:lnTo>
                <a:lnTo>
                  <a:pt x="66" y="192"/>
                </a:lnTo>
                <a:lnTo>
                  <a:pt x="64" y="194"/>
                </a:lnTo>
                <a:lnTo>
                  <a:pt x="62" y="194"/>
                </a:lnTo>
                <a:lnTo>
                  <a:pt x="58" y="194"/>
                </a:lnTo>
                <a:lnTo>
                  <a:pt x="56" y="196"/>
                </a:lnTo>
                <a:lnTo>
                  <a:pt x="56" y="200"/>
                </a:lnTo>
                <a:lnTo>
                  <a:pt x="54" y="202"/>
                </a:lnTo>
                <a:lnTo>
                  <a:pt x="54" y="202"/>
                </a:lnTo>
                <a:lnTo>
                  <a:pt x="52" y="202"/>
                </a:lnTo>
                <a:lnTo>
                  <a:pt x="48" y="202"/>
                </a:lnTo>
                <a:lnTo>
                  <a:pt x="46" y="202"/>
                </a:lnTo>
                <a:lnTo>
                  <a:pt x="44" y="202"/>
                </a:lnTo>
                <a:lnTo>
                  <a:pt x="42" y="204"/>
                </a:lnTo>
                <a:lnTo>
                  <a:pt x="42" y="206"/>
                </a:lnTo>
                <a:lnTo>
                  <a:pt x="38" y="208"/>
                </a:lnTo>
                <a:lnTo>
                  <a:pt x="32" y="212"/>
                </a:lnTo>
                <a:lnTo>
                  <a:pt x="28" y="214"/>
                </a:lnTo>
                <a:lnTo>
                  <a:pt x="22" y="214"/>
                </a:lnTo>
                <a:lnTo>
                  <a:pt x="22" y="214"/>
                </a:lnTo>
                <a:lnTo>
                  <a:pt x="20" y="214"/>
                </a:lnTo>
                <a:lnTo>
                  <a:pt x="16" y="214"/>
                </a:lnTo>
                <a:lnTo>
                  <a:pt x="14" y="216"/>
                </a:lnTo>
                <a:lnTo>
                  <a:pt x="10" y="218"/>
                </a:lnTo>
                <a:lnTo>
                  <a:pt x="10" y="220"/>
                </a:lnTo>
                <a:lnTo>
                  <a:pt x="8" y="222"/>
                </a:lnTo>
                <a:lnTo>
                  <a:pt x="6" y="222"/>
                </a:lnTo>
                <a:lnTo>
                  <a:pt x="6" y="224"/>
                </a:lnTo>
                <a:lnTo>
                  <a:pt x="4" y="224"/>
                </a:lnTo>
                <a:lnTo>
                  <a:pt x="2" y="226"/>
                </a:lnTo>
                <a:lnTo>
                  <a:pt x="0" y="230"/>
                </a:lnTo>
                <a:lnTo>
                  <a:pt x="2" y="234"/>
                </a:lnTo>
                <a:lnTo>
                  <a:pt x="4" y="238"/>
                </a:lnTo>
                <a:lnTo>
                  <a:pt x="6" y="240"/>
                </a:lnTo>
                <a:lnTo>
                  <a:pt x="10" y="240"/>
                </a:lnTo>
                <a:lnTo>
                  <a:pt x="18" y="246"/>
                </a:lnTo>
                <a:lnTo>
                  <a:pt x="20" y="248"/>
                </a:lnTo>
                <a:lnTo>
                  <a:pt x="22" y="250"/>
                </a:lnTo>
                <a:lnTo>
                  <a:pt x="24" y="252"/>
                </a:lnTo>
                <a:lnTo>
                  <a:pt x="24" y="254"/>
                </a:lnTo>
                <a:lnTo>
                  <a:pt x="26" y="256"/>
                </a:lnTo>
                <a:lnTo>
                  <a:pt x="30" y="256"/>
                </a:lnTo>
                <a:lnTo>
                  <a:pt x="34" y="256"/>
                </a:lnTo>
                <a:lnTo>
                  <a:pt x="40" y="256"/>
                </a:lnTo>
                <a:lnTo>
                  <a:pt x="40" y="254"/>
                </a:lnTo>
                <a:lnTo>
                  <a:pt x="40" y="252"/>
                </a:lnTo>
                <a:lnTo>
                  <a:pt x="42" y="252"/>
                </a:lnTo>
                <a:lnTo>
                  <a:pt x="44" y="250"/>
                </a:lnTo>
                <a:lnTo>
                  <a:pt x="46" y="252"/>
                </a:lnTo>
                <a:lnTo>
                  <a:pt x="48" y="254"/>
                </a:lnTo>
                <a:lnTo>
                  <a:pt x="50" y="256"/>
                </a:lnTo>
                <a:lnTo>
                  <a:pt x="52" y="258"/>
                </a:lnTo>
                <a:lnTo>
                  <a:pt x="52" y="260"/>
                </a:lnTo>
                <a:lnTo>
                  <a:pt x="48" y="262"/>
                </a:lnTo>
                <a:lnTo>
                  <a:pt x="44" y="264"/>
                </a:lnTo>
                <a:lnTo>
                  <a:pt x="42" y="266"/>
                </a:lnTo>
                <a:lnTo>
                  <a:pt x="42" y="268"/>
                </a:lnTo>
                <a:lnTo>
                  <a:pt x="44" y="270"/>
                </a:lnTo>
                <a:lnTo>
                  <a:pt x="44" y="272"/>
                </a:lnTo>
                <a:lnTo>
                  <a:pt x="44" y="274"/>
                </a:lnTo>
                <a:lnTo>
                  <a:pt x="44" y="274"/>
                </a:lnTo>
                <a:lnTo>
                  <a:pt x="42" y="274"/>
                </a:lnTo>
                <a:lnTo>
                  <a:pt x="38" y="272"/>
                </a:lnTo>
                <a:lnTo>
                  <a:pt x="36" y="270"/>
                </a:lnTo>
                <a:lnTo>
                  <a:pt x="32" y="268"/>
                </a:lnTo>
                <a:lnTo>
                  <a:pt x="32" y="268"/>
                </a:lnTo>
                <a:lnTo>
                  <a:pt x="32" y="270"/>
                </a:lnTo>
                <a:lnTo>
                  <a:pt x="30" y="272"/>
                </a:lnTo>
                <a:lnTo>
                  <a:pt x="30" y="276"/>
                </a:lnTo>
                <a:lnTo>
                  <a:pt x="30" y="278"/>
                </a:lnTo>
                <a:lnTo>
                  <a:pt x="28" y="278"/>
                </a:lnTo>
                <a:lnTo>
                  <a:pt x="26" y="278"/>
                </a:lnTo>
                <a:lnTo>
                  <a:pt x="24" y="276"/>
                </a:lnTo>
                <a:lnTo>
                  <a:pt x="20" y="274"/>
                </a:lnTo>
                <a:lnTo>
                  <a:pt x="18" y="272"/>
                </a:lnTo>
                <a:lnTo>
                  <a:pt x="16" y="274"/>
                </a:lnTo>
                <a:lnTo>
                  <a:pt x="12" y="276"/>
                </a:lnTo>
                <a:lnTo>
                  <a:pt x="10" y="278"/>
                </a:lnTo>
                <a:lnTo>
                  <a:pt x="8" y="280"/>
                </a:lnTo>
                <a:lnTo>
                  <a:pt x="10" y="282"/>
                </a:lnTo>
                <a:lnTo>
                  <a:pt x="12" y="286"/>
                </a:lnTo>
                <a:lnTo>
                  <a:pt x="14" y="290"/>
                </a:lnTo>
                <a:lnTo>
                  <a:pt x="18" y="292"/>
                </a:lnTo>
                <a:lnTo>
                  <a:pt x="22" y="294"/>
                </a:lnTo>
                <a:lnTo>
                  <a:pt x="24" y="296"/>
                </a:lnTo>
                <a:lnTo>
                  <a:pt x="26" y="296"/>
                </a:lnTo>
                <a:lnTo>
                  <a:pt x="26" y="304"/>
                </a:lnTo>
                <a:lnTo>
                  <a:pt x="28" y="304"/>
                </a:lnTo>
                <a:lnTo>
                  <a:pt x="30" y="304"/>
                </a:lnTo>
                <a:lnTo>
                  <a:pt x="34" y="306"/>
                </a:lnTo>
                <a:lnTo>
                  <a:pt x="38" y="308"/>
                </a:lnTo>
                <a:lnTo>
                  <a:pt x="40" y="310"/>
                </a:lnTo>
                <a:lnTo>
                  <a:pt x="42" y="312"/>
                </a:lnTo>
                <a:lnTo>
                  <a:pt x="44" y="314"/>
                </a:lnTo>
                <a:lnTo>
                  <a:pt x="44" y="316"/>
                </a:lnTo>
                <a:lnTo>
                  <a:pt x="46" y="318"/>
                </a:lnTo>
                <a:lnTo>
                  <a:pt x="48" y="318"/>
                </a:lnTo>
                <a:lnTo>
                  <a:pt x="50" y="318"/>
                </a:lnTo>
                <a:lnTo>
                  <a:pt x="54" y="318"/>
                </a:lnTo>
                <a:lnTo>
                  <a:pt x="58" y="316"/>
                </a:lnTo>
                <a:lnTo>
                  <a:pt x="66" y="312"/>
                </a:lnTo>
                <a:lnTo>
                  <a:pt x="70" y="308"/>
                </a:lnTo>
                <a:lnTo>
                  <a:pt x="74" y="306"/>
                </a:lnTo>
                <a:lnTo>
                  <a:pt x="78" y="304"/>
                </a:lnTo>
                <a:lnTo>
                  <a:pt x="82" y="304"/>
                </a:lnTo>
                <a:lnTo>
                  <a:pt x="88" y="304"/>
                </a:lnTo>
                <a:lnTo>
                  <a:pt x="94" y="304"/>
                </a:lnTo>
                <a:lnTo>
                  <a:pt x="98" y="302"/>
                </a:lnTo>
                <a:lnTo>
                  <a:pt x="104" y="302"/>
                </a:lnTo>
                <a:lnTo>
                  <a:pt x="108" y="302"/>
                </a:lnTo>
                <a:lnTo>
                  <a:pt x="108" y="302"/>
                </a:lnTo>
                <a:lnTo>
                  <a:pt x="110" y="302"/>
                </a:lnTo>
                <a:lnTo>
                  <a:pt x="112" y="304"/>
                </a:lnTo>
                <a:lnTo>
                  <a:pt x="114" y="306"/>
                </a:lnTo>
                <a:lnTo>
                  <a:pt x="116" y="310"/>
                </a:lnTo>
                <a:lnTo>
                  <a:pt x="118" y="314"/>
                </a:lnTo>
                <a:lnTo>
                  <a:pt x="118" y="314"/>
                </a:lnTo>
                <a:lnTo>
                  <a:pt x="120" y="314"/>
                </a:lnTo>
                <a:lnTo>
                  <a:pt x="124" y="316"/>
                </a:lnTo>
                <a:lnTo>
                  <a:pt x="126" y="318"/>
                </a:lnTo>
                <a:lnTo>
                  <a:pt x="128" y="324"/>
                </a:lnTo>
                <a:lnTo>
                  <a:pt x="132" y="330"/>
                </a:lnTo>
                <a:lnTo>
                  <a:pt x="132" y="348"/>
                </a:lnTo>
                <a:lnTo>
                  <a:pt x="132" y="350"/>
                </a:lnTo>
                <a:lnTo>
                  <a:pt x="134" y="352"/>
                </a:lnTo>
                <a:lnTo>
                  <a:pt x="136" y="358"/>
                </a:lnTo>
                <a:lnTo>
                  <a:pt x="138" y="364"/>
                </a:lnTo>
                <a:lnTo>
                  <a:pt x="140" y="370"/>
                </a:lnTo>
                <a:lnTo>
                  <a:pt x="142" y="378"/>
                </a:lnTo>
                <a:lnTo>
                  <a:pt x="140" y="384"/>
                </a:lnTo>
                <a:lnTo>
                  <a:pt x="140" y="390"/>
                </a:lnTo>
                <a:lnTo>
                  <a:pt x="142" y="394"/>
                </a:lnTo>
                <a:lnTo>
                  <a:pt x="144" y="398"/>
                </a:lnTo>
                <a:lnTo>
                  <a:pt x="148" y="402"/>
                </a:lnTo>
                <a:lnTo>
                  <a:pt x="148" y="404"/>
                </a:lnTo>
                <a:lnTo>
                  <a:pt x="148" y="406"/>
                </a:lnTo>
                <a:lnTo>
                  <a:pt x="146" y="408"/>
                </a:lnTo>
                <a:lnTo>
                  <a:pt x="146" y="410"/>
                </a:lnTo>
                <a:lnTo>
                  <a:pt x="144" y="410"/>
                </a:lnTo>
                <a:lnTo>
                  <a:pt x="144" y="410"/>
                </a:lnTo>
                <a:lnTo>
                  <a:pt x="142" y="410"/>
                </a:lnTo>
                <a:lnTo>
                  <a:pt x="140" y="410"/>
                </a:lnTo>
                <a:lnTo>
                  <a:pt x="140" y="410"/>
                </a:lnTo>
                <a:lnTo>
                  <a:pt x="138" y="412"/>
                </a:lnTo>
                <a:lnTo>
                  <a:pt x="138" y="416"/>
                </a:lnTo>
                <a:lnTo>
                  <a:pt x="140" y="418"/>
                </a:lnTo>
                <a:lnTo>
                  <a:pt x="142" y="420"/>
                </a:lnTo>
                <a:lnTo>
                  <a:pt x="144" y="422"/>
                </a:lnTo>
                <a:lnTo>
                  <a:pt x="144" y="424"/>
                </a:lnTo>
                <a:lnTo>
                  <a:pt x="144" y="426"/>
                </a:lnTo>
                <a:lnTo>
                  <a:pt x="142" y="428"/>
                </a:lnTo>
                <a:lnTo>
                  <a:pt x="138" y="430"/>
                </a:lnTo>
                <a:lnTo>
                  <a:pt x="136" y="434"/>
                </a:lnTo>
                <a:lnTo>
                  <a:pt x="134" y="436"/>
                </a:lnTo>
                <a:lnTo>
                  <a:pt x="132" y="438"/>
                </a:lnTo>
                <a:lnTo>
                  <a:pt x="132" y="440"/>
                </a:lnTo>
                <a:lnTo>
                  <a:pt x="134" y="440"/>
                </a:lnTo>
                <a:lnTo>
                  <a:pt x="138" y="440"/>
                </a:lnTo>
                <a:lnTo>
                  <a:pt x="142" y="440"/>
                </a:lnTo>
                <a:lnTo>
                  <a:pt x="146" y="438"/>
                </a:lnTo>
                <a:lnTo>
                  <a:pt x="146" y="436"/>
                </a:lnTo>
                <a:lnTo>
                  <a:pt x="148" y="434"/>
                </a:lnTo>
                <a:lnTo>
                  <a:pt x="150" y="430"/>
                </a:lnTo>
                <a:lnTo>
                  <a:pt x="152" y="426"/>
                </a:lnTo>
                <a:lnTo>
                  <a:pt x="154" y="424"/>
                </a:lnTo>
                <a:lnTo>
                  <a:pt x="156" y="424"/>
                </a:lnTo>
                <a:lnTo>
                  <a:pt x="158" y="426"/>
                </a:lnTo>
                <a:lnTo>
                  <a:pt x="160" y="430"/>
                </a:lnTo>
                <a:lnTo>
                  <a:pt x="162" y="434"/>
                </a:lnTo>
                <a:lnTo>
                  <a:pt x="162" y="438"/>
                </a:lnTo>
                <a:lnTo>
                  <a:pt x="164" y="442"/>
                </a:lnTo>
                <a:lnTo>
                  <a:pt x="164" y="446"/>
                </a:lnTo>
                <a:lnTo>
                  <a:pt x="166" y="448"/>
                </a:lnTo>
                <a:lnTo>
                  <a:pt x="168" y="450"/>
                </a:lnTo>
                <a:lnTo>
                  <a:pt x="172" y="450"/>
                </a:lnTo>
                <a:lnTo>
                  <a:pt x="176" y="452"/>
                </a:lnTo>
                <a:lnTo>
                  <a:pt x="178" y="456"/>
                </a:lnTo>
                <a:lnTo>
                  <a:pt x="178" y="460"/>
                </a:lnTo>
                <a:lnTo>
                  <a:pt x="178" y="464"/>
                </a:lnTo>
                <a:lnTo>
                  <a:pt x="178" y="464"/>
                </a:lnTo>
                <a:lnTo>
                  <a:pt x="174" y="464"/>
                </a:lnTo>
                <a:lnTo>
                  <a:pt x="170" y="462"/>
                </a:lnTo>
                <a:lnTo>
                  <a:pt x="166" y="458"/>
                </a:lnTo>
                <a:lnTo>
                  <a:pt x="162" y="456"/>
                </a:lnTo>
                <a:lnTo>
                  <a:pt x="156" y="454"/>
                </a:lnTo>
                <a:lnTo>
                  <a:pt x="152" y="454"/>
                </a:lnTo>
                <a:lnTo>
                  <a:pt x="148" y="454"/>
                </a:lnTo>
                <a:lnTo>
                  <a:pt x="148" y="456"/>
                </a:lnTo>
                <a:lnTo>
                  <a:pt x="148" y="456"/>
                </a:lnTo>
                <a:lnTo>
                  <a:pt x="148" y="458"/>
                </a:lnTo>
                <a:lnTo>
                  <a:pt x="150" y="460"/>
                </a:lnTo>
                <a:lnTo>
                  <a:pt x="152" y="464"/>
                </a:lnTo>
                <a:lnTo>
                  <a:pt x="156" y="466"/>
                </a:lnTo>
                <a:lnTo>
                  <a:pt x="162" y="468"/>
                </a:lnTo>
                <a:lnTo>
                  <a:pt x="166" y="470"/>
                </a:lnTo>
                <a:lnTo>
                  <a:pt x="170" y="470"/>
                </a:lnTo>
                <a:lnTo>
                  <a:pt x="172" y="472"/>
                </a:lnTo>
                <a:lnTo>
                  <a:pt x="174" y="474"/>
                </a:lnTo>
                <a:lnTo>
                  <a:pt x="176" y="476"/>
                </a:lnTo>
                <a:lnTo>
                  <a:pt x="176" y="480"/>
                </a:lnTo>
                <a:lnTo>
                  <a:pt x="176" y="484"/>
                </a:lnTo>
                <a:lnTo>
                  <a:pt x="172" y="490"/>
                </a:lnTo>
                <a:lnTo>
                  <a:pt x="168" y="494"/>
                </a:lnTo>
                <a:lnTo>
                  <a:pt x="166" y="498"/>
                </a:lnTo>
                <a:lnTo>
                  <a:pt x="162" y="500"/>
                </a:lnTo>
                <a:lnTo>
                  <a:pt x="160" y="502"/>
                </a:lnTo>
                <a:lnTo>
                  <a:pt x="158" y="502"/>
                </a:lnTo>
                <a:lnTo>
                  <a:pt x="156" y="504"/>
                </a:lnTo>
                <a:lnTo>
                  <a:pt x="158" y="506"/>
                </a:lnTo>
                <a:lnTo>
                  <a:pt x="158" y="508"/>
                </a:lnTo>
                <a:lnTo>
                  <a:pt x="160" y="508"/>
                </a:lnTo>
                <a:lnTo>
                  <a:pt x="162" y="508"/>
                </a:lnTo>
                <a:lnTo>
                  <a:pt x="156" y="514"/>
                </a:lnTo>
                <a:lnTo>
                  <a:pt x="148" y="526"/>
                </a:lnTo>
                <a:lnTo>
                  <a:pt x="148" y="526"/>
                </a:lnTo>
                <a:lnTo>
                  <a:pt x="150" y="528"/>
                </a:lnTo>
                <a:lnTo>
                  <a:pt x="150" y="532"/>
                </a:lnTo>
                <a:lnTo>
                  <a:pt x="152" y="538"/>
                </a:lnTo>
                <a:lnTo>
                  <a:pt x="152" y="544"/>
                </a:lnTo>
                <a:lnTo>
                  <a:pt x="154" y="550"/>
                </a:lnTo>
                <a:lnTo>
                  <a:pt x="154" y="558"/>
                </a:lnTo>
                <a:lnTo>
                  <a:pt x="156" y="566"/>
                </a:lnTo>
                <a:lnTo>
                  <a:pt x="158" y="572"/>
                </a:lnTo>
                <a:lnTo>
                  <a:pt x="160" y="578"/>
                </a:lnTo>
                <a:lnTo>
                  <a:pt x="162" y="584"/>
                </a:lnTo>
                <a:lnTo>
                  <a:pt x="164" y="588"/>
                </a:lnTo>
                <a:lnTo>
                  <a:pt x="166" y="594"/>
                </a:lnTo>
                <a:lnTo>
                  <a:pt x="166" y="598"/>
                </a:lnTo>
                <a:lnTo>
                  <a:pt x="166" y="600"/>
                </a:lnTo>
                <a:lnTo>
                  <a:pt x="178" y="620"/>
                </a:lnTo>
                <a:lnTo>
                  <a:pt x="180" y="620"/>
                </a:lnTo>
                <a:lnTo>
                  <a:pt x="180" y="624"/>
                </a:lnTo>
                <a:lnTo>
                  <a:pt x="180" y="628"/>
                </a:lnTo>
                <a:lnTo>
                  <a:pt x="182" y="634"/>
                </a:lnTo>
                <a:lnTo>
                  <a:pt x="184" y="638"/>
                </a:lnTo>
                <a:lnTo>
                  <a:pt x="184" y="642"/>
                </a:lnTo>
                <a:lnTo>
                  <a:pt x="186" y="644"/>
                </a:lnTo>
                <a:lnTo>
                  <a:pt x="190" y="646"/>
                </a:lnTo>
                <a:lnTo>
                  <a:pt x="194" y="646"/>
                </a:lnTo>
                <a:lnTo>
                  <a:pt x="202" y="646"/>
                </a:lnTo>
                <a:lnTo>
                  <a:pt x="208" y="644"/>
                </a:lnTo>
                <a:lnTo>
                  <a:pt x="212" y="642"/>
                </a:lnTo>
                <a:lnTo>
                  <a:pt x="214" y="642"/>
                </a:lnTo>
                <a:lnTo>
                  <a:pt x="216" y="640"/>
                </a:lnTo>
                <a:lnTo>
                  <a:pt x="218" y="640"/>
                </a:lnTo>
                <a:lnTo>
                  <a:pt x="220" y="640"/>
                </a:lnTo>
                <a:lnTo>
                  <a:pt x="220" y="642"/>
                </a:lnTo>
                <a:lnTo>
                  <a:pt x="218" y="644"/>
                </a:lnTo>
                <a:lnTo>
                  <a:pt x="216" y="646"/>
                </a:lnTo>
                <a:lnTo>
                  <a:pt x="214" y="648"/>
                </a:lnTo>
                <a:lnTo>
                  <a:pt x="212" y="650"/>
                </a:lnTo>
                <a:lnTo>
                  <a:pt x="210" y="650"/>
                </a:lnTo>
                <a:lnTo>
                  <a:pt x="212" y="652"/>
                </a:lnTo>
                <a:lnTo>
                  <a:pt x="214" y="654"/>
                </a:lnTo>
                <a:lnTo>
                  <a:pt x="218" y="656"/>
                </a:lnTo>
                <a:lnTo>
                  <a:pt x="222" y="656"/>
                </a:lnTo>
                <a:lnTo>
                  <a:pt x="226" y="658"/>
                </a:lnTo>
                <a:lnTo>
                  <a:pt x="228" y="658"/>
                </a:lnTo>
                <a:lnTo>
                  <a:pt x="232" y="658"/>
                </a:lnTo>
                <a:lnTo>
                  <a:pt x="234" y="656"/>
                </a:lnTo>
                <a:lnTo>
                  <a:pt x="234" y="652"/>
                </a:lnTo>
                <a:lnTo>
                  <a:pt x="234" y="644"/>
                </a:lnTo>
                <a:lnTo>
                  <a:pt x="234" y="638"/>
                </a:lnTo>
                <a:lnTo>
                  <a:pt x="236" y="632"/>
                </a:lnTo>
                <a:lnTo>
                  <a:pt x="238" y="630"/>
                </a:lnTo>
                <a:lnTo>
                  <a:pt x="240" y="626"/>
                </a:lnTo>
                <a:lnTo>
                  <a:pt x="240" y="622"/>
                </a:lnTo>
                <a:lnTo>
                  <a:pt x="240" y="618"/>
                </a:lnTo>
                <a:lnTo>
                  <a:pt x="238" y="616"/>
                </a:lnTo>
                <a:lnTo>
                  <a:pt x="238" y="614"/>
                </a:lnTo>
                <a:lnTo>
                  <a:pt x="238" y="612"/>
                </a:lnTo>
                <a:lnTo>
                  <a:pt x="242" y="610"/>
                </a:lnTo>
                <a:lnTo>
                  <a:pt x="244" y="608"/>
                </a:lnTo>
                <a:lnTo>
                  <a:pt x="246" y="608"/>
                </a:lnTo>
                <a:lnTo>
                  <a:pt x="246" y="606"/>
                </a:lnTo>
                <a:lnTo>
                  <a:pt x="250" y="590"/>
                </a:lnTo>
                <a:lnTo>
                  <a:pt x="252" y="576"/>
                </a:lnTo>
                <a:lnTo>
                  <a:pt x="252" y="574"/>
                </a:lnTo>
                <a:lnTo>
                  <a:pt x="252" y="572"/>
                </a:lnTo>
                <a:lnTo>
                  <a:pt x="250" y="570"/>
                </a:lnTo>
                <a:lnTo>
                  <a:pt x="252" y="566"/>
                </a:lnTo>
                <a:lnTo>
                  <a:pt x="254" y="566"/>
                </a:lnTo>
                <a:lnTo>
                  <a:pt x="258" y="564"/>
                </a:lnTo>
                <a:lnTo>
                  <a:pt x="260" y="564"/>
                </a:lnTo>
                <a:lnTo>
                  <a:pt x="260" y="566"/>
                </a:lnTo>
                <a:lnTo>
                  <a:pt x="260" y="566"/>
                </a:lnTo>
                <a:lnTo>
                  <a:pt x="262" y="566"/>
                </a:lnTo>
                <a:lnTo>
                  <a:pt x="266" y="566"/>
                </a:lnTo>
                <a:lnTo>
                  <a:pt x="268" y="564"/>
                </a:lnTo>
                <a:lnTo>
                  <a:pt x="270" y="562"/>
                </a:lnTo>
                <a:lnTo>
                  <a:pt x="272" y="560"/>
                </a:lnTo>
                <a:lnTo>
                  <a:pt x="276" y="558"/>
                </a:lnTo>
                <a:lnTo>
                  <a:pt x="280" y="556"/>
                </a:lnTo>
                <a:lnTo>
                  <a:pt x="282" y="556"/>
                </a:lnTo>
                <a:lnTo>
                  <a:pt x="284" y="556"/>
                </a:lnTo>
                <a:lnTo>
                  <a:pt x="286" y="552"/>
                </a:lnTo>
                <a:lnTo>
                  <a:pt x="292" y="544"/>
                </a:lnTo>
                <a:lnTo>
                  <a:pt x="302" y="534"/>
                </a:lnTo>
                <a:lnTo>
                  <a:pt x="310" y="526"/>
                </a:lnTo>
                <a:lnTo>
                  <a:pt x="318" y="518"/>
                </a:lnTo>
                <a:lnTo>
                  <a:pt x="322" y="516"/>
                </a:lnTo>
                <a:lnTo>
                  <a:pt x="324" y="518"/>
                </a:lnTo>
                <a:lnTo>
                  <a:pt x="326" y="516"/>
                </a:lnTo>
                <a:lnTo>
                  <a:pt x="326" y="512"/>
                </a:lnTo>
                <a:lnTo>
                  <a:pt x="328" y="510"/>
                </a:lnTo>
                <a:lnTo>
                  <a:pt x="330" y="506"/>
                </a:lnTo>
                <a:lnTo>
                  <a:pt x="330" y="504"/>
                </a:lnTo>
                <a:lnTo>
                  <a:pt x="332" y="502"/>
                </a:lnTo>
                <a:lnTo>
                  <a:pt x="334" y="500"/>
                </a:lnTo>
                <a:lnTo>
                  <a:pt x="336" y="498"/>
                </a:lnTo>
                <a:lnTo>
                  <a:pt x="338" y="498"/>
                </a:lnTo>
                <a:lnTo>
                  <a:pt x="340" y="500"/>
                </a:lnTo>
                <a:lnTo>
                  <a:pt x="342" y="504"/>
                </a:lnTo>
                <a:lnTo>
                  <a:pt x="346" y="504"/>
                </a:lnTo>
                <a:lnTo>
                  <a:pt x="348" y="504"/>
                </a:lnTo>
                <a:lnTo>
                  <a:pt x="348" y="500"/>
                </a:lnTo>
                <a:lnTo>
                  <a:pt x="350" y="498"/>
                </a:lnTo>
                <a:lnTo>
                  <a:pt x="352" y="498"/>
                </a:lnTo>
                <a:lnTo>
                  <a:pt x="356" y="498"/>
                </a:lnTo>
                <a:lnTo>
                  <a:pt x="358" y="498"/>
                </a:lnTo>
                <a:lnTo>
                  <a:pt x="358" y="498"/>
                </a:lnTo>
                <a:lnTo>
                  <a:pt x="358" y="498"/>
                </a:lnTo>
                <a:lnTo>
                  <a:pt x="360" y="496"/>
                </a:lnTo>
                <a:lnTo>
                  <a:pt x="364" y="494"/>
                </a:lnTo>
                <a:lnTo>
                  <a:pt x="366" y="490"/>
                </a:lnTo>
                <a:lnTo>
                  <a:pt x="370" y="488"/>
                </a:lnTo>
                <a:lnTo>
                  <a:pt x="372" y="486"/>
                </a:lnTo>
                <a:lnTo>
                  <a:pt x="374" y="484"/>
                </a:lnTo>
                <a:lnTo>
                  <a:pt x="380" y="480"/>
                </a:lnTo>
                <a:lnTo>
                  <a:pt x="384" y="478"/>
                </a:lnTo>
                <a:lnTo>
                  <a:pt x="386" y="476"/>
                </a:lnTo>
                <a:lnTo>
                  <a:pt x="390" y="474"/>
                </a:lnTo>
                <a:lnTo>
                  <a:pt x="390" y="472"/>
                </a:lnTo>
                <a:lnTo>
                  <a:pt x="390" y="470"/>
                </a:lnTo>
                <a:lnTo>
                  <a:pt x="388" y="468"/>
                </a:lnTo>
                <a:lnTo>
                  <a:pt x="386" y="466"/>
                </a:lnTo>
                <a:lnTo>
                  <a:pt x="382" y="464"/>
                </a:lnTo>
                <a:lnTo>
                  <a:pt x="378" y="464"/>
                </a:lnTo>
                <a:lnTo>
                  <a:pt x="372" y="464"/>
                </a:lnTo>
                <a:lnTo>
                  <a:pt x="368" y="464"/>
                </a:lnTo>
                <a:lnTo>
                  <a:pt x="364" y="464"/>
                </a:lnTo>
                <a:lnTo>
                  <a:pt x="362" y="464"/>
                </a:lnTo>
                <a:lnTo>
                  <a:pt x="362" y="466"/>
                </a:lnTo>
                <a:lnTo>
                  <a:pt x="360" y="468"/>
                </a:lnTo>
                <a:lnTo>
                  <a:pt x="358" y="470"/>
                </a:lnTo>
                <a:lnTo>
                  <a:pt x="354" y="472"/>
                </a:lnTo>
                <a:lnTo>
                  <a:pt x="348" y="474"/>
                </a:lnTo>
                <a:lnTo>
                  <a:pt x="344" y="474"/>
                </a:lnTo>
                <a:lnTo>
                  <a:pt x="340" y="474"/>
                </a:lnTo>
                <a:lnTo>
                  <a:pt x="338" y="472"/>
                </a:lnTo>
                <a:lnTo>
                  <a:pt x="334" y="472"/>
                </a:lnTo>
                <a:lnTo>
                  <a:pt x="334" y="472"/>
                </a:lnTo>
                <a:lnTo>
                  <a:pt x="334" y="472"/>
                </a:lnTo>
                <a:lnTo>
                  <a:pt x="334" y="470"/>
                </a:lnTo>
                <a:lnTo>
                  <a:pt x="334" y="468"/>
                </a:lnTo>
                <a:lnTo>
                  <a:pt x="334" y="466"/>
                </a:lnTo>
                <a:lnTo>
                  <a:pt x="334" y="466"/>
                </a:lnTo>
                <a:lnTo>
                  <a:pt x="336" y="466"/>
                </a:lnTo>
                <a:lnTo>
                  <a:pt x="340" y="466"/>
                </a:lnTo>
                <a:lnTo>
                  <a:pt x="344" y="468"/>
                </a:lnTo>
                <a:lnTo>
                  <a:pt x="346" y="468"/>
                </a:lnTo>
                <a:lnTo>
                  <a:pt x="348" y="468"/>
                </a:lnTo>
                <a:lnTo>
                  <a:pt x="358" y="462"/>
                </a:lnTo>
                <a:lnTo>
                  <a:pt x="364" y="450"/>
                </a:lnTo>
                <a:lnTo>
                  <a:pt x="356" y="448"/>
                </a:lnTo>
                <a:lnTo>
                  <a:pt x="358" y="448"/>
                </a:lnTo>
                <a:lnTo>
                  <a:pt x="360" y="446"/>
                </a:lnTo>
                <a:lnTo>
                  <a:pt x="362" y="444"/>
                </a:lnTo>
                <a:lnTo>
                  <a:pt x="362" y="442"/>
                </a:lnTo>
                <a:lnTo>
                  <a:pt x="360" y="438"/>
                </a:lnTo>
                <a:lnTo>
                  <a:pt x="360" y="438"/>
                </a:lnTo>
                <a:lnTo>
                  <a:pt x="358" y="438"/>
                </a:lnTo>
                <a:lnTo>
                  <a:pt x="356" y="436"/>
                </a:lnTo>
                <a:lnTo>
                  <a:pt x="356" y="434"/>
                </a:lnTo>
                <a:lnTo>
                  <a:pt x="356" y="432"/>
                </a:lnTo>
                <a:lnTo>
                  <a:pt x="356" y="430"/>
                </a:lnTo>
                <a:lnTo>
                  <a:pt x="358" y="430"/>
                </a:lnTo>
                <a:lnTo>
                  <a:pt x="362" y="428"/>
                </a:lnTo>
                <a:lnTo>
                  <a:pt x="366" y="428"/>
                </a:lnTo>
                <a:lnTo>
                  <a:pt x="366" y="430"/>
                </a:lnTo>
                <a:lnTo>
                  <a:pt x="368" y="432"/>
                </a:lnTo>
                <a:lnTo>
                  <a:pt x="370" y="436"/>
                </a:lnTo>
                <a:lnTo>
                  <a:pt x="372" y="442"/>
                </a:lnTo>
                <a:lnTo>
                  <a:pt x="374" y="448"/>
                </a:lnTo>
                <a:lnTo>
                  <a:pt x="378" y="452"/>
                </a:lnTo>
                <a:lnTo>
                  <a:pt x="378" y="456"/>
                </a:lnTo>
                <a:lnTo>
                  <a:pt x="380" y="456"/>
                </a:lnTo>
                <a:lnTo>
                  <a:pt x="396" y="458"/>
                </a:lnTo>
                <a:lnTo>
                  <a:pt x="394" y="434"/>
                </a:lnTo>
                <a:lnTo>
                  <a:pt x="394" y="434"/>
                </a:lnTo>
                <a:lnTo>
                  <a:pt x="394" y="432"/>
                </a:lnTo>
                <a:lnTo>
                  <a:pt x="392" y="428"/>
                </a:lnTo>
                <a:lnTo>
                  <a:pt x="390" y="426"/>
                </a:lnTo>
                <a:lnTo>
                  <a:pt x="386" y="422"/>
                </a:lnTo>
                <a:lnTo>
                  <a:pt x="384" y="420"/>
                </a:lnTo>
                <a:lnTo>
                  <a:pt x="382" y="418"/>
                </a:lnTo>
                <a:lnTo>
                  <a:pt x="380" y="414"/>
                </a:lnTo>
                <a:lnTo>
                  <a:pt x="380" y="412"/>
                </a:lnTo>
                <a:lnTo>
                  <a:pt x="380" y="412"/>
                </a:lnTo>
                <a:lnTo>
                  <a:pt x="386" y="412"/>
                </a:lnTo>
                <a:lnTo>
                  <a:pt x="386" y="396"/>
                </a:lnTo>
                <a:lnTo>
                  <a:pt x="386" y="394"/>
                </a:lnTo>
                <a:lnTo>
                  <a:pt x="384" y="394"/>
                </a:lnTo>
                <a:lnTo>
                  <a:pt x="384" y="392"/>
                </a:lnTo>
                <a:lnTo>
                  <a:pt x="382" y="388"/>
                </a:lnTo>
                <a:lnTo>
                  <a:pt x="382" y="386"/>
                </a:lnTo>
                <a:lnTo>
                  <a:pt x="382" y="384"/>
                </a:lnTo>
                <a:lnTo>
                  <a:pt x="386" y="384"/>
                </a:lnTo>
                <a:lnTo>
                  <a:pt x="392" y="382"/>
                </a:lnTo>
                <a:lnTo>
                  <a:pt x="396" y="382"/>
                </a:lnTo>
                <a:lnTo>
                  <a:pt x="396" y="382"/>
                </a:lnTo>
                <a:lnTo>
                  <a:pt x="398" y="380"/>
                </a:lnTo>
                <a:lnTo>
                  <a:pt x="400" y="378"/>
                </a:lnTo>
                <a:lnTo>
                  <a:pt x="402" y="376"/>
                </a:lnTo>
                <a:lnTo>
                  <a:pt x="402" y="374"/>
                </a:lnTo>
                <a:lnTo>
                  <a:pt x="402" y="370"/>
                </a:lnTo>
                <a:lnTo>
                  <a:pt x="410" y="364"/>
                </a:lnTo>
                <a:lnTo>
                  <a:pt x="420" y="350"/>
                </a:lnTo>
                <a:lnTo>
                  <a:pt x="426" y="340"/>
                </a:lnTo>
                <a:lnTo>
                  <a:pt x="426" y="340"/>
                </a:lnTo>
                <a:lnTo>
                  <a:pt x="424" y="336"/>
                </a:lnTo>
                <a:lnTo>
                  <a:pt x="424" y="332"/>
                </a:lnTo>
                <a:lnTo>
                  <a:pt x="422" y="328"/>
                </a:lnTo>
                <a:lnTo>
                  <a:pt x="418" y="324"/>
                </a:lnTo>
                <a:lnTo>
                  <a:pt x="414" y="324"/>
                </a:lnTo>
                <a:lnTo>
                  <a:pt x="414" y="322"/>
                </a:lnTo>
                <a:lnTo>
                  <a:pt x="414" y="320"/>
                </a:lnTo>
                <a:lnTo>
                  <a:pt x="412" y="316"/>
                </a:lnTo>
                <a:lnTo>
                  <a:pt x="412" y="314"/>
                </a:lnTo>
                <a:lnTo>
                  <a:pt x="408" y="310"/>
                </a:lnTo>
                <a:lnTo>
                  <a:pt x="406" y="308"/>
                </a:lnTo>
                <a:lnTo>
                  <a:pt x="400" y="308"/>
                </a:lnTo>
                <a:lnTo>
                  <a:pt x="394" y="308"/>
                </a:lnTo>
                <a:lnTo>
                  <a:pt x="388" y="310"/>
                </a:lnTo>
                <a:lnTo>
                  <a:pt x="384" y="310"/>
                </a:lnTo>
                <a:lnTo>
                  <a:pt x="382" y="310"/>
                </a:lnTo>
                <a:lnTo>
                  <a:pt x="382" y="310"/>
                </a:lnTo>
                <a:lnTo>
                  <a:pt x="382" y="308"/>
                </a:lnTo>
                <a:lnTo>
                  <a:pt x="382" y="306"/>
                </a:lnTo>
                <a:lnTo>
                  <a:pt x="382" y="300"/>
                </a:lnTo>
                <a:lnTo>
                  <a:pt x="382" y="298"/>
                </a:lnTo>
                <a:lnTo>
                  <a:pt x="382" y="292"/>
                </a:lnTo>
                <a:lnTo>
                  <a:pt x="382" y="286"/>
                </a:lnTo>
                <a:lnTo>
                  <a:pt x="382" y="280"/>
                </a:lnTo>
                <a:lnTo>
                  <a:pt x="382" y="276"/>
                </a:lnTo>
                <a:lnTo>
                  <a:pt x="380" y="272"/>
                </a:lnTo>
                <a:lnTo>
                  <a:pt x="380" y="270"/>
                </a:lnTo>
                <a:lnTo>
                  <a:pt x="380" y="270"/>
                </a:lnTo>
                <a:lnTo>
                  <a:pt x="378" y="268"/>
                </a:lnTo>
                <a:lnTo>
                  <a:pt x="374" y="266"/>
                </a:lnTo>
                <a:lnTo>
                  <a:pt x="372" y="264"/>
                </a:lnTo>
                <a:lnTo>
                  <a:pt x="370" y="260"/>
                </a:lnTo>
                <a:lnTo>
                  <a:pt x="370" y="258"/>
                </a:lnTo>
                <a:lnTo>
                  <a:pt x="374" y="256"/>
                </a:lnTo>
                <a:lnTo>
                  <a:pt x="374" y="254"/>
                </a:lnTo>
                <a:lnTo>
                  <a:pt x="376" y="250"/>
                </a:lnTo>
                <a:lnTo>
                  <a:pt x="378" y="242"/>
                </a:lnTo>
                <a:lnTo>
                  <a:pt x="380" y="230"/>
                </a:lnTo>
                <a:lnTo>
                  <a:pt x="380" y="210"/>
                </a:lnTo>
                <a:lnTo>
                  <a:pt x="378" y="188"/>
                </a:lnTo>
                <a:lnTo>
                  <a:pt x="378" y="186"/>
                </a:lnTo>
                <a:lnTo>
                  <a:pt x="380" y="184"/>
                </a:lnTo>
                <a:lnTo>
                  <a:pt x="380" y="180"/>
                </a:lnTo>
                <a:lnTo>
                  <a:pt x="382" y="176"/>
                </a:lnTo>
                <a:lnTo>
                  <a:pt x="384" y="174"/>
                </a:lnTo>
                <a:lnTo>
                  <a:pt x="388" y="172"/>
                </a:lnTo>
                <a:lnTo>
                  <a:pt x="392" y="172"/>
                </a:lnTo>
                <a:lnTo>
                  <a:pt x="392" y="172"/>
                </a:lnTo>
                <a:lnTo>
                  <a:pt x="394" y="174"/>
                </a:lnTo>
                <a:lnTo>
                  <a:pt x="396" y="174"/>
                </a:lnTo>
                <a:lnTo>
                  <a:pt x="400" y="174"/>
                </a:lnTo>
                <a:lnTo>
                  <a:pt x="402" y="174"/>
                </a:lnTo>
                <a:lnTo>
                  <a:pt x="406" y="170"/>
                </a:lnTo>
                <a:lnTo>
                  <a:pt x="408" y="166"/>
                </a:lnTo>
                <a:lnTo>
                  <a:pt x="408" y="162"/>
                </a:lnTo>
                <a:lnTo>
                  <a:pt x="408" y="158"/>
                </a:lnTo>
                <a:lnTo>
                  <a:pt x="408" y="154"/>
                </a:lnTo>
                <a:lnTo>
                  <a:pt x="408" y="150"/>
                </a:lnTo>
                <a:lnTo>
                  <a:pt x="408" y="146"/>
                </a:lnTo>
                <a:lnTo>
                  <a:pt x="412" y="144"/>
                </a:lnTo>
                <a:lnTo>
                  <a:pt x="414" y="140"/>
                </a:lnTo>
                <a:lnTo>
                  <a:pt x="416" y="138"/>
                </a:lnTo>
                <a:lnTo>
                  <a:pt x="414" y="138"/>
                </a:lnTo>
                <a:lnTo>
                  <a:pt x="410" y="138"/>
                </a:lnTo>
                <a:lnTo>
                  <a:pt x="406" y="138"/>
                </a:lnTo>
                <a:lnTo>
                  <a:pt x="402" y="140"/>
                </a:lnTo>
                <a:lnTo>
                  <a:pt x="400" y="140"/>
                </a:lnTo>
                <a:lnTo>
                  <a:pt x="398" y="140"/>
                </a:lnTo>
                <a:lnTo>
                  <a:pt x="396" y="138"/>
                </a:lnTo>
                <a:lnTo>
                  <a:pt x="398" y="136"/>
                </a:lnTo>
                <a:lnTo>
                  <a:pt x="404" y="134"/>
                </a:lnTo>
                <a:lnTo>
                  <a:pt x="410" y="130"/>
                </a:lnTo>
                <a:lnTo>
                  <a:pt x="416" y="128"/>
                </a:lnTo>
                <a:lnTo>
                  <a:pt x="422" y="124"/>
                </a:lnTo>
                <a:lnTo>
                  <a:pt x="426" y="120"/>
                </a:lnTo>
                <a:lnTo>
                  <a:pt x="430" y="114"/>
                </a:lnTo>
                <a:lnTo>
                  <a:pt x="434" y="108"/>
                </a:lnTo>
                <a:lnTo>
                  <a:pt x="436" y="102"/>
                </a:lnTo>
                <a:lnTo>
                  <a:pt x="436" y="98"/>
                </a:lnTo>
                <a:lnTo>
                  <a:pt x="436" y="94"/>
                </a:lnTo>
                <a:lnTo>
                  <a:pt x="436" y="92"/>
                </a:lnTo>
                <a:lnTo>
                  <a:pt x="436" y="90"/>
                </a:lnTo>
                <a:lnTo>
                  <a:pt x="436" y="86"/>
                </a:lnTo>
                <a:lnTo>
                  <a:pt x="440" y="84"/>
                </a:lnTo>
                <a:lnTo>
                  <a:pt x="422" y="72"/>
                </a:lnTo>
                <a:lnTo>
                  <a:pt x="422" y="74"/>
                </a:lnTo>
                <a:lnTo>
                  <a:pt x="422" y="76"/>
                </a:lnTo>
                <a:lnTo>
                  <a:pt x="420" y="78"/>
                </a:lnTo>
                <a:lnTo>
                  <a:pt x="418" y="80"/>
                </a:lnTo>
                <a:lnTo>
                  <a:pt x="416" y="82"/>
                </a:lnTo>
                <a:lnTo>
                  <a:pt x="414" y="78"/>
                </a:lnTo>
                <a:lnTo>
                  <a:pt x="412" y="76"/>
                </a:lnTo>
                <a:lnTo>
                  <a:pt x="410" y="74"/>
                </a:lnTo>
                <a:lnTo>
                  <a:pt x="408" y="74"/>
                </a:lnTo>
                <a:lnTo>
                  <a:pt x="406" y="76"/>
                </a:lnTo>
                <a:lnTo>
                  <a:pt x="406" y="78"/>
                </a:lnTo>
                <a:lnTo>
                  <a:pt x="406" y="82"/>
                </a:lnTo>
                <a:lnTo>
                  <a:pt x="408" y="84"/>
                </a:lnTo>
                <a:lnTo>
                  <a:pt x="408" y="84"/>
                </a:lnTo>
                <a:lnTo>
                  <a:pt x="410" y="86"/>
                </a:lnTo>
                <a:lnTo>
                  <a:pt x="410" y="86"/>
                </a:lnTo>
                <a:lnTo>
                  <a:pt x="410" y="88"/>
                </a:lnTo>
                <a:lnTo>
                  <a:pt x="408" y="92"/>
                </a:lnTo>
                <a:lnTo>
                  <a:pt x="406" y="98"/>
                </a:lnTo>
                <a:lnTo>
                  <a:pt x="398" y="108"/>
                </a:lnTo>
                <a:lnTo>
                  <a:pt x="386" y="118"/>
                </a:lnTo>
                <a:lnTo>
                  <a:pt x="372" y="128"/>
                </a:lnTo>
                <a:lnTo>
                  <a:pt x="362" y="136"/>
                </a:lnTo>
                <a:lnTo>
                  <a:pt x="354" y="140"/>
                </a:lnTo>
                <a:lnTo>
                  <a:pt x="356" y="138"/>
                </a:lnTo>
                <a:lnTo>
                  <a:pt x="362" y="130"/>
                </a:lnTo>
                <a:lnTo>
                  <a:pt x="370" y="120"/>
                </a:lnTo>
                <a:lnTo>
                  <a:pt x="378" y="110"/>
                </a:lnTo>
                <a:lnTo>
                  <a:pt x="382" y="100"/>
                </a:lnTo>
                <a:lnTo>
                  <a:pt x="388" y="88"/>
                </a:lnTo>
                <a:lnTo>
                  <a:pt x="398" y="66"/>
                </a:lnTo>
                <a:lnTo>
                  <a:pt x="398" y="66"/>
                </a:lnTo>
                <a:lnTo>
                  <a:pt x="396" y="64"/>
                </a:lnTo>
                <a:lnTo>
                  <a:pt x="394" y="64"/>
                </a:lnTo>
                <a:lnTo>
                  <a:pt x="390" y="62"/>
                </a:lnTo>
                <a:lnTo>
                  <a:pt x="386" y="64"/>
                </a:lnTo>
                <a:lnTo>
                  <a:pt x="382" y="64"/>
                </a:lnTo>
                <a:lnTo>
                  <a:pt x="376" y="68"/>
                </a:lnTo>
                <a:lnTo>
                  <a:pt x="376" y="70"/>
                </a:lnTo>
                <a:lnTo>
                  <a:pt x="374" y="72"/>
                </a:lnTo>
                <a:lnTo>
                  <a:pt x="372" y="74"/>
                </a:lnTo>
                <a:lnTo>
                  <a:pt x="368" y="78"/>
                </a:lnTo>
                <a:lnTo>
                  <a:pt x="366" y="80"/>
                </a:lnTo>
                <a:lnTo>
                  <a:pt x="362" y="82"/>
                </a:lnTo>
                <a:lnTo>
                  <a:pt x="358" y="84"/>
                </a:lnTo>
                <a:lnTo>
                  <a:pt x="356" y="86"/>
                </a:lnTo>
                <a:lnTo>
                  <a:pt x="356" y="84"/>
                </a:lnTo>
                <a:lnTo>
                  <a:pt x="356" y="82"/>
                </a:lnTo>
                <a:lnTo>
                  <a:pt x="356" y="80"/>
                </a:lnTo>
                <a:lnTo>
                  <a:pt x="360" y="78"/>
                </a:lnTo>
                <a:lnTo>
                  <a:pt x="364" y="74"/>
                </a:lnTo>
                <a:lnTo>
                  <a:pt x="368" y="68"/>
                </a:lnTo>
                <a:lnTo>
                  <a:pt x="364" y="60"/>
                </a:lnTo>
                <a:lnTo>
                  <a:pt x="360" y="60"/>
                </a:lnTo>
                <a:lnTo>
                  <a:pt x="352" y="60"/>
                </a:lnTo>
                <a:lnTo>
                  <a:pt x="340" y="64"/>
                </a:lnTo>
                <a:lnTo>
                  <a:pt x="330" y="72"/>
                </a:lnTo>
                <a:lnTo>
                  <a:pt x="326" y="78"/>
                </a:lnTo>
                <a:lnTo>
                  <a:pt x="326" y="78"/>
                </a:lnTo>
                <a:lnTo>
                  <a:pt x="326" y="76"/>
                </a:lnTo>
                <a:lnTo>
                  <a:pt x="326" y="72"/>
                </a:lnTo>
                <a:lnTo>
                  <a:pt x="328" y="68"/>
                </a:lnTo>
                <a:lnTo>
                  <a:pt x="328" y="64"/>
                </a:lnTo>
                <a:lnTo>
                  <a:pt x="332" y="62"/>
                </a:lnTo>
                <a:lnTo>
                  <a:pt x="336" y="60"/>
                </a:lnTo>
                <a:lnTo>
                  <a:pt x="340" y="58"/>
                </a:lnTo>
                <a:lnTo>
                  <a:pt x="346" y="56"/>
                </a:lnTo>
                <a:lnTo>
                  <a:pt x="352" y="56"/>
                </a:lnTo>
                <a:lnTo>
                  <a:pt x="358" y="54"/>
                </a:lnTo>
                <a:lnTo>
                  <a:pt x="360" y="54"/>
                </a:lnTo>
                <a:lnTo>
                  <a:pt x="362" y="54"/>
                </a:lnTo>
                <a:lnTo>
                  <a:pt x="362" y="52"/>
                </a:lnTo>
                <a:lnTo>
                  <a:pt x="364" y="50"/>
                </a:lnTo>
                <a:lnTo>
                  <a:pt x="366" y="48"/>
                </a:lnTo>
                <a:lnTo>
                  <a:pt x="368" y="44"/>
                </a:lnTo>
                <a:lnTo>
                  <a:pt x="368" y="40"/>
                </a:lnTo>
                <a:lnTo>
                  <a:pt x="366" y="36"/>
                </a:lnTo>
                <a:lnTo>
                  <a:pt x="362" y="32"/>
                </a:lnTo>
                <a:lnTo>
                  <a:pt x="358" y="30"/>
                </a:lnTo>
                <a:lnTo>
                  <a:pt x="352" y="28"/>
                </a:lnTo>
                <a:lnTo>
                  <a:pt x="348" y="28"/>
                </a:lnTo>
                <a:lnTo>
                  <a:pt x="348" y="28"/>
                </a:lnTo>
                <a:lnTo>
                  <a:pt x="340" y="28"/>
                </a:lnTo>
                <a:lnTo>
                  <a:pt x="340" y="18"/>
                </a:lnTo>
                <a:lnTo>
                  <a:pt x="340" y="18"/>
                </a:lnTo>
                <a:lnTo>
                  <a:pt x="338" y="18"/>
                </a:lnTo>
                <a:lnTo>
                  <a:pt x="334" y="18"/>
                </a:lnTo>
                <a:lnTo>
                  <a:pt x="330" y="20"/>
                </a:lnTo>
                <a:lnTo>
                  <a:pt x="328" y="22"/>
                </a:lnTo>
                <a:lnTo>
                  <a:pt x="324" y="24"/>
                </a:lnTo>
                <a:lnTo>
                  <a:pt x="324" y="24"/>
                </a:lnTo>
                <a:lnTo>
                  <a:pt x="320" y="26"/>
                </a:lnTo>
                <a:lnTo>
                  <a:pt x="314" y="26"/>
                </a:lnTo>
                <a:lnTo>
                  <a:pt x="308" y="28"/>
                </a:lnTo>
                <a:lnTo>
                  <a:pt x="304" y="30"/>
                </a:lnTo>
                <a:lnTo>
                  <a:pt x="300" y="32"/>
                </a:lnTo>
                <a:lnTo>
                  <a:pt x="288" y="38"/>
                </a:lnTo>
                <a:lnTo>
                  <a:pt x="290" y="36"/>
                </a:lnTo>
                <a:lnTo>
                  <a:pt x="298" y="30"/>
                </a:lnTo>
                <a:lnTo>
                  <a:pt x="306" y="22"/>
                </a:lnTo>
                <a:lnTo>
                  <a:pt x="314" y="16"/>
                </a:lnTo>
                <a:lnTo>
                  <a:pt x="322" y="14"/>
                </a:lnTo>
                <a:lnTo>
                  <a:pt x="322" y="14"/>
                </a:lnTo>
                <a:lnTo>
                  <a:pt x="322" y="12"/>
                </a:lnTo>
                <a:lnTo>
                  <a:pt x="324" y="10"/>
                </a:lnTo>
                <a:lnTo>
                  <a:pt x="322" y="8"/>
                </a:lnTo>
                <a:lnTo>
                  <a:pt x="322" y="6"/>
                </a:lnTo>
                <a:lnTo>
                  <a:pt x="318" y="4"/>
                </a:lnTo>
                <a:lnTo>
                  <a:pt x="312" y="2"/>
                </a:lnTo>
                <a:lnTo>
                  <a:pt x="298" y="2"/>
                </a:lnTo>
                <a:lnTo>
                  <a:pt x="278" y="0"/>
                </a:lnTo>
                <a:lnTo>
                  <a:pt x="258" y="4"/>
                </a:lnTo>
                <a:lnTo>
                  <a:pt x="240" y="12"/>
                </a:lnTo>
                <a:lnTo>
                  <a:pt x="212" y="30"/>
                </a:lnTo>
                <a:lnTo>
                  <a:pt x="212" y="30"/>
                </a:lnTo>
                <a:lnTo>
                  <a:pt x="214" y="32"/>
                </a:lnTo>
                <a:lnTo>
                  <a:pt x="218" y="34"/>
                </a:lnTo>
                <a:lnTo>
                  <a:pt x="220" y="38"/>
                </a:lnTo>
                <a:lnTo>
                  <a:pt x="224" y="42"/>
                </a:lnTo>
                <a:lnTo>
                  <a:pt x="226" y="48"/>
                </a:lnTo>
                <a:lnTo>
                  <a:pt x="228" y="56"/>
                </a:lnTo>
                <a:lnTo>
                  <a:pt x="206" y="38"/>
                </a:lnTo>
                <a:lnTo>
                  <a:pt x="196" y="40"/>
                </a:lnTo>
                <a:lnTo>
                  <a:pt x="202" y="62"/>
                </a:lnTo>
                <a:lnTo>
                  <a:pt x="186" y="48"/>
                </a:lnTo>
                <a:lnTo>
                  <a:pt x="166" y="54"/>
                </a:lnTo>
                <a:lnTo>
                  <a:pt x="164" y="54"/>
                </a:lnTo>
                <a:lnTo>
                  <a:pt x="164" y="56"/>
                </a:lnTo>
                <a:lnTo>
                  <a:pt x="162" y="60"/>
                </a:lnTo>
                <a:lnTo>
                  <a:pt x="164" y="66"/>
                </a:lnTo>
                <a:lnTo>
                  <a:pt x="166" y="70"/>
                </a:lnTo>
                <a:lnTo>
                  <a:pt x="170" y="76"/>
                </a:lnTo>
                <a:lnTo>
                  <a:pt x="152" y="64"/>
                </a:lnTo>
                <a:lnTo>
                  <a:pt x="128" y="70"/>
                </a:lnTo>
                <a:lnTo>
                  <a:pt x="104" y="78"/>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62" name="Freeform 232"/>
          <p:cNvSpPr>
            <a:spLocks/>
          </p:cNvSpPr>
          <p:nvPr/>
        </p:nvSpPr>
        <p:spPr bwMode="gray">
          <a:xfrm>
            <a:off x="9193586" y="3294658"/>
            <a:ext cx="63789" cy="69248"/>
          </a:xfrm>
          <a:custGeom>
            <a:avLst/>
            <a:gdLst/>
            <a:ahLst/>
            <a:cxnLst>
              <a:cxn ang="0">
                <a:pos x="10" y="0"/>
              </a:cxn>
              <a:cxn ang="0">
                <a:pos x="8" y="0"/>
              </a:cxn>
              <a:cxn ang="0">
                <a:pos x="8" y="0"/>
              </a:cxn>
              <a:cxn ang="0">
                <a:pos x="6" y="2"/>
              </a:cxn>
              <a:cxn ang="0">
                <a:pos x="6" y="2"/>
              </a:cxn>
              <a:cxn ang="0">
                <a:pos x="4" y="6"/>
              </a:cxn>
              <a:cxn ang="0">
                <a:pos x="4" y="10"/>
              </a:cxn>
              <a:cxn ang="0">
                <a:pos x="2" y="18"/>
              </a:cxn>
              <a:cxn ang="0">
                <a:pos x="2" y="22"/>
              </a:cxn>
              <a:cxn ang="0">
                <a:pos x="2" y="24"/>
              </a:cxn>
              <a:cxn ang="0">
                <a:pos x="4" y="26"/>
              </a:cxn>
              <a:cxn ang="0">
                <a:pos x="6" y="26"/>
              </a:cxn>
              <a:cxn ang="0">
                <a:pos x="8" y="28"/>
              </a:cxn>
              <a:cxn ang="0">
                <a:pos x="6" y="30"/>
              </a:cxn>
              <a:cxn ang="0">
                <a:pos x="4" y="30"/>
              </a:cxn>
              <a:cxn ang="0">
                <a:pos x="2" y="32"/>
              </a:cxn>
              <a:cxn ang="0">
                <a:pos x="0" y="36"/>
              </a:cxn>
              <a:cxn ang="0">
                <a:pos x="0" y="38"/>
              </a:cxn>
              <a:cxn ang="0">
                <a:pos x="2" y="40"/>
              </a:cxn>
              <a:cxn ang="0">
                <a:pos x="2" y="42"/>
              </a:cxn>
              <a:cxn ang="0">
                <a:pos x="2" y="42"/>
              </a:cxn>
              <a:cxn ang="0">
                <a:pos x="4" y="42"/>
              </a:cxn>
              <a:cxn ang="0">
                <a:pos x="6" y="44"/>
              </a:cxn>
              <a:cxn ang="0">
                <a:pos x="8" y="44"/>
              </a:cxn>
              <a:cxn ang="0">
                <a:pos x="10" y="44"/>
              </a:cxn>
              <a:cxn ang="0">
                <a:pos x="12" y="44"/>
              </a:cxn>
              <a:cxn ang="0">
                <a:pos x="12" y="40"/>
              </a:cxn>
              <a:cxn ang="0">
                <a:pos x="14" y="38"/>
              </a:cxn>
              <a:cxn ang="0">
                <a:pos x="16" y="38"/>
              </a:cxn>
              <a:cxn ang="0">
                <a:pos x="18" y="36"/>
              </a:cxn>
              <a:cxn ang="0">
                <a:pos x="20" y="38"/>
              </a:cxn>
              <a:cxn ang="0">
                <a:pos x="22" y="40"/>
              </a:cxn>
              <a:cxn ang="0">
                <a:pos x="26" y="42"/>
              </a:cxn>
              <a:cxn ang="0">
                <a:pos x="30" y="44"/>
              </a:cxn>
              <a:cxn ang="0">
                <a:pos x="34" y="46"/>
              </a:cxn>
              <a:cxn ang="0">
                <a:pos x="36" y="46"/>
              </a:cxn>
              <a:cxn ang="0">
                <a:pos x="38" y="46"/>
              </a:cxn>
              <a:cxn ang="0">
                <a:pos x="38" y="44"/>
              </a:cxn>
              <a:cxn ang="0">
                <a:pos x="38" y="38"/>
              </a:cxn>
              <a:cxn ang="0">
                <a:pos x="36" y="34"/>
              </a:cxn>
              <a:cxn ang="0">
                <a:pos x="34" y="32"/>
              </a:cxn>
              <a:cxn ang="0">
                <a:pos x="34" y="30"/>
              </a:cxn>
              <a:cxn ang="0">
                <a:pos x="32" y="28"/>
              </a:cxn>
              <a:cxn ang="0">
                <a:pos x="32" y="28"/>
              </a:cxn>
              <a:cxn ang="0">
                <a:pos x="32" y="26"/>
              </a:cxn>
              <a:cxn ang="0">
                <a:pos x="30" y="24"/>
              </a:cxn>
              <a:cxn ang="0">
                <a:pos x="28" y="24"/>
              </a:cxn>
              <a:cxn ang="0">
                <a:pos x="26" y="24"/>
              </a:cxn>
              <a:cxn ang="0">
                <a:pos x="24" y="24"/>
              </a:cxn>
              <a:cxn ang="0">
                <a:pos x="20" y="22"/>
              </a:cxn>
              <a:cxn ang="0">
                <a:pos x="18" y="20"/>
              </a:cxn>
              <a:cxn ang="0">
                <a:pos x="16" y="18"/>
              </a:cxn>
              <a:cxn ang="0">
                <a:pos x="14" y="16"/>
              </a:cxn>
              <a:cxn ang="0">
                <a:pos x="14" y="16"/>
              </a:cxn>
              <a:cxn ang="0">
                <a:pos x="16" y="14"/>
              </a:cxn>
              <a:cxn ang="0">
                <a:pos x="28" y="14"/>
              </a:cxn>
              <a:cxn ang="0">
                <a:pos x="28" y="4"/>
              </a:cxn>
              <a:cxn ang="0">
                <a:pos x="26" y="6"/>
              </a:cxn>
              <a:cxn ang="0">
                <a:pos x="24" y="6"/>
              </a:cxn>
              <a:cxn ang="0">
                <a:pos x="20" y="6"/>
              </a:cxn>
              <a:cxn ang="0">
                <a:pos x="16" y="4"/>
              </a:cxn>
              <a:cxn ang="0">
                <a:pos x="12" y="4"/>
              </a:cxn>
              <a:cxn ang="0">
                <a:pos x="10" y="0"/>
              </a:cxn>
            </a:cxnLst>
            <a:rect l="0" t="0" r="r" b="b"/>
            <a:pathLst>
              <a:path w="38" h="46">
                <a:moveTo>
                  <a:pt x="10" y="0"/>
                </a:moveTo>
                <a:lnTo>
                  <a:pt x="8" y="0"/>
                </a:lnTo>
                <a:lnTo>
                  <a:pt x="8" y="0"/>
                </a:lnTo>
                <a:lnTo>
                  <a:pt x="6" y="2"/>
                </a:lnTo>
                <a:lnTo>
                  <a:pt x="6" y="2"/>
                </a:lnTo>
                <a:lnTo>
                  <a:pt x="4" y="6"/>
                </a:lnTo>
                <a:lnTo>
                  <a:pt x="4" y="10"/>
                </a:lnTo>
                <a:lnTo>
                  <a:pt x="2" y="18"/>
                </a:lnTo>
                <a:lnTo>
                  <a:pt x="2" y="22"/>
                </a:lnTo>
                <a:lnTo>
                  <a:pt x="2" y="24"/>
                </a:lnTo>
                <a:lnTo>
                  <a:pt x="4" y="26"/>
                </a:lnTo>
                <a:lnTo>
                  <a:pt x="6" y="26"/>
                </a:lnTo>
                <a:lnTo>
                  <a:pt x="8" y="28"/>
                </a:lnTo>
                <a:lnTo>
                  <a:pt x="6" y="30"/>
                </a:lnTo>
                <a:lnTo>
                  <a:pt x="4" y="30"/>
                </a:lnTo>
                <a:lnTo>
                  <a:pt x="2" y="32"/>
                </a:lnTo>
                <a:lnTo>
                  <a:pt x="0" y="36"/>
                </a:lnTo>
                <a:lnTo>
                  <a:pt x="0" y="38"/>
                </a:lnTo>
                <a:lnTo>
                  <a:pt x="2" y="40"/>
                </a:lnTo>
                <a:lnTo>
                  <a:pt x="2" y="42"/>
                </a:lnTo>
                <a:lnTo>
                  <a:pt x="2" y="42"/>
                </a:lnTo>
                <a:lnTo>
                  <a:pt x="4" y="42"/>
                </a:lnTo>
                <a:lnTo>
                  <a:pt x="6" y="44"/>
                </a:lnTo>
                <a:lnTo>
                  <a:pt x="8" y="44"/>
                </a:lnTo>
                <a:lnTo>
                  <a:pt x="10" y="44"/>
                </a:lnTo>
                <a:lnTo>
                  <a:pt x="12" y="44"/>
                </a:lnTo>
                <a:lnTo>
                  <a:pt x="12" y="40"/>
                </a:lnTo>
                <a:lnTo>
                  <a:pt x="14" y="38"/>
                </a:lnTo>
                <a:lnTo>
                  <a:pt x="16" y="38"/>
                </a:lnTo>
                <a:lnTo>
                  <a:pt x="18" y="36"/>
                </a:lnTo>
                <a:lnTo>
                  <a:pt x="20" y="38"/>
                </a:lnTo>
                <a:lnTo>
                  <a:pt x="22" y="40"/>
                </a:lnTo>
                <a:lnTo>
                  <a:pt x="26" y="42"/>
                </a:lnTo>
                <a:lnTo>
                  <a:pt x="30" y="44"/>
                </a:lnTo>
                <a:lnTo>
                  <a:pt x="34" y="46"/>
                </a:lnTo>
                <a:lnTo>
                  <a:pt x="36" y="46"/>
                </a:lnTo>
                <a:lnTo>
                  <a:pt x="38" y="46"/>
                </a:lnTo>
                <a:lnTo>
                  <a:pt x="38" y="44"/>
                </a:lnTo>
                <a:lnTo>
                  <a:pt x="38" y="38"/>
                </a:lnTo>
                <a:lnTo>
                  <a:pt x="36" y="34"/>
                </a:lnTo>
                <a:lnTo>
                  <a:pt x="34" y="32"/>
                </a:lnTo>
                <a:lnTo>
                  <a:pt x="34" y="30"/>
                </a:lnTo>
                <a:lnTo>
                  <a:pt x="32" y="28"/>
                </a:lnTo>
                <a:lnTo>
                  <a:pt x="32" y="28"/>
                </a:lnTo>
                <a:lnTo>
                  <a:pt x="32" y="26"/>
                </a:lnTo>
                <a:lnTo>
                  <a:pt x="30" y="24"/>
                </a:lnTo>
                <a:lnTo>
                  <a:pt x="28" y="24"/>
                </a:lnTo>
                <a:lnTo>
                  <a:pt x="26" y="24"/>
                </a:lnTo>
                <a:lnTo>
                  <a:pt x="24" y="24"/>
                </a:lnTo>
                <a:lnTo>
                  <a:pt x="20" y="22"/>
                </a:lnTo>
                <a:lnTo>
                  <a:pt x="18" y="20"/>
                </a:lnTo>
                <a:lnTo>
                  <a:pt x="16" y="18"/>
                </a:lnTo>
                <a:lnTo>
                  <a:pt x="14" y="16"/>
                </a:lnTo>
                <a:lnTo>
                  <a:pt x="14" y="16"/>
                </a:lnTo>
                <a:lnTo>
                  <a:pt x="16" y="14"/>
                </a:lnTo>
                <a:lnTo>
                  <a:pt x="28" y="14"/>
                </a:lnTo>
                <a:lnTo>
                  <a:pt x="28" y="4"/>
                </a:lnTo>
                <a:lnTo>
                  <a:pt x="26" y="6"/>
                </a:lnTo>
                <a:lnTo>
                  <a:pt x="24" y="6"/>
                </a:lnTo>
                <a:lnTo>
                  <a:pt x="20" y="6"/>
                </a:lnTo>
                <a:lnTo>
                  <a:pt x="16" y="4"/>
                </a:lnTo>
                <a:lnTo>
                  <a:pt x="12" y="4"/>
                </a:lnTo>
                <a:lnTo>
                  <a:pt x="10" y="0"/>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63" name="Freeform 233"/>
          <p:cNvSpPr>
            <a:spLocks/>
          </p:cNvSpPr>
          <p:nvPr/>
        </p:nvSpPr>
        <p:spPr bwMode="gray">
          <a:xfrm>
            <a:off x="8213251" y="3360895"/>
            <a:ext cx="466666" cy="481724"/>
          </a:xfrm>
          <a:custGeom>
            <a:avLst/>
            <a:gdLst/>
            <a:ahLst/>
            <a:cxnLst>
              <a:cxn ang="0">
                <a:pos x="94" y="122"/>
              </a:cxn>
              <a:cxn ang="0">
                <a:pos x="110" y="128"/>
              </a:cxn>
              <a:cxn ang="0">
                <a:pos x="138" y="144"/>
              </a:cxn>
              <a:cxn ang="0">
                <a:pos x="146" y="148"/>
              </a:cxn>
              <a:cxn ang="0">
                <a:pos x="156" y="182"/>
              </a:cxn>
              <a:cxn ang="0">
                <a:pos x="148" y="224"/>
              </a:cxn>
              <a:cxn ang="0">
                <a:pos x="132" y="238"/>
              </a:cxn>
              <a:cxn ang="0">
                <a:pos x="118" y="238"/>
              </a:cxn>
              <a:cxn ang="0">
                <a:pos x="110" y="254"/>
              </a:cxn>
              <a:cxn ang="0">
                <a:pos x="134" y="266"/>
              </a:cxn>
              <a:cxn ang="0">
                <a:pos x="146" y="258"/>
              </a:cxn>
              <a:cxn ang="0">
                <a:pos x="174" y="282"/>
              </a:cxn>
              <a:cxn ang="0">
                <a:pos x="192" y="300"/>
              </a:cxn>
              <a:cxn ang="0">
                <a:pos x="208" y="312"/>
              </a:cxn>
              <a:cxn ang="0">
                <a:pos x="222" y="318"/>
              </a:cxn>
              <a:cxn ang="0">
                <a:pos x="216" y="298"/>
              </a:cxn>
              <a:cxn ang="0">
                <a:pos x="204" y="286"/>
              </a:cxn>
              <a:cxn ang="0">
                <a:pos x="218" y="288"/>
              </a:cxn>
              <a:cxn ang="0">
                <a:pos x="238" y="304"/>
              </a:cxn>
              <a:cxn ang="0">
                <a:pos x="246" y="302"/>
              </a:cxn>
              <a:cxn ang="0">
                <a:pos x="246" y="278"/>
              </a:cxn>
              <a:cxn ang="0">
                <a:pos x="230" y="262"/>
              </a:cxn>
              <a:cxn ang="0">
                <a:pos x="218" y="252"/>
              </a:cxn>
              <a:cxn ang="0">
                <a:pos x="210" y="242"/>
              </a:cxn>
              <a:cxn ang="0">
                <a:pos x="206" y="220"/>
              </a:cxn>
              <a:cxn ang="0">
                <a:pos x="214" y="208"/>
              </a:cxn>
              <a:cxn ang="0">
                <a:pos x="224" y="228"/>
              </a:cxn>
              <a:cxn ang="0">
                <a:pos x="232" y="246"/>
              </a:cxn>
              <a:cxn ang="0">
                <a:pos x="242" y="248"/>
              </a:cxn>
              <a:cxn ang="0">
                <a:pos x="260" y="236"/>
              </a:cxn>
              <a:cxn ang="0">
                <a:pos x="274" y="232"/>
              </a:cxn>
              <a:cxn ang="0">
                <a:pos x="272" y="220"/>
              </a:cxn>
              <a:cxn ang="0">
                <a:pos x="276" y="212"/>
              </a:cxn>
              <a:cxn ang="0">
                <a:pos x="270" y="202"/>
              </a:cxn>
              <a:cxn ang="0">
                <a:pos x="260" y="200"/>
              </a:cxn>
              <a:cxn ang="0">
                <a:pos x="254" y="196"/>
              </a:cxn>
              <a:cxn ang="0">
                <a:pos x="216" y="166"/>
              </a:cxn>
              <a:cxn ang="0">
                <a:pos x="206" y="168"/>
              </a:cxn>
              <a:cxn ang="0">
                <a:pos x="210" y="152"/>
              </a:cxn>
              <a:cxn ang="0">
                <a:pos x="222" y="140"/>
              </a:cxn>
              <a:cxn ang="0">
                <a:pos x="218" y="126"/>
              </a:cxn>
              <a:cxn ang="0">
                <a:pos x="208" y="116"/>
              </a:cxn>
              <a:cxn ang="0">
                <a:pos x="196" y="96"/>
              </a:cxn>
              <a:cxn ang="0">
                <a:pos x="186" y="94"/>
              </a:cxn>
              <a:cxn ang="0">
                <a:pos x="176" y="94"/>
              </a:cxn>
              <a:cxn ang="0">
                <a:pos x="180" y="82"/>
              </a:cxn>
              <a:cxn ang="0">
                <a:pos x="168" y="78"/>
              </a:cxn>
              <a:cxn ang="0">
                <a:pos x="150" y="58"/>
              </a:cxn>
              <a:cxn ang="0">
                <a:pos x="108" y="48"/>
              </a:cxn>
              <a:cxn ang="0">
                <a:pos x="78" y="44"/>
              </a:cxn>
              <a:cxn ang="0">
                <a:pos x="84" y="24"/>
              </a:cxn>
              <a:cxn ang="0">
                <a:pos x="80" y="4"/>
              </a:cxn>
              <a:cxn ang="0">
                <a:pos x="60" y="16"/>
              </a:cxn>
              <a:cxn ang="0">
                <a:pos x="72" y="78"/>
              </a:cxn>
              <a:cxn ang="0">
                <a:pos x="72" y="92"/>
              </a:cxn>
              <a:cxn ang="0">
                <a:pos x="44" y="38"/>
              </a:cxn>
              <a:cxn ang="0">
                <a:pos x="40" y="0"/>
              </a:cxn>
              <a:cxn ang="0">
                <a:pos x="2" y="56"/>
              </a:cxn>
              <a:cxn ang="0">
                <a:pos x="4" y="68"/>
              </a:cxn>
              <a:cxn ang="0">
                <a:pos x="22" y="108"/>
              </a:cxn>
              <a:cxn ang="0">
                <a:pos x="36" y="110"/>
              </a:cxn>
            </a:cxnLst>
            <a:rect l="0" t="0" r="r" b="b"/>
            <a:pathLst>
              <a:path w="278" h="320">
                <a:moveTo>
                  <a:pt x="80" y="124"/>
                </a:moveTo>
                <a:lnTo>
                  <a:pt x="92" y="126"/>
                </a:lnTo>
                <a:lnTo>
                  <a:pt x="92" y="124"/>
                </a:lnTo>
                <a:lnTo>
                  <a:pt x="92" y="124"/>
                </a:lnTo>
                <a:lnTo>
                  <a:pt x="92" y="122"/>
                </a:lnTo>
                <a:lnTo>
                  <a:pt x="94" y="122"/>
                </a:lnTo>
                <a:lnTo>
                  <a:pt x="94" y="122"/>
                </a:lnTo>
                <a:lnTo>
                  <a:pt x="98" y="124"/>
                </a:lnTo>
                <a:lnTo>
                  <a:pt x="98" y="124"/>
                </a:lnTo>
                <a:lnTo>
                  <a:pt x="102" y="126"/>
                </a:lnTo>
                <a:lnTo>
                  <a:pt x="106" y="128"/>
                </a:lnTo>
                <a:lnTo>
                  <a:pt x="110" y="128"/>
                </a:lnTo>
                <a:lnTo>
                  <a:pt x="116" y="130"/>
                </a:lnTo>
                <a:lnTo>
                  <a:pt x="134" y="138"/>
                </a:lnTo>
                <a:lnTo>
                  <a:pt x="136" y="140"/>
                </a:lnTo>
                <a:lnTo>
                  <a:pt x="136" y="140"/>
                </a:lnTo>
                <a:lnTo>
                  <a:pt x="138" y="142"/>
                </a:lnTo>
                <a:lnTo>
                  <a:pt x="138" y="144"/>
                </a:lnTo>
                <a:lnTo>
                  <a:pt x="138" y="146"/>
                </a:lnTo>
                <a:lnTo>
                  <a:pt x="136" y="150"/>
                </a:lnTo>
                <a:lnTo>
                  <a:pt x="136" y="148"/>
                </a:lnTo>
                <a:lnTo>
                  <a:pt x="138" y="148"/>
                </a:lnTo>
                <a:lnTo>
                  <a:pt x="142" y="148"/>
                </a:lnTo>
                <a:lnTo>
                  <a:pt x="146" y="148"/>
                </a:lnTo>
                <a:lnTo>
                  <a:pt x="148" y="150"/>
                </a:lnTo>
                <a:lnTo>
                  <a:pt x="152" y="152"/>
                </a:lnTo>
                <a:lnTo>
                  <a:pt x="152" y="156"/>
                </a:lnTo>
                <a:lnTo>
                  <a:pt x="154" y="160"/>
                </a:lnTo>
                <a:lnTo>
                  <a:pt x="156" y="170"/>
                </a:lnTo>
                <a:lnTo>
                  <a:pt x="156" y="182"/>
                </a:lnTo>
                <a:lnTo>
                  <a:pt x="156" y="196"/>
                </a:lnTo>
                <a:lnTo>
                  <a:pt x="150" y="210"/>
                </a:lnTo>
                <a:lnTo>
                  <a:pt x="150" y="210"/>
                </a:lnTo>
                <a:lnTo>
                  <a:pt x="150" y="214"/>
                </a:lnTo>
                <a:lnTo>
                  <a:pt x="150" y="218"/>
                </a:lnTo>
                <a:lnTo>
                  <a:pt x="148" y="224"/>
                </a:lnTo>
                <a:lnTo>
                  <a:pt x="146" y="230"/>
                </a:lnTo>
                <a:lnTo>
                  <a:pt x="140" y="234"/>
                </a:lnTo>
                <a:lnTo>
                  <a:pt x="140" y="236"/>
                </a:lnTo>
                <a:lnTo>
                  <a:pt x="138" y="236"/>
                </a:lnTo>
                <a:lnTo>
                  <a:pt x="136" y="238"/>
                </a:lnTo>
                <a:lnTo>
                  <a:pt x="132" y="238"/>
                </a:lnTo>
                <a:lnTo>
                  <a:pt x="128" y="238"/>
                </a:lnTo>
                <a:lnTo>
                  <a:pt x="126" y="238"/>
                </a:lnTo>
                <a:lnTo>
                  <a:pt x="124" y="238"/>
                </a:lnTo>
                <a:lnTo>
                  <a:pt x="124" y="236"/>
                </a:lnTo>
                <a:lnTo>
                  <a:pt x="120" y="236"/>
                </a:lnTo>
                <a:lnTo>
                  <a:pt x="118" y="238"/>
                </a:lnTo>
                <a:lnTo>
                  <a:pt x="116" y="240"/>
                </a:lnTo>
                <a:lnTo>
                  <a:pt x="112" y="244"/>
                </a:lnTo>
                <a:lnTo>
                  <a:pt x="110" y="250"/>
                </a:lnTo>
                <a:lnTo>
                  <a:pt x="110" y="250"/>
                </a:lnTo>
                <a:lnTo>
                  <a:pt x="110" y="252"/>
                </a:lnTo>
                <a:lnTo>
                  <a:pt x="110" y="254"/>
                </a:lnTo>
                <a:lnTo>
                  <a:pt x="112" y="256"/>
                </a:lnTo>
                <a:lnTo>
                  <a:pt x="114" y="260"/>
                </a:lnTo>
                <a:lnTo>
                  <a:pt x="116" y="262"/>
                </a:lnTo>
                <a:lnTo>
                  <a:pt x="122" y="264"/>
                </a:lnTo>
                <a:lnTo>
                  <a:pt x="126" y="266"/>
                </a:lnTo>
                <a:lnTo>
                  <a:pt x="134" y="266"/>
                </a:lnTo>
                <a:lnTo>
                  <a:pt x="136" y="266"/>
                </a:lnTo>
                <a:lnTo>
                  <a:pt x="138" y="264"/>
                </a:lnTo>
                <a:lnTo>
                  <a:pt x="140" y="262"/>
                </a:lnTo>
                <a:lnTo>
                  <a:pt x="144" y="262"/>
                </a:lnTo>
                <a:lnTo>
                  <a:pt x="146" y="260"/>
                </a:lnTo>
                <a:lnTo>
                  <a:pt x="146" y="258"/>
                </a:lnTo>
                <a:lnTo>
                  <a:pt x="144" y="256"/>
                </a:lnTo>
                <a:lnTo>
                  <a:pt x="162" y="274"/>
                </a:lnTo>
                <a:lnTo>
                  <a:pt x="174" y="276"/>
                </a:lnTo>
                <a:lnTo>
                  <a:pt x="174" y="276"/>
                </a:lnTo>
                <a:lnTo>
                  <a:pt x="174" y="278"/>
                </a:lnTo>
                <a:lnTo>
                  <a:pt x="174" y="282"/>
                </a:lnTo>
                <a:lnTo>
                  <a:pt x="174" y="284"/>
                </a:lnTo>
                <a:lnTo>
                  <a:pt x="176" y="288"/>
                </a:lnTo>
                <a:lnTo>
                  <a:pt x="180" y="292"/>
                </a:lnTo>
                <a:lnTo>
                  <a:pt x="184" y="296"/>
                </a:lnTo>
                <a:lnTo>
                  <a:pt x="192" y="298"/>
                </a:lnTo>
                <a:lnTo>
                  <a:pt x="192" y="300"/>
                </a:lnTo>
                <a:lnTo>
                  <a:pt x="196" y="300"/>
                </a:lnTo>
                <a:lnTo>
                  <a:pt x="200" y="302"/>
                </a:lnTo>
                <a:lnTo>
                  <a:pt x="202" y="306"/>
                </a:lnTo>
                <a:lnTo>
                  <a:pt x="206" y="310"/>
                </a:lnTo>
                <a:lnTo>
                  <a:pt x="206" y="312"/>
                </a:lnTo>
                <a:lnTo>
                  <a:pt x="208" y="312"/>
                </a:lnTo>
                <a:lnTo>
                  <a:pt x="210" y="314"/>
                </a:lnTo>
                <a:lnTo>
                  <a:pt x="212" y="316"/>
                </a:lnTo>
                <a:lnTo>
                  <a:pt x="214" y="318"/>
                </a:lnTo>
                <a:lnTo>
                  <a:pt x="218" y="320"/>
                </a:lnTo>
                <a:lnTo>
                  <a:pt x="220" y="320"/>
                </a:lnTo>
                <a:lnTo>
                  <a:pt x="222" y="318"/>
                </a:lnTo>
                <a:lnTo>
                  <a:pt x="222" y="316"/>
                </a:lnTo>
                <a:lnTo>
                  <a:pt x="222" y="310"/>
                </a:lnTo>
                <a:lnTo>
                  <a:pt x="222" y="310"/>
                </a:lnTo>
                <a:lnTo>
                  <a:pt x="220" y="306"/>
                </a:lnTo>
                <a:lnTo>
                  <a:pt x="218" y="302"/>
                </a:lnTo>
                <a:lnTo>
                  <a:pt x="216" y="298"/>
                </a:lnTo>
                <a:lnTo>
                  <a:pt x="212" y="294"/>
                </a:lnTo>
                <a:lnTo>
                  <a:pt x="210" y="290"/>
                </a:lnTo>
                <a:lnTo>
                  <a:pt x="206" y="290"/>
                </a:lnTo>
                <a:lnTo>
                  <a:pt x="206" y="288"/>
                </a:lnTo>
                <a:lnTo>
                  <a:pt x="206" y="288"/>
                </a:lnTo>
                <a:lnTo>
                  <a:pt x="204" y="286"/>
                </a:lnTo>
                <a:lnTo>
                  <a:pt x="204" y="286"/>
                </a:lnTo>
                <a:lnTo>
                  <a:pt x="206" y="284"/>
                </a:lnTo>
                <a:lnTo>
                  <a:pt x="208" y="284"/>
                </a:lnTo>
                <a:lnTo>
                  <a:pt x="210" y="284"/>
                </a:lnTo>
                <a:lnTo>
                  <a:pt x="214" y="286"/>
                </a:lnTo>
                <a:lnTo>
                  <a:pt x="218" y="288"/>
                </a:lnTo>
                <a:lnTo>
                  <a:pt x="222" y="290"/>
                </a:lnTo>
                <a:lnTo>
                  <a:pt x="228" y="292"/>
                </a:lnTo>
                <a:lnTo>
                  <a:pt x="232" y="296"/>
                </a:lnTo>
                <a:lnTo>
                  <a:pt x="236" y="300"/>
                </a:lnTo>
                <a:lnTo>
                  <a:pt x="238" y="304"/>
                </a:lnTo>
                <a:lnTo>
                  <a:pt x="238" y="304"/>
                </a:lnTo>
                <a:lnTo>
                  <a:pt x="240" y="306"/>
                </a:lnTo>
                <a:lnTo>
                  <a:pt x="240" y="308"/>
                </a:lnTo>
                <a:lnTo>
                  <a:pt x="242" y="308"/>
                </a:lnTo>
                <a:lnTo>
                  <a:pt x="244" y="306"/>
                </a:lnTo>
                <a:lnTo>
                  <a:pt x="246" y="304"/>
                </a:lnTo>
                <a:lnTo>
                  <a:pt x="246" y="302"/>
                </a:lnTo>
                <a:lnTo>
                  <a:pt x="248" y="300"/>
                </a:lnTo>
                <a:lnTo>
                  <a:pt x="248" y="296"/>
                </a:lnTo>
                <a:lnTo>
                  <a:pt x="250" y="290"/>
                </a:lnTo>
                <a:lnTo>
                  <a:pt x="250" y="286"/>
                </a:lnTo>
                <a:lnTo>
                  <a:pt x="248" y="282"/>
                </a:lnTo>
                <a:lnTo>
                  <a:pt x="246" y="278"/>
                </a:lnTo>
                <a:lnTo>
                  <a:pt x="244" y="276"/>
                </a:lnTo>
                <a:lnTo>
                  <a:pt x="242" y="274"/>
                </a:lnTo>
                <a:lnTo>
                  <a:pt x="240" y="272"/>
                </a:lnTo>
                <a:lnTo>
                  <a:pt x="236" y="268"/>
                </a:lnTo>
                <a:lnTo>
                  <a:pt x="232" y="264"/>
                </a:lnTo>
                <a:lnTo>
                  <a:pt x="230" y="262"/>
                </a:lnTo>
                <a:lnTo>
                  <a:pt x="226" y="260"/>
                </a:lnTo>
                <a:lnTo>
                  <a:pt x="224" y="258"/>
                </a:lnTo>
                <a:lnTo>
                  <a:pt x="224" y="258"/>
                </a:lnTo>
                <a:lnTo>
                  <a:pt x="222" y="258"/>
                </a:lnTo>
                <a:lnTo>
                  <a:pt x="220" y="256"/>
                </a:lnTo>
                <a:lnTo>
                  <a:pt x="218" y="252"/>
                </a:lnTo>
                <a:lnTo>
                  <a:pt x="218" y="250"/>
                </a:lnTo>
                <a:lnTo>
                  <a:pt x="218" y="250"/>
                </a:lnTo>
                <a:lnTo>
                  <a:pt x="216" y="250"/>
                </a:lnTo>
                <a:lnTo>
                  <a:pt x="214" y="248"/>
                </a:lnTo>
                <a:lnTo>
                  <a:pt x="212" y="246"/>
                </a:lnTo>
                <a:lnTo>
                  <a:pt x="210" y="242"/>
                </a:lnTo>
                <a:lnTo>
                  <a:pt x="208" y="238"/>
                </a:lnTo>
                <a:lnTo>
                  <a:pt x="208" y="230"/>
                </a:lnTo>
                <a:lnTo>
                  <a:pt x="208" y="230"/>
                </a:lnTo>
                <a:lnTo>
                  <a:pt x="206" y="226"/>
                </a:lnTo>
                <a:lnTo>
                  <a:pt x="206" y="224"/>
                </a:lnTo>
                <a:lnTo>
                  <a:pt x="206" y="220"/>
                </a:lnTo>
                <a:lnTo>
                  <a:pt x="206" y="216"/>
                </a:lnTo>
                <a:lnTo>
                  <a:pt x="208" y="212"/>
                </a:lnTo>
                <a:lnTo>
                  <a:pt x="210" y="208"/>
                </a:lnTo>
                <a:lnTo>
                  <a:pt x="212" y="208"/>
                </a:lnTo>
                <a:lnTo>
                  <a:pt x="214" y="208"/>
                </a:lnTo>
                <a:lnTo>
                  <a:pt x="214" y="208"/>
                </a:lnTo>
                <a:lnTo>
                  <a:pt x="216" y="210"/>
                </a:lnTo>
                <a:lnTo>
                  <a:pt x="220" y="212"/>
                </a:lnTo>
                <a:lnTo>
                  <a:pt x="222" y="216"/>
                </a:lnTo>
                <a:lnTo>
                  <a:pt x="222" y="220"/>
                </a:lnTo>
                <a:lnTo>
                  <a:pt x="224" y="226"/>
                </a:lnTo>
                <a:lnTo>
                  <a:pt x="224" y="228"/>
                </a:lnTo>
                <a:lnTo>
                  <a:pt x="226" y="230"/>
                </a:lnTo>
                <a:lnTo>
                  <a:pt x="228" y="234"/>
                </a:lnTo>
                <a:lnTo>
                  <a:pt x="230" y="240"/>
                </a:lnTo>
                <a:lnTo>
                  <a:pt x="230" y="244"/>
                </a:lnTo>
                <a:lnTo>
                  <a:pt x="232" y="246"/>
                </a:lnTo>
                <a:lnTo>
                  <a:pt x="232" y="246"/>
                </a:lnTo>
                <a:lnTo>
                  <a:pt x="232" y="248"/>
                </a:lnTo>
                <a:lnTo>
                  <a:pt x="232" y="248"/>
                </a:lnTo>
                <a:lnTo>
                  <a:pt x="234" y="250"/>
                </a:lnTo>
                <a:lnTo>
                  <a:pt x="236" y="250"/>
                </a:lnTo>
                <a:lnTo>
                  <a:pt x="238" y="250"/>
                </a:lnTo>
                <a:lnTo>
                  <a:pt x="242" y="248"/>
                </a:lnTo>
                <a:lnTo>
                  <a:pt x="246" y="244"/>
                </a:lnTo>
                <a:lnTo>
                  <a:pt x="248" y="244"/>
                </a:lnTo>
                <a:lnTo>
                  <a:pt x="250" y="242"/>
                </a:lnTo>
                <a:lnTo>
                  <a:pt x="252" y="240"/>
                </a:lnTo>
                <a:lnTo>
                  <a:pt x="256" y="238"/>
                </a:lnTo>
                <a:lnTo>
                  <a:pt x="260" y="236"/>
                </a:lnTo>
                <a:lnTo>
                  <a:pt x="264" y="234"/>
                </a:lnTo>
                <a:lnTo>
                  <a:pt x="266" y="234"/>
                </a:lnTo>
                <a:lnTo>
                  <a:pt x="268" y="234"/>
                </a:lnTo>
                <a:lnTo>
                  <a:pt x="270" y="234"/>
                </a:lnTo>
                <a:lnTo>
                  <a:pt x="272" y="234"/>
                </a:lnTo>
                <a:lnTo>
                  <a:pt x="274" y="232"/>
                </a:lnTo>
                <a:lnTo>
                  <a:pt x="276" y="230"/>
                </a:lnTo>
                <a:lnTo>
                  <a:pt x="278" y="228"/>
                </a:lnTo>
                <a:lnTo>
                  <a:pt x="276" y="224"/>
                </a:lnTo>
                <a:lnTo>
                  <a:pt x="274" y="220"/>
                </a:lnTo>
                <a:lnTo>
                  <a:pt x="274" y="220"/>
                </a:lnTo>
                <a:lnTo>
                  <a:pt x="272" y="220"/>
                </a:lnTo>
                <a:lnTo>
                  <a:pt x="270" y="220"/>
                </a:lnTo>
                <a:lnTo>
                  <a:pt x="268" y="218"/>
                </a:lnTo>
                <a:lnTo>
                  <a:pt x="266" y="218"/>
                </a:lnTo>
                <a:lnTo>
                  <a:pt x="266" y="214"/>
                </a:lnTo>
                <a:lnTo>
                  <a:pt x="276" y="212"/>
                </a:lnTo>
                <a:lnTo>
                  <a:pt x="276" y="212"/>
                </a:lnTo>
                <a:lnTo>
                  <a:pt x="276" y="210"/>
                </a:lnTo>
                <a:lnTo>
                  <a:pt x="276" y="208"/>
                </a:lnTo>
                <a:lnTo>
                  <a:pt x="274" y="206"/>
                </a:lnTo>
                <a:lnTo>
                  <a:pt x="272" y="204"/>
                </a:lnTo>
                <a:lnTo>
                  <a:pt x="272" y="204"/>
                </a:lnTo>
                <a:lnTo>
                  <a:pt x="270" y="202"/>
                </a:lnTo>
                <a:lnTo>
                  <a:pt x="270" y="200"/>
                </a:lnTo>
                <a:lnTo>
                  <a:pt x="268" y="198"/>
                </a:lnTo>
                <a:lnTo>
                  <a:pt x="266" y="198"/>
                </a:lnTo>
                <a:lnTo>
                  <a:pt x="262" y="198"/>
                </a:lnTo>
                <a:lnTo>
                  <a:pt x="262" y="200"/>
                </a:lnTo>
                <a:lnTo>
                  <a:pt x="260" y="200"/>
                </a:lnTo>
                <a:lnTo>
                  <a:pt x="258" y="200"/>
                </a:lnTo>
                <a:lnTo>
                  <a:pt x="256" y="202"/>
                </a:lnTo>
                <a:lnTo>
                  <a:pt x="254" y="202"/>
                </a:lnTo>
                <a:lnTo>
                  <a:pt x="254" y="200"/>
                </a:lnTo>
                <a:lnTo>
                  <a:pt x="254" y="198"/>
                </a:lnTo>
                <a:lnTo>
                  <a:pt x="254" y="196"/>
                </a:lnTo>
                <a:lnTo>
                  <a:pt x="252" y="194"/>
                </a:lnTo>
                <a:lnTo>
                  <a:pt x="252" y="190"/>
                </a:lnTo>
                <a:lnTo>
                  <a:pt x="248" y="186"/>
                </a:lnTo>
                <a:lnTo>
                  <a:pt x="244" y="182"/>
                </a:lnTo>
                <a:lnTo>
                  <a:pt x="228" y="176"/>
                </a:lnTo>
                <a:lnTo>
                  <a:pt x="216" y="166"/>
                </a:lnTo>
                <a:lnTo>
                  <a:pt x="216" y="166"/>
                </a:lnTo>
                <a:lnTo>
                  <a:pt x="214" y="166"/>
                </a:lnTo>
                <a:lnTo>
                  <a:pt x="212" y="168"/>
                </a:lnTo>
                <a:lnTo>
                  <a:pt x="210" y="168"/>
                </a:lnTo>
                <a:lnTo>
                  <a:pt x="208" y="168"/>
                </a:lnTo>
                <a:lnTo>
                  <a:pt x="206" y="168"/>
                </a:lnTo>
                <a:lnTo>
                  <a:pt x="206" y="166"/>
                </a:lnTo>
                <a:lnTo>
                  <a:pt x="206" y="162"/>
                </a:lnTo>
                <a:lnTo>
                  <a:pt x="206" y="162"/>
                </a:lnTo>
                <a:lnTo>
                  <a:pt x="208" y="158"/>
                </a:lnTo>
                <a:lnTo>
                  <a:pt x="208" y="156"/>
                </a:lnTo>
                <a:lnTo>
                  <a:pt x="210" y="152"/>
                </a:lnTo>
                <a:lnTo>
                  <a:pt x="208" y="150"/>
                </a:lnTo>
                <a:lnTo>
                  <a:pt x="218" y="148"/>
                </a:lnTo>
                <a:lnTo>
                  <a:pt x="220" y="148"/>
                </a:lnTo>
                <a:lnTo>
                  <a:pt x="220" y="146"/>
                </a:lnTo>
                <a:lnTo>
                  <a:pt x="222" y="144"/>
                </a:lnTo>
                <a:lnTo>
                  <a:pt x="222" y="140"/>
                </a:lnTo>
                <a:lnTo>
                  <a:pt x="218" y="136"/>
                </a:lnTo>
                <a:lnTo>
                  <a:pt x="218" y="136"/>
                </a:lnTo>
                <a:lnTo>
                  <a:pt x="218" y="132"/>
                </a:lnTo>
                <a:lnTo>
                  <a:pt x="216" y="130"/>
                </a:lnTo>
                <a:lnTo>
                  <a:pt x="218" y="126"/>
                </a:lnTo>
                <a:lnTo>
                  <a:pt x="218" y="126"/>
                </a:lnTo>
                <a:lnTo>
                  <a:pt x="220" y="124"/>
                </a:lnTo>
                <a:lnTo>
                  <a:pt x="220" y="122"/>
                </a:lnTo>
                <a:lnTo>
                  <a:pt x="218" y="120"/>
                </a:lnTo>
                <a:lnTo>
                  <a:pt x="218" y="118"/>
                </a:lnTo>
                <a:lnTo>
                  <a:pt x="214" y="116"/>
                </a:lnTo>
                <a:lnTo>
                  <a:pt x="208" y="116"/>
                </a:lnTo>
                <a:lnTo>
                  <a:pt x="208" y="104"/>
                </a:lnTo>
                <a:lnTo>
                  <a:pt x="206" y="104"/>
                </a:lnTo>
                <a:lnTo>
                  <a:pt x="204" y="102"/>
                </a:lnTo>
                <a:lnTo>
                  <a:pt x="200" y="102"/>
                </a:lnTo>
                <a:lnTo>
                  <a:pt x="196" y="98"/>
                </a:lnTo>
                <a:lnTo>
                  <a:pt x="196" y="96"/>
                </a:lnTo>
                <a:lnTo>
                  <a:pt x="196" y="96"/>
                </a:lnTo>
                <a:lnTo>
                  <a:pt x="194" y="94"/>
                </a:lnTo>
                <a:lnTo>
                  <a:pt x="192" y="92"/>
                </a:lnTo>
                <a:lnTo>
                  <a:pt x="190" y="92"/>
                </a:lnTo>
                <a:lnTo>
                  <a:pt x="186" y="94"/>
                </a:lnTo>
                <a:lnTo>
                  <a:pt x="186" y="94"/>
                </a:lnTo>
                <a:lnTo>
                  <a:pt x="184" y="94"/>
                </a:lnTo>
                <a:lnTo>
                  <a:pt x="182" y="96"/>
                </a:lnTo>
                <a:lnTo>
                  <a:pt x="180" y="96"/>
                </a:lnTo>
                <a:lnTo>
                  <a:pt x="178" y="96"/>
                </a:lnTo>
                <a:lnTo>
                  <a:pt x="176" y="96"/>
                </a:lnTo>
                <a:lnTo>
                  <a:pt x="176" y="94"/>
                </a:lnTo>
                <a:lnTo>
                  <a:pt x="178" y="90"/>
                </a:lnTo>
                <a:lnTo>
                  <a:pt x="178" y="90"/>
                </a:lnTo>
                <a:lnTo>
                  <a:pt x="178" y="88"/>
                </a:lnTo>
                <a:lnTo>
                  <a:pt x="180" y="86"/>
                </a:lnTo>
                <a:lnTo>
                  <a:pt x="180" y="84"/>
                </a:lnTo>
                <a:lnTo>
                  <a:pt x="180" y="82"/>
                </a:lnTo>
                <a:lnTo>
                  <a:pt x="178" y="78"/>
                </a:lnTo>
                <a:lnTo>
                  <a:pt x="176" y="78"/>
                </a:lnTo>
                <a:lnTo>
                  <a:pt x="172" y="76"/>
                </a:lnTo>
                <a:lnTo>
                  <a:pt x="172" y="76"/>
                </a:lnTo>
                <a:lnTo>
                  <a:pt x="170" y="78"/>
                </a:lnTo>
                <a:lnTo>
                  <a:pt x="168" y="78"/>
                </a:lnTo>
                <a:lnTo>
                  <a:pt x="166" y="78"/>
                </a:lnTo>
                <a:lnTo>
                  <a:pt x="164" y="76"/>
                </a:lnTo>
                <a:lnTo>
                  <a:pt x="160" y="74"/>
                </a:lnTo>
                <a:lnTo>
                  <a:pt x="156" y="70"/>
                </a:lnTo>
                <a:lnTo>
                  <a:pt x="152" y="62"/>
                </a:lnTo>
                <a:lnTo>
                  <a:pt x="150" y="58"/>
                </a:lnTo>
                <a:lnTo>
                  <a:pt x="144" y="54"/>
                </a:lnTo>
                <a:lnTo>
                  <a:pt x="132" y="48"/>
                </a:lnTo>
                <a:lnTo>
                  <a:pt x="114" y="46"/>
                </a:lnTo>
                <a:lnTo>
                  <a:pt x="114" y="46"/>
                </a:lnTo>
                <a:lnTo>
                  <a:pt x="112" y="46"/>
                </a:lnTo>
                <a:lnTo>
                  <a:pt x="108" y="48"/>
                </a:lnTo>
                <a:lnTo>
                  <a:pt x="106" y="48"/>
                </a:lnTo>
                <a:lnTo>
                  <a:pt x="102" y="48"/>
                </a:lnTo>
                <a:lnTo>
                  <a:pt x="98" y="48"/>
                </a:lnTo>
                <a:lnTo>
                  <a:pt x="96" y="44"/>
                </a:lnTo>
                <a:lnTo>
                  <a:pt x="94" y="38"/>
                </a:lnTo>
                <a:lnTo>
                  <a:pt x="78" y="44"/>
                </a:lnTo>
                <a:lnTo>
                  <a:pt x="78" y="42"/>
                </a:lnTo>
                <a:lnTo>
                  <a:pt x="80" y="40"/>
                </a:lnTo>
                <a:lnTo>
                  <a:pt x="82" y="34"/>
                </a:lnTo>
                <a:lnTo>
                  <a:pt x="82" y="28"/>
                </a:lnTo>
                <a:lnTo>
                  <a:pt x="82" y="26"/>
                </a:lnTo>
                <a:lnTo>
                  <a:pt x="84" y="24"/>
                </a:lnTo>
                <a:lnTo>
                  <a:pt x="84" y="20"/>
                </a:lnTo>
                <a:lnTo>
                  <a:pt x="84" y="16"/>
                </a:lnTo>
                <a:lnTo>
                  <a:pt x="86" y="12"/>
                </a:lnTo>
                <a:lnTo>
                  <a:pt x="84" y="8"/>
                </a:lnTo>
                <a:lnTo>
                  <a:pt x="82" y="6"/>
                </a:lnTo>
                <a:lnTo>
                  <a:pt x="80" y="4"/>
                </a:lnTo>
                <a:lnTo>
                  <a:pt x="78" y="4"/>
                </a:lnTo>
                <a:lnTo>
                  <a:pt x="76" y="4"/>
                </a:lnTo>
                <a:lnTo>
                  <a:pt x="72" y="6"/>
                </a:lnTo>
                <a:lnTo>
                  <a:pt x="68" y="8"/>
                </a:lnTo>
                <a:lnTo>
                  <a:pt x="64" y="12"/>
                </a:lnTo>
                <a:lnTo>
                  <a:pt x="60" y="16"/>
                </a:lnTo>
                <a:lnTo>
                  <a:pt x="56" y="24"/>
                </a:lnTo>
                <a:lnTo>
                  <a:pt x="56" y="28"/>
                </a:lnTo>
                <a:lnTo>
                  <a:pt x="54" y="36"/>
                </a:lnTo>
                <a:lnTo>
                  <a:pt x="54" y="46"/>
                </a:lnTo>
                <a:lnTo>
                  <a:pt x="56" y="58"/>
                </a:lnTo>
                <a:lnTo>
                  <a:pt x="72" y="78"/>
                </a:lnTo>
                <a:lnTo>
                  <a:pt x="72" y="78"/>
                </a:lnTo>
                <a:lnTo>
                  <a:pt x="72" y="80"/>
                </a:lnTo>
                <a:lnTo>
                  <a:pt x="72" y="84"/>
                </a:lnTo>
                <a:lnTo>
                  <a:pt x="72" y="86"/>
                </a:lnTo>
                <a:lnTo>
                  <a:pt x="72" y="90"/>
                </a:lnTo>
                <a:lnTo>
                  <a:pt x="72" y="92"/>
                </a:lnTo>
                <a:lnTo>
                  <a:pt x="70" y="92"/>
                </a:lnTo>
                <a:lnTo>
                  <a:pt x="68" y="90"/>
                </a:lnTo>
                <a:lnTo>
                  <a:pt x="64" y="86"/>
                </a:lnTo>
                <a:lnTo>
                  <a:pt x="56" y="76"/>
                </a:lnTo>
                <a:lnTo>
                  <a:pt x="48" y="60"/>
                </a:lnTo>
                <a:lnTo>
                  <a:pt x="44" y="38"/>
                </a:lnTo>
                <a:lnTo>
                  <a:pt x="44" y="32"/>
                </a:lnTo>
                <a:lnTo>
                  <a:pt x="46" y="20"/>
                </a:lnTo>
                <a:lnTo>
                  <a:pt x="52" y="4"/>
                </a:lnTo>
                <a:lnTo>
                  <a:pt x="52" y="2"/>
                </a:lnTo>
                <a:lnTo>
                  <a:pt x="48" y="0"/>
                </a:lnTo>
                <a:lnTo>
                  <a:pt x="40" y="0"/>
                </a:lnTo>
                <a:lnTo>
                  <a:pt x="32" y="4"/>
                </a:lnTo>
                <a:lnTo>
                  <a:pt x="18" y="14"/>
                </a:lnTo>
                <a:lnTo>
                  <a:pt x="16" y="18"/>
                </a:lnTo>
                <a:lnTo>
                  <a:pt x="10" y="30"/>
                </a:lnTo>
                <a:lnTo>
                  <a:pt x="4" y="42"/>
                </a:lnTo>
                <a:lnTo>
                  <a:pt x="2" y="56"/>
                </a:lnTo>
                <a:lnTo>
                  <a:pt x="2" y="56"/>
                </a:lnTo>
                <a:lnTo>
                  <a:pt x="2" y="58"/>
                </a:lnTo>
                <a:lnTo>
                  <a:pt x="0" y="58"/>
                </a:lnTo>
                <a:lnTo>
                  <a:pt x="0" y="60"/>
                </a:lnTo>
                <a:lnTo>
                  <a:pt x="2" y="64"/>
                </a:lnTo>
                <a:lnTo>
                  <a:pt x="4" y="68"/>
                </a:lnTo>
                <a:lnTo>
                  <a:pt x="6" y="72"/>
                </a:lnTo>
                <a:lnTo>
                  <a:pt x="12" y="80"/>
                </a:lnTo>
                <a:lnTo>
                  <a:pt x="18" y="88"/>
                </a:lnTo>
                <a:lnTo>
                  <a:pt x="22" y="98"/>
                </a:lnTo>
                <a:lnTo>
                  <a:pt x="24" y="104"/>
                </a:lnTo>
                <a:lnTo>
                  <a:pt x="22" y="108"/>
                </a:lnTo>
                <a:lnTo>
                  <a:pt x="26" y="112"/>
                </a:lnTo>
                <a:lnTo>
                  <a:pt x="26" y="112"/>
                </a:lnTo>
                <a:lnTo>
                  <a:pt x="28" y="110"/>
                </a:lnTo>
                <a:lnTo>
                  <a:pt x="30" y="108"/>
                </a:lnTo>
                <a:lnTo>
                  <a:pt x="32" y="108"/>
                </a:lnTo>
                <a:lnTo>
                  <a:pt x="36" y="110"/>
                </a:lnTo>
                <a:lnTo>
                  <a:pt x="40" y="112"/>
                </a:lnTo>
                <a:lnTo>
                  <a:pt x="48" y="118"/>
                </a:lnTo>
                <a:lnTo>
                  <a:pt x="62" y="122"/>
                </a:lnTo>
                <a:lnTo>
                  <a:pt x="80" y="124"/>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64" name="Freeform 234"/>
          <p:cNvSpPr>
            <a:spLocks/>
          </p:cNvSpPr>
          <p:nvPr/>
        </p:nvSpPr>
        <p:spPr bwMode="gray">
          <a:xfrm>
            <a:off x="8105816" y="3719178"/>
            <a:ext cx="134292" cy="87312"/>
          </a:xfrm>
          <a:custGeom>
            <a:avLst/>
            <a:gdLst/>
            <a:ahLst/>
            <a:cxnLst>
              <a:cxn ang="0">
                <a:pos x="6" y="36"/>
              </a:cxn>
              <a:cxn ang="0">
                <a:pos x="0" y="46"/>
              </a:cxn>
              <a:cxn ang="0">
                <a:pos x="2" y="46"/>
              </a:cxn>
              <a:cxn ang="0">
                <a:pos x="4" y="44"/>
              </a:cxn>
              <a:cxn ang="0">
                <a:pos x="6" y="44"/>
              </a:cxn>
              <a:cxn ang="0">
                <a:pos x="10" y="44"/>
              </a:cxn>
              <a:cxn ang="0">
                <a:pos x="12" y="44"/>
              </a:cxn>
              <a:cxn ang="0">
                <a:pos x="14" y="46"/>
              </a:cxn>
              <a:cxn ang="0">
                <a:pos x="16" y="48"/>
              </a:cxn>
              <a:cxn ang="0">
                <a:pos x="16" y="50"/>
              </a:cxn>
              <a:cxn ang="0">
                <a:pos x="16" y="52"/>
              </a:cxn>
              <a:cxn ang="0">
                <a:pos x="18" y="54"/>
              </a:cxn>
              <a:cxn ang="0">
                <a:pos x="20" y="56"/>
              </a:cxn>
              <a:cxn ang="0">
                <a:pos x="22" y="58"/>
              </a:cxn>
              <a:cxn ang="0">
                <a:pos x="26" y="58"/>
              </a:cxn>
              <a:cxn ang="0">
                <a:pos x="30" y="58"/>
              </a:cxn>
              <a:cxn ang="0">
                <a:pos x="34" y="56"/>
              </a:cxn>
              <a:cxn ang="0">
                <a:pos x="54" y="44"/>
              </a:cxn>
              <a:cxn ang="0">
                <a:pos x="72" y="48"/>
              </a:cxn>
              <a:cxn ang="0">
                <a:pos x="80" y="42"/>
              </a:cxn>
              <a:cxn ang="0">
                <a:pos x="80" y="40"/>
              </a:cxn>
              <a:cxn ang="0">
                <a:pos x="78" y="38"/>
              </a:cxn>
              <a:cxn ang="0">
                <a:pos x="74" y="34"/>
              </a:cxn>
              <a:cxn ang="0">
                <a:pos x="70" y="30"/>
              </a:cxn>
              <a:cxn ang="0">
                <a:pos x="66" y="26"/>
              </a:cxn>
              <a:cxn ang="0">
                <a:pos x="60" y="24"/>
              </a:cxn>
              <a:cxn ang="0">
                <a:pos x="60" y="24"/>
              </a:cxn>
              <a:cxn ang="0">
                <a:pos x="58" y="22"/>
              </a:cxn>
              <a:cxn ang="0">
                <a:pos x="54" y="20"/>
              </a:cxn>
              <a:cxn ang="0">
                <a:pos x="50" y="16"/>
              </a:cxn>
              <a:cxn ang="0">
                <a:pos x="46" y="14"/>
              </a:cxn>
              <a:cxn ang="0">
                <a:pos x="42" y="12"/>
              </a:cxn>
              <a:cxn ang="0">
                <a:pos x="38" y="10"/>
              </a:cxn>
              <a:cxn ang="0">
                <a:pos x="34" y="10"/>
              </a:cxn>
              <a:cxn ang="0">
                <a:pos x="32" y="0"/>
              </a:cxn>
              <a:cxn ang="0">
                <a:pos x="22" y="14"/>
              </a:cxn>
              <a:cxn ang="0">
                <a:pos x="20" y="14"/>
              </a:cxn>
              <a:cxn ang="0">
                <a:pos x="18" y="14"/>
              </a:cxn>
              <a:cxn ang="0">
                <a:pos x="16" y="16"/>
              </a:cxn>
              <a:cxn ang="0">
                <a:pos x="12" y="18"/>
              </a:cxn>
              <a:cxn ang="0">
                <a:pos x="10" y="20"/>
              </a:cxn>
              <a:cxn ang="0">
                <a:pos x="6" y="24"/>
              </a:cxn>
              <a:cxn ang="0">
                <a:pos x="6" y="30"/>
              </a:cxn>
              <a:cxn ang="0">
                <a:pos x="6" y="36"/>
              </a:cxn>
            </a:cxnLst>
            <a:rect l="0" t="0" r="r" b="b"/>
            <a:pathLst>
              <a:path w="80" h="58">
                <a:moveTo>
                  <a:pt x="6" y="36"/>
                </a:moveTo>
                <a:lnTo>
                  <a:pt x="0" y="46"/>
                </a:lnTo>
                <a:lnTo>
                  <a:pt x="2" y="46"/>
                </a:lnTo>
                <a:lnTo>
                  <a:pt x="4" y="44"/>
                </a:lnTo>
                <a:lnTo>
                  <a:pt x="6" y="44"/>
                </a:lnTo>
                <a:lnTo>
                  <a:pt x="10" y="44"/>
                </a:lnTo>
                <a:lnTo>
                  <a:pt x="12" y="44"/>
                </a:lnTo>
                <a:lnTo>
                  <a:pt x="14" y="46"/>
                </a:lnTo>
                <a:lnTo>
                  <a:pt x="16" y="48"/>
                </a:lnTo>
                <a:lnTo>
                  <a:pt x="16" y="50"/>
                </a:lnTo>
                <a:lnTo>
                  <a:pt x="16" y="52"/>
                </a:lnTo>
                <a:lnTo>
                  <a:pt x="18" y="54"/>
                </a:lnTo>
                <a:lnTo>
                  <a:pt x="20" y="56"/>
                </a:lnTo>
                <a:lnTo>
                  <a:pt x="22" y="58"/>
                </a:lnTo>
                <a:lnTo>
                  <a:pt x="26" y="58"/>
                </a:lnTo>
                <a:lnTo>
                  <a:pt x="30" y="58"/>
                </a:lnTo>
                <a:lnTo>
                  <a:pt x="34" y="56"/>
                </a:lnTo>
                <a:lnTo>
                  <a:pt x="54" y="44"/>
                </a:lnTo>
                <a:lnTo>
                  <a:pt x="72" y="48"/>
                </a:lnTo>
                <a:lnTo>
                  <a:pt x="80" y="42"/>
                </a:lnTo>
                <a:lnTo>
                  <a:pt x="80" y="40"/>
                </a:lnTo>
                <a:lnTo>
                  <a:pt x="78" y="38"/>
                </a:lnTo>
                <a:lnTo>
                  <a:pt x="74" y="34"/>
                </a:lnTo>
                <a:lnTo>
                  <a:pt x="70" y="30"/>
                </a:lnTo>
                <a:lnTo>
                  <a:pt x="66" y="26"/>
                </a:lnTo>
                <a:lnTo>
                  <a:pt x="60" y="24"/>
                </a:lnTo>
                <a:lnTo>
                  <a:pt x="60" y="24"/>
                </a:lnTo>
                <a:lnTo>
                  <a:pt x="58" y="22"/>
                </a:lnTo>
                <a:lnTo>
                  <a:pt x="54" y="20"/>
                </a:lnTo>
                <a:lnTo>
                  <a:pt x="50" y="16"/>
                </a:lnTo>
                <a:lnTo>
                  <a:pt x="46" y="14"/>
                </a:lnTo>
                <a:lnTo>
                  <a:pt x="42" y="12"/>
                </a:lnTo>
                <a:lnTo>
                  <a:pt x="38" y="10"/>
                </a:lnTo>
                <a:lnTo>
                  <a:pt x="34" y="10"/>
                </a:lnTo>
                <a:lnTo>
                  <a:pt x="32" y="0"/>
                </a:lnTo>
                <a:lnTo>
                  <a:pt x="22" y="14"/>
                </a:lnTo>
                <a:lnTo>
                  <a:pt x="20" y="14"/>
                </a:lnTo>
                <a:lnTo>
                  <a:pt x="18" y="14"/>
                </a:lnTo>
                <a:lnTo>
                  <a:pt x="16" y="16"/>
                </a:lnTo>
                <a:lnTo>
                  <a:pt x="12" y="18"/>
                </a:lnTo>
                <a:lnTo>
                  <a:pt x="10" y="20"/>
                </a:lnTo>
                <a:lnTo>
                  <a:pt x="6" y="24"/>
                </a:lnTo>
                <a:lnTo>
                  <a:pt x="6" y="30"/>
                </a:lnTo>
                <a:lnTo>
                  <a:pt x="6" y="36"/>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65" name="Freeform 235"/>
          <p:cNvSpPr>
            <a:spLocks/>
          </p:cNvSpPr>
          <p:nvPr/>
        </p:nvSpPr>
        <p:spPr bwMode="gray">
          <a:xfrm>
            <a:off x="7766729" y="3231433"/>
            <a:ext cx="141007" cy="183657"/>
          </a:xfrm>
          <a:custGeom>
            <a:avLst/>
            <a:gdLst/>
            <a:ahLst/>
            <a:cxnLst>
              <a:cxn ang="0">
                <a:pos x="14" y="48"/>
              </a:cxn>
              <a:cxn ang="0">
                <a:pos x="10" y="46"/>
              </a:cxn>
              <a:cxn ang="0">
                <a:pos x="6" y="46"/>
              </a:cxn>
              <a:cxn ang="0">
                <a:pos x="2" y="48"/>
              </a:cxn>
              <a:cxn ang="0">
                <a:pos x="0" y="56"/>
              </a:cxn>
              <a:cxn ang="0">
                <a:pos x="2" y="64"/>
              </a:cxn>
              <a:cxn ang="0">
                <a:pos x="4" y="70"/>
              </a:cxn>
              <a:cxn ang="0">
                <a:pos x="10" y="80"/>
              </a:cxn>
              <a:cxn ang="0">
                <a:pos x="20" y="86"/>
              </a:cxn>
              <a:cxn ang="0">
                <a:pos x="24" y="90"/>
              </a:cxn>
              <a:cxn ang="0">
                <a:pos x="32" y="102"/>
              </a:cxn>
              <a:cxn ang="0">
                <a:pos x="32" y="106"/>
              </a:cxn>
              <a:cxn ang="0">
                <a:pos x="34" y="112"/>
              </a:cxn>
              <a:cxn ang="0">
                <a:pos x="40" y="118"/>
              </a:cxn>
              <a:cxn ang="0">
                <a:pos x="50" y="122"/>
              </a:cxn>
              <a:cxn ang="0">
                <a:pos x="64" y="120"/>
              </a:cxn>
              <a:cxn ang="0">
                <a:pos x="68" y="118"/>
              </a:cxn>
              <a:cxn ang="0">
                <a:pos x="76" y="114"/>
              </a:cxn>
              <a:cxn ang="0">
                <a:pos x="84" y="104"/>
              </a:cxn>
              <a:cxn ang="0">
                <a:pos x="84" y="88"/>
              </a:cxn>
              <a:cxn ang="0">
                <a:pos x="80" y="68"/>
              </a:cxn>
              <a:cxn ang="0">
                <a:pos x="78" y="54"/>
              </a:cxn>
              <a:cxn ang="0">
                <a:pos x="74" y="56"/>
              </a:cxn>
              <a:cxn ang="0">
                <a:pos x="66" y="56"/>
              </a:cxn>
              <a:cxn ang="0">
                <a:pos x="60" y="54"/>
              </a:cxn>
              <a:cxn ang="0">
                <a:pos x="60" y="48"/>
              </a:cxn>
              <a:cxn ang="0">
                <a:pos x="64" y="42"/>
              </a:cxn>
              <a:cxn ang="0">
                <a:pos x="72" y="36"/>
              </a:cxn>
              <a:cxn ang="0">
                <a:pos x="76" y="36"/>
              </a:cxn>
              <a:cxn ang="0">
                <a:pos x="78" y="30"/>
              </a:cxn>
              <a:cxn ang="0">
                <a:pos x="80" y="20"/>
              </a:cxn>
              <a:cxn ang="0">
                <a:pos x="76" y="12"/>
              </a:cxn>
              <a:cxn ang="0">
                <a:pos x="68" y="0"/>
              </a:cxn>
              <a:cxn ang="0">
                <a:pos x="64" y="0"/>
              </a:cxn>
              <a:cxn ang="0">
                <a:pos x="54" y="4"/>
              </a:cxn>
              <a:cxn ang="0">
                <a:pos x="46" y="4"/>
              </a:cxn>
              <a:cxn ang="0">
                <a:pos x="40" y="4"/>
              </a:cxn>
              <a:cxn ang="0">
                <a:pos x="32" y="2"/>
              </a:cxn>
              <a:cxn ang="0">
                <a:pos x="24" y="6"/>
              </a:cxn>
              <a:cxn ang="0">
                <a:pos x="20" y="14"/>
              </a:cxn>
              <a:cxn ang="0">
                <a:pos x="20" y="16"/>
              </a:cxn>
              <a:cxn ang="0">
                <a:pos x="20" y="24"/>
              </a:cxn>
              <a:cxn ang="0">
                <a:pos x="24" y="34"/>
              </a:cxn>
              <a:cxn ang="0">
                <a:pos x="28" y="38"/>
              </a:cxn>
              <a:cxn ang="0">
                <a:pos x="32" y="42"/>
              </a:cxn>
              <a:cxn ang="0">
                <a:pos x="34" y="48"/>
              </a:cxn>
              <a:cxn ang="0">
                <a:pos x="32" y="56"/>
              </a:cxn>
              <a:cxn ang="0">
                <a:pos x="26" y="58"/>
              </a:cxn>
              <a:cxn ang="0">
                <a:pos x="20" y="54"/>
              </a:cxn>
            </a:cxnLst>
            <a:rect l="0" t="0" r="r" b="b"/>
            <a:pathLst>
              <a:path w="84" h="122">
                <a:moveTo>
                  <a:pt x="14" y="48"/>
                </a:moveTo>
                <a:lnTo>
                  <a:pt x="14" y="48"/>
                </a:lnTo>
                <a:lnTo>
                  <a:pt x="12" y="46"/>
                </a:lnTo>
                <a:lnTo>
                  <a:pt x="10" y="46"/>
                </a:lnTo>
                <a:lnTo>
                  <a:pt x="8" y="46"/>
                </a:lnTo>
                <a:lnTo>
                  <a:pt x="6" y="46"/>
                </a:lnTo>
                <a:lnTo>
                  <a:pt x="2" y="46"/>
                </a:lnTo>
                <a:lnTo>
                  <a:pt x="2" y="48"/>
                </a:lnTo>
                <a:lnTo>
                  <a:pt x="0" y="50"/>
                </a:lnTo>
                <a:lnTo>
                  <a:pt x="0" y="56"/>
                </a:lnTo>
                <a:lnTo>
                  <a:pt x="2" y="62"/>
                </a:lnTo>
                <a:lnTo>
                  <a:pt x="2" y="64"/>
                </a:lnTo>
                <a:lnTo>
                  <a:pt x="2" y="66"/>
                </a:lnTo>
                <a:lnTo>
                  <a:pt x="4" y="70"/>
                </a:lnTo>
                <a:lnTo>
                  <a:pt x="6" y="76"/>
                </a:lnTo>
                <a:lnTo>
                  <a:pt x="10" y="80"/>
                </a:lnTo>
                <a:lnTo>
                  <a:pt x="14" y="84"/>
                </a:lnTo>
                <a:lnTo>
                  <a:pt x="20" y="86"/>
                </a:lnTo>
                <a:lnTo>
                  <a:pt x="22" y="88"/>
                </a:lnTo>
                <a:lnTo>
                  <a:pt x="24" y="90"/>
                </a:lnTo>
                <a:lnTo>
                  <a:pt x="28" y="94"/>
                </a:lnTo>
                <a:lnTo>
                  <a:pt x="32" y="102"/>
                </a:lnTo>
                <a:lnTo>
                  <a:pt x="32" y="104"/>
                </a:lnTo>
                <a:lnTo>
                  <a:pt x="32" y="106"/>
                </a:lnTo>
                <a:lnTo>
                  <a:pt x="34" y="108"/>
                </a:lnTo>
                <a:lnTo>
                  <a:pt x="34" y="112"/>
                </a:lnTo>
                <a:lnTo>
                  <a:pt x="38" y="116"/>
                </a:lnTo>
                <a:lnTo>
                  <a:pt x="40" y="118"/>
                </a:lnTo>
                <a:lnTo>
                  <a:pt x="44" y="122"/>
                </a:lnTo>
                <a:lnTo>
                  <a:pt x="50" y="122"/>
                </a:lnTo>
                <a:lnTo>
                  <a:pt x="56" y="122"/>
                </a:lnTo>
                <a:lnTo>
                  <a:pt x="64" y="120"/>
                </a:lnTo>
                <a:lnTo>
                  <a:pt x="64" y="120"/>
                </a:lnTo>
                <a:lnTo>
                  <a:pt x="68" y="118"/>
                </a:lnTo>
                <a:lnTo>
                  <a:pt x="72" y="116"/>
                </a:lnTo>
                <a:lnTo>
                  <a:pt x="76" y="114"/>
                </a:lnTo>
                <a:lnTo>
                  <a:pt x="80" y="110"/>
                </a:lnTo>
                <a:lnTo>
                  <a:pt x="84" y="104"/>
                </a:lnTo>
                <a:lnTo>
                  <a:pt x="84" y="100"/>
                </a:lnTo>
                <a:lnTo>
                  <a:pt x="84" y="88"/>
                </a:lnTo>
                <a:lnTo>
                  <a:pt x="82" y="76"/>
                </a:lnTo>
                <a:lnTo>
                  <a:pt x="80" y="68"/>
                </a:lnTo>
                <a:lnTo>
                  <a:pt x="80" y="54"/>
                </a:lnTo>
                <a:lnTo>
                  <a:pt x="78" y="54"/>
                </a:lnTo>
                <a:lnTo>
                  <a:pt x="76" y="56"/>
                </a:lnTo>
                <a:lnTo>
                  <a:pt x="74" y="56"/>
                </a:lnTo>
                <a:lnTo>
                  <a:pt x="70" y="56"/>
                </a:lnTo>
                <a:lnTo>
                  <a:pt x="66" y="56"/>
                </a:lnTo>
                <a:lnTo>
                  <a:pt x="64" y="56"/>
                </a:lnTo>
                <a:lnTo>
                  <a:pt x="60" y="54"/>
                </a:lnTo>
                <a:lnTo>
                  <a:pt x="60" y="50"/>
                </a:lnTo>
                <a:lnTo>
                  <a:pt x="60" y="48"/>
                </a:lnTo>
                <a:lnTo>
                  <a:pt x="62" y="46"/>
                </a:lnTo>
                <a:lnTo>
                  <a:pt x="64" y="42"/>
                </a:lnTo>
                <a:lnTo>
                  <a:pt x="68" y="40"/>
                </a:lnTo>
                <a:lnTo>
                  <a:pt x="72" y="36"/>
                </a:lnTo>
                <a:lnTo>
                  <a:pt x="76" y="36"/>
                </a:lnTo>
                <a:lnTo>
                  <a:pt x="76" y="36"/>
                </a:lnTo>
                <a:lnTo>
                  <a:pt x="78" y="32"/>
                </a:lnTo>
                <a:lnTo>
                  <a:pt x="78" y="30"/>
                </a:lnTo>
                <a:lnTo>
                  <a:pt x="80" y="24"/>
                </a:lnTo>
                <a:lnTo>
                  <a:pt x="80" y="20"/>
                </a:lnTo>
                <a:lnTo>
                  <a:pt x="78" y="16"/>
                </a:lnTo>
                <a:lnTo>
                  <a:pt x="76" y="12"/>
                </a:lnTo>
                <a:lnTo>
                  <a:pt x="72" y="10"/>
                </a:lnTo>
                <a:lnTo>
                  <a:pt x="68" y="0"/>
                </a:lnTo>
                <a:lnTo>
                  <a:pt x="68" y="0"/>
                </a:lnTo>
                <a:lnTo>
                  <a:pt x="64" y="0"/>
                </a:lnTo>
                <a:lnTo>
                  <a:pt x="58" y="2"/>
                </a:lnTo>
                <a:lnTo>
                  <a:pt x="54" y="4"/>
                </a:lnTo>
                <a:lnTo>
                  <a:pt x="48" y="4"/>
                </a:lnTo>
                <a:lnTo>
                  <a:pt x="46" y="4"/>
                </a:lnTo>
                <a:lnTo>
                  <a:pt x="44" y="4"/>
                </a:lnTo>
                <a:lnTo>
                  <a:pt x="40" y="4"/>
                </a:lnTo>
                <a:lnTo>
                  <a:pt x="36" y="2"/>
                </a:lnTo>
                <a:lnTo>
                  <a:pt x="32" y="2"/>
                </a:lnTo>
                <a:lnTo>
                  <a:pt x="28" y="4"/>
                </a:lnTo>
                <a:lnTo>
                  <a:pt x="24" y="6"/>
                </a:lnTo>
                <a:lnTo>
                  <a:pt x="22" y="8"/>
                </a:lnTo>
                <a:lnTo>
                  <a:pt x="20" y="14"/>
                </a:lnTo>
                <a:lnTo>
                  <a:pt x="20" y="14"/>
                </a:lnTo>
                <a:lnTo>
                  <a:pt x="20" y="16"/>
                </a:lnTo>
                <a:lnTo>
                  <a:pt x="20" y="20"/>
                </a:lnTo>
                <a:lnTo>
                  <a:pt x="20" y="24"/>
                </a:lnTo>
                <a:lnTo>
                  <a:pt x="22" y="28"/>
                </a:lnTo>
                <a:lnTo>
                  <a:pt x="24" y="34"/>
                </a:lnTo>
                <a:lnTo>
                  <a:pt x="28" y="36"/>
                </a:lnTo>
                <a:lnTo>
                  <a:pt x="28" y="38"/>
                </a:lnTo>
                <a:lnTo>
                  <a:pt x="30" y="40"/>
                </a:lnTo>
                <a:lnTo>
                  <a:pt x="32" y="42"/>
                </a:lnTo>
                <a:lnTo>
                  <a:pt x="32" y="46"/>
                </a:lnTo>
                <a:lnTo>
                  <a:pt x="34" y="48"/>
                </a:lnTo>
                <a:lnTo>
                  <a:pt x="34" y="52"/>
                </a:lnTo>
                <a:lnTo>
                  <a:pt x="32" y="56"/>
                </a:lnTo>
                <a:lnTo>
                  <a:pt x="28" y="58"/>
                </a:lnTo>
                <a:lnTo>
                  <a:pt x="26" y="58"/>
                </a:lnTo>
                <a:lnTo>
                  <a:pt x="24" y="56"/>
                </a:lnTo>
                <a:lnTo>
                  <a:pt x="20" y="54"/>
                </a:lnTo>
                <a:lnTo>
                  <a:pt x="14" y="48"/>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66" name="Freeform 236"/>
          <p:cNvSpPr>
            <a:spLocks/>
          </p:cNvSpPr>
          <p:nvPr/>
        </p:nvSpPr>
        <p:spPr bwMode="gray">
          <a:xfrm>
            <a:off x="8008454" y="3249499"/>
            <a:ext cx="114148" cy="159571"/>
          </a:xfrm>
          <a:custGeom>
            <a:avLst/>
            <a:gdLst/>
            <a:ahLst/>
            <a:cxnLst>
              <a:cxn ang="0">
                <a:pos x="32" y="0"/>
              </a:cxn>
              <a:cxn ang="0">
                <a:pos x="26" y="0"/>
              </a:cxn>
              <a:cxn ang="0">
                <a:pos x="20" y="4"/>
              </a:cxn>
              <a:cxn ang="0">
                <a:pos x="20" y="4"/>
              </a:cxn>
              <a:cxn ang="0">
                <a:pos x="18" y="2"/>
              </a:cxn>
              <a:cxn ang="0">
                <a:pos x="16" y="2"/>
              </a:cxn>
              <a:cxn ang="0">
                <a:pos x="12" y="8"/>
              </a:cxn>
              <a:cxn ang="0">
                <a:pos x="8" y="16"/>
              </a:cxn>
              <a:cxn ang="0">
                <a:pos x="4" y="22"/>
              </a:cxn>
              <a:cxn ang="0">
                <a:pos x="0" y="30"/>
              </a:cxn>
              <a:cxn ang="0">
                <a:pos x="2" y="32"/>
              </a:cxn>
              <a:cxn ang="0">
                <a:pos x="4" y="38"/>
              </a:cxn>
              <a:cxn ang="0">
                <a:pos x="2" y="46"/>
              </a:cxn>
              <a:cxn ang="0">
                <a:pos x="2" y="48"/>
              </a:cxn>
              <a:cxn ang="0">
                <a:pos x="2" y="54"/>
              </a:cxn>
              <a:cxn ang="0">
                <a:pos x="4" y="66"/>
              </a:cxn>
              <a:cxn ang="0">
                <a:pos x="8" y="104"/>
              </a:cxn>
              <a:cxn ang="0">
                <a:pos x="10" y="106"/>
              </a:cxn>
              <a:cxn ang="0">
                <a:pos x="16" y="106"/>
              </a:cxn>
              <a:cxn ang="0">
                <a:pos x="20" y="104"/>
              </a:cxn>
              <a:cxn ang="0">
                <a:pos x="24" y="98"/>
              </a:cxn>
              <a:cxn ang="0">
                <a:pos x="26" y="90"/>
              </a:cxn>
              <a:cxn ang="0">
                <a:pos x="24" y="86"/>
              </a:cxn>
              <a:cxn ang="0">
                <a:pos x="22" y="78"/>
              </a:cxn>
              <a:cxn ang="0">
                <a:pos x="24" y="72"/>
              </a:cxn>
              <a:cxn ang="0">
                <a:pos x="30" y="68"/>
              </a:cxn>
              <a:cxn ang="0">
                <a:pos x="36" y="68"/>
              </a:cxn>
              <a:cxn ang="0">
                <a:pos x="40" y="66"/>
              </a:cxn>
              <a:cxn ang="0">
                <a:pos x="48" y="62"/>
              </a:cxn>
              <a:cxn ang="0">
                <a:pos x="54" y="52"/>
              </a:cxn>
              <a:cxn ang="0">
                <a:pos x="56" y="48"/>
              </a:cxn>
              <a:cxn ang="0">
                <a:pos x="62" y="38"/>
              </a:cxn>
              <a:cxn ang="0">
                <a:pos x="64" y="24"/>
              </a:cxn>
              <a:cxn ang="0">
                <a:pos x="64" y="22"/>
              </a:cxn>
              <a:cxn ang="0">
                <a:pos x="68" y="18"/>
              </a:cxn>
              <a:cxn ang="0">
                <a:pos x="68" y="12"/>
              </a:cxn>
              <a:cxn ang="0">
                <a:pos x="62" y="8"/>
              </a:cxn>
              <a:cxn ang="0">
                <a:pos x="56" y="8"/>
              </a:cxn>
              <a:cxn ang="0">
                <a:pos x="48" y="8"/>
              </a:cxn>
              <a:cxn ang="0">
                <a:pos x="40" y="6"/>
              </a:cxn>
              <a:cxn ang="0">
                <a:pos x="34" y="0"/>
              </a:cxn>
            </a:cxnLst>
            <a:rect l="0" t="0" r="r" b="b"/>
            <a:pathLst>
              <a:path w="68" h="106">
                <a:moveTo>
                  <a:pt x="34" y="0"/>
                </a:moveTo>
                <a:lnTo>
                  <a:pt x="32" y="0"/>
                </a:lnTo>
                <a:lnTo>
                  <a:pt x="30" y="0"/>
                </a:lnTo>
                <a:lnTo>
                  <a:pt x="26" y="0"/>
                </a:lnTo>
                <a:lnTo>
                  <a:pt x="22" y="2"/>
                </a:lnTo>
                <a:lnTo>
                  <a:pt x="20" y="4"/>
                </a:lnTo>
                <a:lnTo>
                  <a:pt x="20" y="4"/>
                </a:lnTo>
                <a:lnTo>
                  <a:pt x="20" y="4"/>
                </a:lnTo>
                <a:lnTo>
                  <a:pt x="20" y="2"/>
                </a:lnTo>
                <a:lnTo>
                  <a:pt x="18" y="2"/>
                </a:lnTo>
                <a:lnTo>
                  <a:pt x="18" y="2"/>
                </a:lnTo>
                <a:lnTo>
                  <a:pt x="16" y="2"/>
                </a:lnTo>
                <a:lnTo>
                  <a:pt x="14" y="4"/>
                </a:lnTo>
                <a:lnTo>
                  <a:pt x="12" y="8"/>
                </a:lnTo>
                <a:lnTo>
                  <a:pt x="8" y="16"/>
                </a:lnTo>
                <a:lnTo>
                  <a:pt x="8" y="16"/>
                </a:lnTo>
                <a:lnTo>
                  <a:pt x="6" y="20"/>
                </a:lnTo>
                <a:lnTo>
                  <a:pt x="4" y="22"/>
                </a:lnTo>
                <a:lnTo>
                  <a:pt x="2" y="26"/>
                </a:lnTo>
                <a:lnTo>
                  <a:pt x="0" y="30"/>
                </a:lnTo>
                <a:lnTo>
                  <a:pt x="0" y="30"/>
                </a:lnTo>
                <a:lnTo>
                  <a:pt x="2" y="32"/>
                </a:lnTo>
                <a:lnTo>
                  <a:pt x="4" y="36"/>
                </a:lnTo>
                <a:lnTo>
                  <a:pt x="4" y="38"/>
                </a:lnTo>
                <a:lnTo>
                  <a:pt x="4" y="42"/>
                </a:lnTo>
                <a:lnTo>
                  <a:pt x="2" y="46"/>
                </a:lnTo>
                <a:lnTo>
                  <a:pt x="2" y="48"/>
                </a:lnTo>
                <a:lnTo>
                  <a:pt x="2" y="48"/>
                </a:lnTo>
                <a:lnTo>
                  <a:pt x="2" y="50"/>
                </a:lnTo>
                <a:lnTo>
                  <a:pt x="2" y="54"/>
                </a:lnTo>
                <a:lnTo>
                  <a:pt x="2" y="60"/>
                </a:lnTo>
                <a:lnTo>
                  <a:pt x="4" y="66"/>
                </a:lnTo>
                <a:lnTo>
                  <a:pt x="6" y="74"/>
                </a:lnTo>
                <a:lnTo>
                  <a:pt x="8" y="104"/>
                </a:lnTo>
                <a:lnTo>
                  <a:pt x="8" y="104"/>
                </a:lnTo>
                <a:lnTo>
                  <a:pt x="10" y="106"/>
                </a:lnTo>
                <a:lnTo>
                  <a:pt x="12" y="106"/>
                </a:lnTo>
                <a:lnTo>
                  <a:pt x="16" y="106"/>
                </a:lnTo>
                <a:lnTo>
                  <a:pt x="18" y="106"/>
                </a:lnTo>
                <a:lnTo>
                  <a:pt x="20" y="104"/>
                </a:lnTo>
                <a:lnTo>
                  <a:pt x="24" y="102"/>
                </a:lnTo>
                <a:lnTo>
                  <a:pt x="24" y="98"/>
                </a:lnTo>
                <a:lnTo>
                  <a:pt x="26" y="90"/>
                </a:lnTo>
                <a:lnTo>
                  <a:pt x="26" y="90"/>
                </a:lnTo>
                <a:lnTo>
                  <a:pt x="24" y="88"/>
                </a:lnTo>
                <a:lnTo>
                  <a:pt x="24" y="86"/>
                </a:lnTo>
                <a:lnTo>
                  <a:pt x="24" y="82"/>
                </a:lnTo>
                <a:lnTo>
                  <a:pt x="22" y="78"/>
                </a:lnTo>
                <a:lnTo>
                  <a:pt x="22" y="76"/>
                </a:lnTo>
                <a:lnTo>
                  <a:pt x="24" y="72"/>
                </a:lnTo>
                <a:lnTo>
                  <a:pt x="26" y="70"/>
                </a:lnTo>
                <a:lnTo>
                  <a:pt x="30" y="68"/>
                </a:lnTo>
                <a:lnTo>
                  <a:pt x="34" y="68"/>
                </a:lnTo>
                <a:lnTo>
                  <a:pt x="36" y="68"/>
                </a:lnTo>
                <a:lnTo>
                  <a:pt x="38" y="68"/>
                </a:lnTo>
                <a:lnTo>
                  <a:pt x="40" y="66"/>
                </a:lnTo>
                <a:lnTo>
                  <a:pt x="44" y="66"/>
                </a:lnTo>
                <a:lnTo>
                  <a:pt x="48" y="62"/>
                </a:lnTo>
                <a:lnTo>
                  <a:pt x="52" y="58"/>
                </a:lnTo>
                <a:lnTo>
                  <a:pt x="54" y="52"/>
                </a:lnTo>
                <a:lnTo>
                  <a:pt x="54" y="50"/>
                </a:lnTo>
                <a:lnTo>
                  <a:pt x="56" y="48"/>
                </a:lnTo>
                <a:lnTo>
                  <a:pt x="60" y="42"/>
                </a:lnTo>
                <a:lnTo>
                  <a:pt x="62" y="38"/>
                </a:lnTo>
                <a:lnTo>
                  <a:pt x="62" y="30"/>
                </a:lnTo>
                <a:lnTo>
                  <a:pt x="64" y="24"/>
                </a:lnTo>
                <a:lnTo>
                  <a:pt x="64" y="24"/>
                </a:lnTo>
                <a:lnTo>
                  <a:pt x="64" y="22"/>
                </a:lnTo>
                <a:lnTo>
                  <a:pt x="66" y="20"/>
                </a:lnTo>
                <a:lnTo>
                  <a:pt x="68" y="18"/>
                </a:lnTo>
                <a:lnTo>
                  <a:pt x="68" y="14"/>
                </a:lnTo>
                <a:lnTo>
                  <a:pt x="68" y="12"/>
                </a:lnTo>
                <a:lnTo>
                  <a:pt x="66" y="10"/>
                </a:lnTo>
                <a:lnTo>
                  <a:pt x="62" y="8"/>
                </a:lnTo>
                <a:lnTo>
                  <a:pt x="56" y="8"/>
                </a:lnTo>
                <a:lnTo>
                  <a:pt x="56" y="8"/>
                </a:lnTo>
                <a:lnTo>
                  <a:pt x="52" y="8"/>
                </a:lnTo>
                <a:lnTo>
                  <a:pt x="48" y="8"/>
                </a:lnTo>
                <a:lnTo>
                  <a:pt x="44" y="8"/>
                </a:lnTo>
                <a:lnTo>
                  <a:pt x="40" y="6"/>
                </a:lnTo>
                <a:lnTo>
                  <a:pt x="36" y="4"/>
                </a:lnTo>
                <a:lnTo>
                  <a:pt x="34" y="0"/>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67" name="Freeform 237"/>
          <p:cNvSpPr>
            <a:spLocks/>
          </p:cNvSpPr>
          <p:nvPr/>
        </p:nvSpPr>
        <p:spPr bwMode="gray">
          <a:xfrm>
            <a:off x="7336990" y="3207347"/>
            <a:ext cx="174580" cy="174623"/>
          </a:xfrm>
          <a:custGeom>
            <a:avLst/>
            <a:gdLst/>
            <a:ahLst/>
            <a:cxnLst>
              <a:cxn ang="0">
                <a:pos x="4" y="80"/>
              </a:cxn>
              <a:cxn ang="0">
                <a:pos x="0" y="82"/>
              </a:cxn>
              <a:cxn ang="0">
                <a:pos x="0" y="86"/>
              </a:cxn>
              <a:cxn ang="0">
                <a:pos x="4" y="92"/>
              </a:cxn>
              <a:cxn ang="0">
                <a:pos x="8" y="94"/>
              </a:cxn>
              <a:cxn ang="0">
                <a:pos x="12" y="100"/>
              </a:cxn>
              <a:cxn ang="0">
                <a:pos x="14" y="110"/>
              </a:cxn>
              <a:cxn ang="0">
                <a:pos x="18" y="112"/>
              </a:cxn>
              <a:cxn ang="0">
                <a:pos x="24" y="116"/>
              </a:cxn>
              <a:cxn ang="0">
                <a:pos x="30" y="114"/>
              </a:cxn>
              <a:cxn ang="0">
                <a:pos x="34" y="110"/>
              </a:cxn>
              <a:cxn ang="0">
                <a:pos x="36" y="106"/>
              </a:cxn>
              <a:cxn ang="0">
                <a:pos x="42" y="104"/>
              </a:cxn>
              <a:cxn ang="0">
                <a:pos x="46" y="106"/>
              </a:cxn>
              <a:cxn ang="0">
                <a:pos x="50" y="106"/>
              </a:cxn>
              <a:cxn ang="0">
                <a:pos x="54" y="102"/>
              </a:cxn>
              <a:cxn ang="0">
                <a:pos x="56" y="92"/>
              </a:cxn>
              <a:cxn ang="0">
                <a:pos x="60" y="74"/>
              </a:cxn>
              <a:cxn ang="0">
                <a:pos x="82" y="48"/>
              </a:cxn>
              <a:cxn ang="0">
                <a:pos x="104" y="32"/>
              </a:cxn>
              <a:cxn ang="0">
                <a:pos x="104" y="32"/>
              </a:cxn>
              <a:cxn ang="0">
                <a:pos x="98" y="28"/>
              </a:cxn>
              <a:cxn ang="0">
                <a:pos x="88" y="20"/>
              </a:cxn>
              <a:cxn ang="0">
                <a:pos x="88" y="18"/>
              </a:cxn>
              <a:cxn ang="0">
                <a:pos x="84" y="14"/>
              </a:cxn>
              <a:cxn ang="0">
                <a:pos x="78" y="14"/>
              </a:cxn>
              <a:cxn ang="0">
                <a:pos x="72" y="20"/>
              </a:cxn>
              <a:cxn ang="0">
                <a:pos x="70" y="20"/>
              </a:cxn>
              <a:cxn ang="0">
                <a:pos x="68" y="22"/>
              </a:cxn>
              <a:cxn ang="0">
                <a:pos x="66" y="16"/>
              </a:cxn>
              <a:cxn ang="0">
                <a:pos x="64" y="14"/>
              </a:cxn>
              <a:cxn ang="0">
                <a:pos x="60" y="10"/>
              </a:cxn>
              <a:cxn ang="0">
                <a:pos x="56" y="8"/>
              </a:cxn>
              <a:cxn ang="0">
                <a:pos x="50" y="12"/>
              </a:cxn>
              <a:cxn ang="0">
                <a:pos x="42" y="10"/>
              </a:cxn>
              <a:cxn ang="0">
                <a:pos x="44" y="6"/>
              </a:cxn>
              <a:cxn ang="0">
                <a:pos x="46" y="2"/>
              </a:cxn>
              <a:cxn ang="0">
                <a:pos x="42" y="0"/>
              </a:cxn>
              <a:cxn ang="0">
                <a:pos x="34" y="2"/>
              </a:cxn>
              <a:cxn ang="0">
                <a:pos x="28" y="6"/>
              </a:cxn>
              <a:cxn ang="0">
                <a:pos x="26" y="10"/>
              </a:cxn>
              <a:cxn ang="0">
                <a:pos x="26" y="10"/>
              </a:cxn>
              <a:cxn ang="0">
                <a:pos x="22" y="10"/>
              </a:cxn>
              <a:cxn ang="0">
                <a:pos x="18" y="10"/>
              </a:cxn>
              <a:cxn ang="0">
                <a:pos x="16" y="14"/>
              </a:cxn>
              <a:cxn ang="0">
                <a:pos x="14" y="24"/>
              </a:cxn>
              <a:cxn ang="0">
                <a:pos x="16" y="28"/>
              </a:cxn>
              <a:cxn ang="0">
                <a:pos x="18" y="34"/>
              </a:cxn>
              <a:cxn ang="0">
                <a:pos x="16" y="40"/>
              </a:cxn>
              <a:cxn ang="0">
                <a:pos x="14" y="44"/>
              </a:cxn>
              <a:cxn ang="0">
                <a:pos x="8" y="54"/>
              </a:cxn>
              <a:cxn ang="0">
                <a:pos x="4" y="80"/>
              </a:cxn>
            </a:cxnLst>
            <a:rect l="0" t="0" r="r" b="b"/>
            <a:pathLst>
              <a:path w="104" h="116">
                <a:moveTo>
                  <a:pt x="4" y="80"/>
                </a:moveTo>
                <a:lnTo>
                  <a:pt x="4" y="80"/>
                </a:lnTo>
                <a:lnTo>
                  <a:pt x="2" y="80"/>
                </a:lnTo>
                <a:lnTo>
                  <a:pt x="0" y="82"/>
                </a:lnTo>
                <a:lnTo>
                  <a:pt x="0" y="84"/>
                </a:lnTo>
                <a:lnTo>
                  <a:pt x="0" y="86"/>
                </a:lnTo>
                <a:lnTo>
                  <a:pt x="0" y="90"/>
                </a:lnTo>
                <a:lnTo>
                  <a:pt x="4" y="92"/>
                </a:lnTo>
                <a:lnTo>
                  <a:pt x="6" y="94"/>
                </a:lnTo>
                <a:lnTo>
                  <a:pt x="8" y="94"/>
                </a:lnTo>
                <a:lnTo>
                  <a:pt x="10" y="96"/>
                </a:lnTo>
                <a:lnTo>
                  <a:pt x="12" y="100"/>
                </a:lnTo>
                <a:lnTo>
                  <a:pt x="14" y="104"/>
                </a:lnTo>
                <a:lnTo>
                  <a:pt x="14" y="110"/>
                </a:lnTo>
                <a:lnTo>
                  <a:pt x="16" y="110"/>
                </a:lnTo>
                <a:lnTo>
                  <a:pt x="18" y="112"/>
                </a:lnTo>
                <a:lnTo>
                  <a:pt x="20" y="114"/>
                </a:lnTo>
                <a:lnTo>
                  <a:pt x="24" y="116"/>
                </a:lnTo>
                <a:lnTo>
                  <a:pt x="28" y="116"/>
                </a:lnTo>
                <a:lnTo>
                  <a:pt x="30" y="114"/>
                </a:lnTo>
                <a:lnTo>
                  <a:pt x="34" y="110"/>
                </a:lnTo>
                <a:lnTo>
                  <a:pt x="34" y="110"/>
                </a:lnTo>
                <a:lnTo>
                  <a:pt x="34" y="108"/>
                </a:lnTo>
                <a:lnTo>
                  <a:pt x="36" y="106"/>
                </a:lnTo>
                <a:lnTo>
                  <a:pt x="38" y="106"/>
                </a:lnTo>
                <a:lnTo>
                  <a:pt x="42" y="104"/>
                </a:lnTo>
                <a:lnTo>
                  <a:pt x="46" y="106"/>
                </a:lnTo>
                <a:lnTo>
                  <a:pt x="46" y="106"/>
                </a:lnTo>
                <a:lnTo>
                  <a:pt x="48" y="106"/>
                </a:lnTo>
                <a:lnTo>
                  <a:pt x="50" y="106"/>
                </a:lnTo>
                <a:lnTo>
                  <a:pt x="52" y="104"/>
                </a:lnTo>
                <a:lnTo>
                  <a:pt x="54" y="102"/>
                </a:lnTo>
                <a:lnTo>
                  <a:pt x="54" y="98"/>
                </a:lnTo>
                <a:lnTo>
                  <a:pt x="56" y="92"/>
                </a:lnTo>
                <a:lnTo>
                  <a:pt x="56" y="88"/>
                </a:lnTo>
                <a:lnTo>
                  <a:pt x="60" y="74"/>
                </a:lnTo>
                <a:lnTo>
                  <a:pt x="68" y="60"/>
                </a:lnTo>
                <a:lnTo>
                  <a:pt x="82" y="48"/>
                </a:lnTo>
                <a:lnTo>
                  <a:pt x="104" y="40"/>
                </a:lnTo>
                <a:lnTo>
                  <a:pt x="104" y="32"/>
                </a:lnTo>
                <a:lnTo>
                  <a:pt x="104" y="32"/>
                </a:lnTo>
                <a:lnTo>
                  <a:pt x="104" y="32"/>
                </a:lnTo>
                <a:lnTo>
                  <a:pt x="102" y="30"/>
                </a:lnTo>
                <a:lnTo>
                  <a:pt x="98" y="28"/>
                </a:lnTo>
                <a:lnTo>
                  <a:pt x="94" y="26"/>
                </a:lnTo>
                <a:lnTo>
                  <a:pt x="88" y="20"/>
                </a:lnTo>
                <a:lnTo>
                  <a:pt x="88" y="20"/>
                </a:lnTo>
                <a:lnTo>
                  <a:pt x="88" y="18"/>
                </a:lnTo>
                <a:lnTo>
                  <a:pt x="86" y="16"/>
                </a:lnTo>
                <a:lnTo>
                  <a:pt x="84" y="14"/>
                </a:lnTo>
                <a:lnTo>
                  <a:pt x="82" y="14"/>
                </a:lnTo>
                <a:lnTo>
                  <a:pt x="78" y="14"/>
                </a:lnTo>
                <a:lnTo>
                  <a:pt x="76" y="16"/>
                </a:lnTo>
                <a:lnTo>
                  <a:pt x="72" y="20"/>
                </a:lnTo>
                <a:lnTo>
                  <a:pt x="72" y="20"/>
                </a:lnTo>
                <a:lnTo>
                  <a:pt x="70" y="20"/>
                </a:lnTo>
                <a:lnTo>
                  <a:pt x="70" y="22"/>
                </a:lnTo>
                <a:lnTo>
                  <a:pt x="68" y="22"/>
                </a:lnTo>
                <a:lnTo>
                  <a:pt x="66" y="20"/>
                </a:lnTo>
                <a:lnTo>
                  <a:pt x="66" y="16"/>
                </a:lnTo>
                <a:lnTo>
                  <a:pt x="66" y="16"/>
                </a:lnTo>
                <a:lnTo>
                  <a:pt x="64" y="14"/>
                </a:lnTo>
                <a:lnTo>
                  <a:pt x="62" y="12"/>
                </a:lnTo>
                <a:lnTo>
                  <a:pt x="60" y="10"/>
                </a:lnTo>
                <a:lnTo>
                  <a:pt x="58" y="8"/>
                </a:lnTo>
                <a:lnTo>
                  <a:pt x="56" y="8"/>
                </a:lnTo>
                <a:lnTo>
                  <a:pt x="52" y="8"/>
                </a:lnTo>
                <a:lnTo>
                  <a:pt x="50" y="12"/>
                </a:lnTo>
                <a:lnTo>
                  <a:pt x="42" y="10"/>
                </a:lnTo>
                <a:lnTo>
                  <a:pt x="42" y="10"/>
                </a:lnTo>
                <a:lnTo>
                  <a:pt x="44" y="8"/>
                </a:lnTo>
                <a:lnTo>
                  <a:pt x="44" y="6"/>
                </a:lnTo>
                <a:lnTo>
                  <a:pt x="46" y="4"/>
                </a:lnTo>
                <a:lnTo>
                  <a:pt x="46" y="2"/>
                </a:lnTo>
                <a:lnTo>
                  <a:pt x="46" y="0"/>
                </a:lnTo>
                <a:lnTo>
                  <a:pt x="42" y="0"/>
                </a:lnTo>
                <a:lnTo>
                  <a:pt x="40" y="0"/>
                </a:lnTo>
                <a:lnTo>
                  <a:pt x="34" y="2"/>
                </a:lnTo>
                <a:lnTo>
                  <a:pt x="30" y="4"/>
                </a:lnTo>
                <a:lnTo>
                  <a:pt x="28" y="6"/>
                </a:lnTo>
                <a:lnTo>
                  <a:pt x="26" y="8"/>
                </a:lnTo>
                <a:lnTo>
                  <a:pt x="26" y="10"/>
                </a:lnTo>
                <a:lnTo>
                  <a:pt x="26" y="10"/>
                </a:lnTo>
                <a:lnTo>
                  <a:pt x="26" y="10"/>
                </a:lnTo>
                <a:lnTo>
                  <a:pt x="24" y="10"/>
                </a:lnTo>
                <a:lnTo>
                  <a:pt x="22" y="10"/>
                </a:lnTo>
                <a:lnTo>
                  <a:pt x="20" y="10"/>
                </a:lnTo>
                <a:lnTo>
                  <a:pt x="18" y="10"/>
                </a:lnTo>
                <a:lnTo>
                  <a:pt x="16" y="12"/>
                </a:lnTo>
                <a:lnTo>
                  <a:pt x="16" y="14"/>
                </a:lnTo>
                <a:lnTo>
                  <a:pt x="14" y="18"/>
                </a:lnTo>
                <a:lnTo>
                  <a:pt x="14" y="24"/>
                </a:lnTo>
                <a:lnTo>
                  <a:pt x="16" y="26"/>
                </a:lnTo>
                <a:lnTo>
                  <a:pt x="16" y="28"/>
                </a:lnTo>
                <a:lnTo>
                  <a:pt x="18" y="30"/>
                </a:lnTo>
                <a:lnTo>
                  <a:pt x="18" y="34"/>
                </a:lnTo>
                <a:lnTo>
                  <a:pt x="18" y="36"/>
                </a:lnTo>
                <a:lnTo>
                  <a:pt x="16" y="40"/>
                </a:lnTo>
                <a:lnTo>
                  <a:pt x="16" y="40"/>
                </a:lnTo>
                <a:lnTo>
                  <a:pt x="14" y="44"/>
                </a:lnTo>
                <a:lnTo>
                  <a:pt x="12" y="48"/>
                </a:lnTo>
                <a:lnTo>
                  <a:pt x="8" y="54"/>
                </a:lnTo>
                <a:lnTo>
                  <a:pt x="6" y="64"/>
                </a:lnTo>
                <a:lnTo>
                  <a:pt x="4" y="80"/>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68" name="Freeform 238"/>
          <p:cNvSpPr>
            <a:spLocks/>
          </p:cNvSpPr>
          <p:nvPr/>
        </p:nvSpPr>
        <p:spPr bwMode="gray">
          <a:xfrm>
            <a:off x="7430995" y="3291648"/>
            <a:ext cx="389448" cy="280002"/>
          </a:xfrm>
          <a:custGeom>
            <a:avLst/>
            <a:gdLst/>
            <a:ahLst/>
            <a:cxnLst>
              <a:cxn ang="0">
                <a:pos x="32" y="76"/>
              </a:cxn>
              <a:cxn ang="0">
                <a:pos x="44" y="74"/>
              </a:cxn>
              <a:cxn ang="0">
                <a:pos x="46" y="78"/>
              </a:cxn>
              <a:cxn ang="0">
                <a:pos x="36" y="86"/>
              </a:cxn>
              <a:cxn ang="0">
                <a:pos x="24" y="86"/>
              </a:cxn>
              <a:cxn ang="0">
                <a:pos x="10" y="88"/>
              </a:cxn>
              <a:cxn ang="0">
                <a:pos x="8" y="100"/>
              </a:cxn>
              <a:cxn ang="0">
                <a:pos x="20" y="104"/>
              </a:cxn>
              <a:cxn ang="0">
                <a:pos x="54" y="104"/>
              </a:cxn>
              <a:cxn ang="0">
                <a:pos x="86" y="114"/>
              </a:cxn>
              <a:cxn ang="0">
                <a:pos x="86" y="124"/>
              </a:cxn>
              <a:cxn ang="0">
                <a:pos x="76" y="132"/>
              </a:cxn>
              <a:cxn ang="0">
                <a:pos x="64" y="128"/>
              </a:cxn>
              <a:cxn ang="0">
                <a:pos x="42" y="132"/>
              </a:cxn>
              <a:cxn ang="0">
                <a:pos x="32" y="130"/>
              </a:cxn>
              <a:cxn ang="0">
                <a:pos x="22" y="138"/>
              </a:cxn>
              <a:cxn ang="0">
                <a:pos x="24" y="148"/>
              </a:cxn>
              <a:cxn ang="0">
                <a:pos x="48" y="160"/>
              </a:cxn>
              <a:cxn ang="0">
                <a:pos x="62" y="168"/>
              </a:cxn>
              <a:cxn ang="0">
                <a:pos x="76" y="184"/>
              </a:cxn>
              <a:cxn ang="0">
                <a:pos x="146" y="162"/>
              </a:cxn>
              <a:cxn ang="0">
                <a:pos x="160" y="162"/>
              </a:cxn>
              <a:cxn ang="0">
                <a:pos x="176" y="170"/>
              </a:cxn>
              <a:cxn ang="0">
                <a:pos x="184" y="170"/>
              </a:cxn>
              <a:cxn ang="0">
                <a:pos x="190" y="170"/>
              </a:cxn>
              <a:cxn ang="0">
                <a:pos x="202" y="168"/>
              </a:cxn>
              <a:cxn ang="0">
                <a:pos x="210" y="160"/>
              </a:cxn>
              <a:cxn ang="0">
                <a:pos x="208" y="154"/>
              </a:cxn>
              <a:cxn ang="0">
                <a:pos x="196" y="152"/>
              </a:cxn>
              <a:cxn ang="0">
                <a:pos x="196" y="146"/>
              </a:cxn>
              <a:cxn ang="0">
                <a:pos x="208" y="142"/>
              </a:cxn>
              <a:cxn ang="0">
                <a:pos x="226" y="142"/>
              </a:cxn>
              <a:cxn ang="0">
                <a:pos x="232" y="138"/>
              </a:cxn>
              <a:cxn ang="0">
                <a:pos x="226" y="126"/>
              </a:cxn>
              <a:cxn ang="0">
                <a:pos x="202" y="116"/>
              </a:cxn>
              <a:cxn ang="0">
                <a:pos x="174" y="78"/>
              </a:cxn>
              <a:cxn ang="0">
                <a:pos x="166" y="28"/>
              </a:cxn>
              <a:cxn ang="0">
                <a:pos x="148" y="20"/>
              </a:cxn>
              <a:cxn ang="0">
                <a:pos x="140" y="36"/>
              </a:cxn>
              <a:cxn ang="0">
                <a:pos x="124" y="22"/>
              </a:cxn>
              <a:cxn ang="0">
                <a:pos x="116" y="18"/>
              </a:cxn>
              <a:cxn ang="0">
                <a:pos x="106" y="30"/>
              </a:cxn>
              <a:cxn ang="0">
                <a:pos x="96" y="20"/>
              </a:cxn>
              <a:cxn ang="0">
                <a:pos x="86" y="6"/>
              </a:cxn>
              <a:cxn ang="0">
                <a:pos x="80" y="16"/>
              </a:cxn>
              <a:cxn ang="0">
                <a:pos x="78" y="32"/>
              </a:cxn>
              <a:cxn ang="0">
                <a:pos x="66" y="32"/>
              </a:cxn>
              <a:cxn ang="0">
                <a:pos x="62" y="14"/>
              </a:cxn>
              <a:cxn ang="0">
                <a:pos x="64" y="4"/>
              </a:cxn>
              <a:cxn ang="0">
                <a:pos x="54" y="0"/>
              </a:cxn>
              <a:cxn ang="0">
                <a:pos x="14" y="24"/>
              </a:cxn>
              <a:cxn ang="0">
                <a:pos x="8" y="44"/>
              </a:cxn>
              <a:cxn ang="0">
                <a:pos x="2" y="56"/>
              </a:cxn>
              <a:cxn ang="0">
                <a:pos x="0" y="64"/>
              </a:cxn>
              <a:cxn ang="0">
                <a:pos x="10" y="74"/>
              </a:cxn>
            </a:cxnLst>
            <a:rect l="0" t="0" r="r" b="b"/>
            <a:pathLst>
              <a:path w="232" h="186">
                <a:moveTo>
                  <a:pt x="24" y="74"/>
                </a:moveTo>
                <a:lnTo>
                  <a:pt x="24" y="76"/>
                </a:lnTo>
                <a:lnTo>
                  <a:pt x="28" y="76"/>
                </a:lnTo>
                <a:lnTo>
                  <a:pt x="32" y="76"/>
                </a:lnTo>
                <a:lnTo>
                  <a:pt x="36" y="76"/>
                </a:lnTo>
                <a:lnTo>
                  <a:pt x="40" y="76"/>
                </a:lnTo>
                <a:lnTo>
                  <a:pt x="42" y="74"/>
                </a:lnTo>
                <a:lnTo>
                  <a:pt x="44" y="74"/>
                </a:lnTo>
                <a:lnTo>
                  <a:pt x="44" y="74"/>
                </a:lnTo>
                <a:lnTo>
                  <a:pt x="46" y="74"/>
                </a:lnTo>
                <a:lnTo>
                  <a:pt x="46" y="76"/>
                </a:lnTo>
                <a:lnTo>
                  <a:pt x="46" y="78"/>
                </a:lnTo>
                <a:lnTo>
                  <a:pt x="46" y="80"/>
                </a:lnTo>
                <a:lnTo>
                  <a:pt x="44" y="84"/>
                </a:lnTo>
                <a:lnTo>
                  <a:pt x="42" y="86"/>
                </a:lnTo>
                <a:lnTo>
                  <a:pt x="36" y="86"/>
                </a:lnTo>
                <a:lnTo>
                  <a:pt x="30" y="88"/>
                </a:lnTo>
                <a:lnTo>
                  <a:pt x="28" y="88"/>
                </a:lnTo>
                <a:lnTo>
                  <a:pt x="26" y="86"/>
                </a:lnTo>
                <a:lnTo>
                  <a:pt x="24" y="86"/>
                </a:lnTo>
                <a:lnTo>
                  <a:pt x="20" y="86"/>
                </a:lnTo>
                <a:lnTo>
                  <a:pt x="16" y="86"/>
                </a:lnTo>
                <a:lnTo>
                  <a:pt x="14" y="86"/>
                </a:lnTo>
                <a:lnTo>
                  <a:pt x="10" y="88"/>
                </a:lnTo>
                <a:lnTo>
                  <a:pt x="8" y="90"/>
                </a:lnTo>
                <a:lnTo>
                  <a:pt x="8" y="94"/>
                </a:lnTo>
                <a:lnTo>
                  <a:pt x="8" y="100"/>
                </a:lnTo>
                <a:lnTo>
                  <a:pt x="8" y="100"/>
                </a:lnTo>
                <a:lnTo>
                  <a:pt x="8" y="102"/>
                </a:lnTo>
                <a:lnTo>
                  <a:pt x="10" y="102"/>
                </a:lnTo>
                <a:lnTo>
                  <a:pt x="14" y="104"/>
                </a:lnTo>
                <a:lnTo>
                  <a:pt x="20" y="104"/>
                </a:lnTo>
                <a:lnTo>
                  <a:pt x="26" y="106"/>
                </a:lnTo>
                <a:lnTo>
                  <a:pt x="36" y="106"/>
                </a:lnTo>
                <a:lnTo>
                  <a:pt x="42" y="104"/>
                </a:lnTo>
                <a:lnTo>
                  <a:pt x="54" y="104"/>
                </a:lnTo>
                <a:lnTo>
                  <a:pt x="68" y="104"/>
                </a:lnTo>
                <a:lnTo>
                  <a:pt x="80" y="106"/>
                </a:lnTo>
                <a:lnTo>
                  <a:pt x="86" y="112"/>
                </a:lnTo>
                <a:lnTo>
                  <a:pt x="86" y="114"/>
                </a:lnTo>
                <a:lnTo>
                  <a:pt x="86" y="114"/>
                </a:lnTo>
                <a:lnTo>
                  <a:pt x="86" y="118"/>
                </a:lnTo>
                <a:lnTo>
                  <a:pt x="86" y="122"/>
                </a:lnTo>
                <a:lnTo>
                  <a:pt x="86" y="124"/>
                </a:lnTo>
                <a:lnTo>
                  <a:pt x="84" y="128"/>
                </a:lnTo>
                <a:lnTo>
                  <a:pt x="82" y="130"/>
                </a:lnTo>
                <a:lnTo>
                  <a:pt x="80" y="132"/>
                </a:lnTo>
                <a:lnTo>
                  <a:pt x="76" y="132"/>
                </a:lnTo>
                <a:lnTo>
                  <a:pt x="70" y="130"/>
                </a:lnTo>
                <a:lnTo>
                  <a:pt x="70" y="130"/>
                </a:lnTo>
                <a:lnTo>
                  <a:pt x="68" y="128"/>
                </a:lnTo>
                <a:lnTo>
                  <a:pt x="64" y="128"/>
                </a:lnTo>
                <a:lnTo>
                  <a:pt x="60" y="128"/>
                </a:lnTo>
                <a:lnTo>
                  <a:pt x="56" y="128"/>
                </a:lnTo>
                <a:lnTo>
                  <a:pt x="50" y="130"/>
                </a:lnTo>
                <a:lnTo>
                  <a:pt x="42" y="132"/>
                </a:lnTo>
                <a:lnTo>
                  <a:pt x="40" y="132"/>
                </a:lnTo>
                <a:lnTo>
                  <a:pt x="38" y="130"/>
                </a:lnTo>
                <a:lnTo>
                  <a:pt x="36" y="130"/>
                </a:lnTo>
                <a:lnTo>
                  <a:pt x="32" y="130"/>
                </a:lnTo>
                <a:lnTo>
                  <a:pt x="30" y="130"/>
                </a:lnTo>
                <a:lnTo>
                  <a:pt x="26" y="132"/>
                </a:lnTo>
                <a:lnTo>
                  <a:pt x="24" y="134"/>
                </a:lnTo>
                <a:lnTo>
                  <a:pt x="22" y="138"/>
                </a:lnTo>
                <a:lnTo>
                  <a:pt x="20" y="142"/>
                </a:lnTo>
                <a:lnTo>
                  <a:pt x="20" y="144"/>
                </a:lnTo>
                <a:lnTo>
                  <a:pt x="22" y="146"/>
                </a:lnTo>
                <a:lnTo>
                  <a:pt x="24" y="148"/>
                </a:lnTo>
                <a:lnTo>
                  <a:pt x="26" y="152"/>
                </a:lnTo>
                <a:lnTo>
                  <a:pt x="32" y="154"/>
                </a:lnTo>
                <a:lnTo>
                  <a:pt x="40" y="158"/>
                </a:lnTo>
                <a:lnTo>
                  <a:pt x="48" y="160"/>
                </a:lnTo>
                <a:lnTo>
                  <a:pt x="50" y="162"/>
                </a:lnTo>
                <a:lnTo>
                  <a:pt x="52" y="162"/>
                </a:lnTo>
                <a:lnTo>
                  <a:pt x="58" y="166"/>
                </a:lnTo>
                <a:lnTo>
                  <a:pt x="62" y="168"/>
                </a:lnTo>
                <a:lnTo>
                  <a:pt x="66" y="174"/>
                </a:lnTo>
                <a:lnTo>
                  <a:pt x="68" y="178"/>
                </a:lnTo>
                <a:lnTo>
                  <a:pt x="70" y="186"/>
                </a:lnTo>
                <a:lnTo>
                  <a:pt x="76" y="184"/>
                </a:lnTo>
                <a:lnTo>
                  <a:pt x="90" y="182"/>
                </a:lnTo>
                <a:lnTo>
                  <a:pt x="110" y="178"/>
                </a:lnTo>
                <a:lnTo>
                  <a:pt x="130" y="170"/>
                </a:lnTo>
                <a:lnTo>
                  <a:pt x="146" y="162"/>
                </a:lnTo>
                <a:lnTo>
                  <a:pt x="148" y="162"/>
                </a:lnTo>
                <a:lnTo>
                  <a:pt x="150" y="162"/>
                </a:lnTo>
                <a:lnTo>
                  <a:pt x="154" y="162"/>
                </a:lnTo>
                <a:lnTo>
                  <a:pt x="160" y="162"/>
                </a:lnTo>
                <a:lnTo>
                  <a:pt x="164" y="162"/>
                </a:lnTo>
                <a:lnTo>
                  <a:pt x="170" y="164"/>
                </a:lnTo>
                <a:lnTo>
                  <a:pt x="174" y="168"/>
                </a:lnTo>
                <a:lnTo>
                  <a:pt x="176" y="170"/>
                </a:lnTo>
                <a:lnTo>
                  <a:pt x="178" y="172"/>
                </a:lnTo>
                <a:lnTo>
                  <a:pt x="180" y="172"/>
                </a:lnTo>
                <a:lnTo>
                  <a:pt x="182" y="172"/>
                </a:lnTo>
                <a:lnTo>
                  <a:pt x="184" y="170"/>
                </a:lnTo>
                <a:lnTo>
                  <a:pt x="186" y="168"/>
                </a:lnTo>
                <a:lnTo>
                  <a:pt x="188" y="168"/>
                </a:lnTo>
                <a:lnTo>
                  <a:pt x="188" y="168"/>
                </a:lnTo>
                <a:lnTo>
                  <a:pt x="190" y="170"/>
                </a:lnTo>
                <a:lnTo>
                  <a:pt x="192" y="172"/>
                </a:lnTo>
                <a:lnTo>
                  <a:pt x="194" y="172"/>
                </a:lnTo>
                <a:lnTo>
                  <a:pt x="198" y="170"/>
                </a:lnTo>
                <a:lnTo>
                  <a:pt x="202" y="168"/>
                </a:lnTo>
                <a:lnTo>
                  <a:pt x="208" y="164"/>
                </a:lnTo>
                <a:lnTo>
                  <a:pt x="208" y="164"/>
                </a:lnTo>
                <a:lnTo>
                  <a:pt x="210" y="162"/>
                </a:lnTo>
                <a:lnTo>
                  <a:pt x="210" y="160"/>
                </a:lnTo>
                <a:lnTo>
                  <a:pt x="210" y="158"/>
                </a:lnTo>
                <a:lnTo>
                  <a:pt x="210" y="158"/>
                </a:lnTo>
                <a:lnTo>
                  <a:pt x="210" y="156"/>
                </a:lnTo>
                <a:lnTo>
                  <a:pt x="208" y="154"/>
                </a:lnTo>
                <a:lnTo>
                  <a:pt x="204" y="154"/>
                </a:lnTo>
                <a:lnTo>
                  <a:pt x="198" y="154"/>
                </a:lnTo>
                <a:lnTo>
                  <a:pt x="198" y="152"/>
                </a:lnTo>
                <a:lnTo>
                  <a:pt x="196" y="152"/>
                </a:lnTo>
                <a:lnTo>
                  <a:pt x="194" y="150"/>
                </a:lnTo>
                <a:lnTo>
                  <a:pt x="194" y="148"/>
                </a:lnTo>
                <a:lnTo>
                  <a:pt x="194" y="148"/>
                </a:lnTo>
                <a:lnTo>
                  <a:pt x="196" y="146"/>
                </a:lnTo>
                <a:lnTo>
                  <a:pt x="200" y="144"/>
                </a:lnTo>
                <a:lnTo>
                  <a:pt x="200" y="144"/>
                </a:lnTo>
                <a:lnTo>
                  <a:pt x="204" y="144"/>
                </a:lnTo>
                <a:lnTo>
                  <a:pt x="208" y="142"/>
                </a:lnTo>
                <a:lnTo>
                  <a:pt x="212" y="142"/>
                </a:lnTo>
                <a:lnTo>
                  <a:pt x="218" y="140"/>
                </a:lnTo>
                <a:lnTo>
                  <a:pt x="222" y="142"/>
                </a:lnTo>
                <a:lnTo>
                  <a:pt x="226" y="142"/>
                </a:lnTo>
                <a:lnTo>
                  <a:pt x="226" y="142"/>
                </a:lnTo>
                <a:lnTo>
                  <a:pt x="228" y="142"/>
                </a:lnTo>
                <a:lnTo>
                  <a:pt x="230" y="140"/>
                </a:lnTo>
                <a:lnTo>
                  <a:pt x="232" y="138"/>
                </a:lnTo>
                <a:lnTo>
                  <a:pt x="232" y="134"/>
                </a:lnTo>
                <a:lnTo>
                  <a:pt x="232" y="132"/>
                </a:lnTo>
                <a:lnTo>
                  <a:pt x="230" y="128"/>
                </a:lnTo>
                <a:lnTo>
                  <a:pt x="226" y="126"/>
                </a:lnTo>
                <a:lnTo>
                  <a:pt x="220" y="124"/>
                </a:lnTo>
                <a:lnTo>
                  <a:pt x="216" y="122"/>
                </a:lnTo>
                <a:lnTo>
                  <a:pt x="210" y="118"/>
                </a:lnTo>
                <a:lnTo>
                  <a:pt x="202" y="116"/>
                </a:lnTo>
                <a:lnTo>
                  <a:pt x="186" y="114"/>
                </a:lnTo>
                <a:lnTo>
                  <a:pt x="184" y="110"/>
                </a:lnTo>
                <a:lnTo>
                  <a:pt x="178" y="98"/>
                </a:lnTo>
                <a:lnTo>
                  <a:pt x="174" y="78"/>
                </a:lnTo>
                <a:lnTo>
                  <a:pt x="174" y="52"/>
                </a:lnTo>
                <a:lnTo>
                  <a:pt x="172" y="48"/>
                </a:lnTo>
                <a:lnTo>
                  <a:pt x="170" y="38"/>
                </a:lnTo>
                <a:lnTo>
                  <a:pt x="166" y="28"/>
                </a:lnTo>
                <a:lnTo>
                  <a:pt x="160" y="20"/>
                </a:lnTo>
                <a:lnTo>
                  <a:pt x="150" y="18"/>
                </a:lnTo>
                <a:lnTo>
                  <a:pt x="150" y="18"/>
                </a:lnTo>
                <a:lnTo>
                  <a:pt x="148" y="20"/>
                </a:lnTo>
                <a:lnTo>
                  <a:pt x="146" y="24"/>
                </a:lnTo>
                <a:lnTo>
                  <a:pt x="142" y="28"/>
                </a:lnTo>
                <a:lnTo>
                  <a:pt x="140" y="32"/>
                </a:lnTo>
                <a:lnTo>
                  <a:pt x="140" y="36"/>
                </a:lnTo>
                <a:lnTo>
                  <a:pt x="140" y="42"/>
                </a:lnTo>
                <a:lnTo>
                  <a:pt x="126" y="24"/>
                </a:lnTo>
                <a:lnTo>
                  <a:pt x="126" y="22"/>
                </a:lnTo>
                <a:lnTo>
                  <a:pt x="124" y="22"/>
                </a:lnTo>
                <a:lnTo>
                  <a:pt x="122" y="20"/>
                </a:lnTo>
                <a:lnTo>
                  <a:pt x="120" y="18"/>
                </a:lnTo>
                <a:lnTo>
                  <a:pt x="118" y="16"/>
                </a:lnTo>
                <a:lnTo>
                  <a:pt x="116" y="18"/>
                </a:lnTo>
                <a:lnTo>
                  <a:pt x="112" y="20"/>
                </a:lnTo>
                <a:lnTo>
                  <a:pt x="110" y="24"/>
                </a:lnTo>
                <a:lnTo>
                  <a:pt x="108" y="28"/>
                </a:lnTo>
                <a:lnTo>
                  <a:pt x="106" y="30"/>
                </a:lnTo>
                <a:lnTo>
                  <a:pt x="104" y="32"/>
                </a:lnTo>
                <a:lnTo>
                  <a:pt x="100" y="30"/>
                </a:lnTo>
                <a:lnTo>
                  <a:pt x="98" y="26"/>
                </a:lnTo>
                <a:lnTo>
                  <a:pt x="96" y="20"/>
                </a:lnTo>
                <a:lnTo>
                  <a:pt x="94" y="16"/>
                </a:lnTo>
                <a:lnTo>
                  <a:pt x="90" y="12"/>
                </a:lnTo>
                <a:lnTo>
                  <a:pt x="88" y="8"/>
                </a:lnTo>
                <a:lnTo>
                  <a:pt x="86" y="6"/>
                </a:lnTo>
                <a:lnTo>
                  <a:pt x="84" y="6"/>
                </a:lnTo>
                <a:lnTo>
                  <a:pt x="82" y="8"/>
                </a:lnTo>
                <a:lnTo>
                  <a:pt x="80" y="10"/>
                </a:lnTo>
                <a:lnTo>
                  <a:pt x="80" y="16"/>
                </a:lnTo>
                <a:lnTo>
                  <a:pt x="80" y="20"/>
                </a:lnTo>
                <a:lnTo>
                  <a:pt x="80" y="24"/>
                </a:lnTo>
                <a:lnTo>
                  <a:pt x="80" y="28"/>
                </a:lnTo>
                <a:lnTo>
                  <a:pt x="78" y="32"/>
                </a:lnTo>
                <a:lnTo>
                  <a:pt x="76" y="34"/>
                </a:lnTo>
                <a:lnTo>
                  <a:pt x="74" y="34"/>
                </a:lnTo>
                <a:lnTo>
                  <a:pt x="70" y="34"/>
                </a:lnTo>
                <a:lnTo>
                  <a:pt x="66" y="32"/>
                </a:lnTo>
                <a:lnTo>
                  <a:pt x="64" y="28"/>
                </a:lnTo>
                <a:lnTo>
                  <a:pt x="62" y="24"/>
                </a:lnTo>
                <a:lnTo>
                  <a:pt x="62" y="18"/>
                </a:lnTo>
                <a:lnTo>
                  <a:pt x="62" y="14"/>
                </a:lnTo>
                <a:lnTo>
                  <a:pt x="64" y="10"/>
                </a:lnTo>
                <a:lnTo>
                  <a:pt x="64" y="6"/>
                </a:lnTo>
                <a:lnTo>
                  <a:pt x="64" y="6"/>
                </a:lnTo>
                <a:lnTo>
                  <a:pt x="64" y="4"/>
                </a:lnTo>
                <a:lnTo>
                  <a:pt x="62" y="2"/>
                </a:lnTo>
                <a:lnTo>
                  <a:pt x="60" y="0"/>
                </a:lnTo>
                <a:lnTo>
                  <a:pt x="58" y="0"/>
                </a:lnTo>
                <a:lnTo>
                  <a:pt x="54" y="0"/>
                </a:lnTo>
                <a:lnTo>
                  <a:pt x="50" y="2"/>
                </a:lnTo>
                <a:lnTo>
                  <a:pt x="40" y="8"/>
                </a:lnTo>
                <a:lnTo>
                  <a:pt x="26" y="16"/>
                </a:lnTo>
                <a:lnTo>
                  <a:pt x="14" y="24"/>
                </a:lnTo>
                <a:lnTo>
                  <a:pt x="8" y="36"/>
                </a:lnTo>
                <a:lnTo>
                  <a:pt x="8" y="36"/>
                </a:lnTo>
                <a:lnTo>
                  <a:pt x="8" y="40"/>
                </a:lnTo>
                <a:lnTo>
                  <a:pt x="8" y="44"/>
                </a:lnTo>
                <a:lnTo>
                  <a:pt x="6" y="48"/>
                </a:lnTo>
                <a:lnTo>
                  <a:pt x="6" y="52"/>
                </a:lnTo>
                <a:lnTo>
                  <a:pt x="2" y="56"/>
                </a:lnTo>
                <a:lnTo>
                  <a:pt x="2" y="56"/>
                </a:lnTo>
                <a:lnTo>
                  <a:pt x="2" y="58"/>
                </a:lnTo>
                <a:lnTo>
                  <a:pt x="0" y="60"/>
                </a:lnTo>
                <a:lnTo>
                  <a:pt x="0" y="62"/>
                </a:lnTo>
                <a:lnTo>
                  <a:pt x="0" y="64"/>
                </a:lnTo>
                <a:lnTo>
                  <a:pt x="0" y="68"/>
                </a:lnTo>
                <a:lnTo>
                  <a:pt x="2" y="70"/>
                </a:lnTo>
                <a:lnTo>
                  <a:pt x="6" y="72"/>
                </a:lnTo>
                <a:lnTo>
                  <a:pt x="10" y="74"/>
                </a:lnTo>
                <a:lnTo>
                  <a:pt x="16" y="74"/>
                </a:lnTo>
                <a:lnTo>
                  <a:pt x="24" y="74"/>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69" name="Freeform 239"/>
          <p:cNvSpPr>
            <a:spLocks/>
          </p:cNvSpPr>
          <p:nvPr/>
        </p:nvSpPr>
        <p:spPr bwMode="gray">
          <a:xfrm>
            <a:off x="7444426" y="2969496"/>
            <a:ext cx="198081" cy="135485"/>
          </a:xfrm>
          <a:custGeom>
            <a:avLst/>
            <a:gdLst/>
            <a:ahLst/>
            <a:cxnLst>
              <a:cxn ang="0">
                <a:pos x="58" y="22"/>
              </a:cxn>
              <a:cxn ang="0">
                <a:pos x="44" y="40"/>
              </a:cxn>
              <a:cxn ang="0">
                <a:pos x="26" y="60"/>
              </a:cxn>
              <a:cxn ang="0">
                <a:pos x="14" y="66"/>
              </a:cxn>
              <a:cxn ang="0">
                <a:pos x="8" y="68"/>
              </a:cxn>
              <a:cxn ang="0">
                <a:pos x="2" y="68"/>
              </a:cxn>
              <a:cxn ang="0">
                <a:pos x="0" y="72"/>
              </a:cxn>
              <a:cxn ang="0">
                <a:pos x="2" y="76"/>
              </a:cxn>
              <a:cxn ang="0">
                <a:pos x="10" y="84"/>
              </a:cxn>
              <a:cxn ang="0">
                <a:pos x="28" y="90"/>
              </a:cxn>
              <a:cxn ang="0">
                <a:pos x="40" y="86"/>
              </a:cxn>
              <a:cxn ang="0">
                <a:pos x="44" y="88"/>
              </a:cxn>
              <a:cxn ang="0">
                <a:pos x="50" y="90"/>
              </a:cxn>
              <a:cxn ang="0">
                <a:pos x="58" y="88"/>
              </a:cxn>
              <a:cxn ang="0">
                <a:pos x="62" y="82"/>
              </a:cxn>
              <a:cxn ang="0">
                <a:pos x="70" y="74"/>
              </a:cxn>
              <a:cxn ang="0">
                <a:pos x="76" y="64"/>
              </a:cxn>
              <a:cxn ang="0">
                <a:pos x="78" y="58"/>
              </a:cxn>
              <a:cxn ang="0">
                <a:pos x="84" y="62"/>
              </a:cxn>
              <a:cxn ang="0">
                <a:pos x="92" y="64"/>
              </a:cxn>
              <a:cxn ang="0">
                <a:pos x="102" y="56"/>
              </a:cxn>
              <a:cxn ang="0">
                <a:pos x="104" y="54"/>
              </a:cxn>
              <a:cxn ang="0">
                <a:pos x="106" y="48"/>
              </a:cxn>
              <a:cxn ang="0">
                <a:pos x="106" y="44"/>
              </a:cxn>
              <a:cxn ang="0">
                <a:pos x="104" y="42"/>
              </a:cxn>
              <a:cxn ang="0">
                <a:pos x="106" y="38"/>
              </a:cxn>
              <a:cxn ang="0">
                <a:pos x="110" y="30"/>
              </a:cxn>
              <a:cxn ang="0">
                <a:pos x="108" y="26"/>
              </a:cxn>
              <a:cxn ang="0">
                <a:pos x="108" y="22"/>
              </a:cxn>
              <a:cxn ang="0">
                <a:pos x="112" y="16"/>
              </a:cxn>
              <a:cxn ang="0">
                <a:pos x="116" y="14"/>
              </a:cxn>
              <a:cxn ang="0">
                <a:pos x="116" y="12"/>
              </a:cxn>
              <a:cxn ang="0">
                <a:pos x="110" y="6"/>
              </a:cxn>
              <a:cxn ang="0">
                <a:pos x="104" y="2"/>
              </a:cxn>
              <a:cxn ang="0">
                <a:pos x="100" y="0"/>
              </a:cxn>
              <a:cxn ang="0">
                <a:pos x="84" y="12"/>
              </a:cxn>
              <a:cxn ang="0">
                <a:pos x="76" y="12"/>
              </a:cxn>
              <a:cxn ang="0">
                <a:pos x="64" y="16"/>
              </a:cxn>
            </a:cxnLst>
            <a:rect l="0" t="0" r="r" b="b"/>
            <a:pathLst>
              <a:path w="118" h="90">
                <a:moveTo>
                  <a:pt x="60" y="20"/>
                </a:moveTo>
                <a:lnTo>
                  <a:pt x="58" y="22"/>
                </a:lnTo>
                <a:lnTo>
                  <a:pt x="52" y="30"/>
                </a:lnTo>
                <a:lnTo>
                  <a:pt x="44" y="40"/>
                </a:lnTo>
                <a:lnTo>
                  <a:pt x="36" y="52"/>
                </a:lnTo>
                <a:lnTo>
                  <a:pt x="26" y="60"/>
                </a:lnTo>
                <a:lnTo>
                  <a:pt x="18" y="66"/>
                </a:lnTo>
                <a:lnTo>
                  <a:pt x="14" y="66"/>
                </a:lnTo>
                <a:lnTo>
                  <a:pt x="12" y="68"/>
                </a:lnTo>
                <a:lnTo>
                  <a:pt x="8" y="68"/>
                </a:lnTo>
                <a:lnTo>
                  <a:pt x="4" y="68"/>
                </a:lnTo>
                <a:lnTo>
                  <a:pt x="2" y="68"/>
                </a:lnTo>
                <a:lnTo>
                  <a:pt x="0" y="70"/>
                </a:lnTo>
                <a:lnTo>
                  <a:pt x="0" y="72"/>
                </a:lnTo>
                <a:lnTo>
                  <a:pt x="0" y="74"/>
                </a:lnTo>
                <a:lnTo>
                  <a:pt x="2" y="76"/>
                </a:lnTo>
                <a:lnTo>
                  <a:pt x="6" y="82"/>
                </a:lnTo>
                <a:lnTo>
                  <a:pt x="10" y="84"/>
                </a:lnTo>
                <a:lnTo>
                  <a:pt x="18" y="88"/>
                </a:lnTo>
                <a:lnTo>
                  <a:pt x="28" y="90"/>
                </a:lnTo>
                <a:lnTo>
                  <a:pt x="40" y="84"/>
                </a:lnTo>
                <a:lnTo>
                  <a:pt x="40" y="86"/>
                </a:lnTo>
                <a:lnTo>
                  <a:pt x="42" y="86"/>
                </a:lnTo>
                <a:lnTo>
                  <a:pt x="44" y="88"/>
                </a:lnTo>
                <a:lnTo>
                  <a:pt x="46" y="90"/>
                </a:lnTo>
                <a:lnTo>
                  <a:pt x="50" y="90"/>
                </a:lnTo>
                <a:lnTo>
                  <a:pt x="56" y="88"/>
                </a:lnTo>
                <a:lnTo>
                  <a:pt x="58" y="88"/>
                </a:lnTo>
                <a:lnTo>
                  <a:pt x="60" y="86"/>
                </a:lnTo>
                <a:lnTo>
                  <a:pt x="62" y="82"/>
                </a:lnTo>
                <a:lnTo>
                  <a:pt x="66" y="78"/>
                </a:lnTo>
                <a:lnTo>
                  <a:pt x="70" y="74"/>
                </a:lnTo>
                <a:lnTo>
                  <a:pt x="72" y="68"/>
                </a:lnTo>
                <a:lnTo>
                  <a:pt x="76" y="64"/>
                </a:lnTo>
                <a:lnTo>
                  <a:pt x="78" y="58"/>
                </a:lnTo>
                <a:lnTo>
                  <a:pt x="78" y="58"/>
                </a:lnTo>
                <a:lnTo>
                  <a:pt x="80" y="60"/>
                </a:lnTo>
                <a:lnTo>
                  <a:pt x="84" y="62"/>
                </a:lnTo>
                <a:lnTo>
                  <a:pt x="88" y="64"/>
                </a:lnTo>
                <a:lnTo>
                  <a:pt x="92" y="64"/>
                </a:lnTo>
                <a:lnTo>
                  <a:pt x="98" y="62"/>
                </a:lnTo>
                <a:lnTo>
                  <a:pt x="102" y="56"/>
                </a:lnTo>
                <a:lnTo>
                  <a:pt x="102" y="56"/>
                </a:lnTo>
                <a:lnTo>
                  <a:pt x="104" y="54"/>
                </a:lnTo>
                <a:lnTo>
                  <a:pt x="106" y="52"/>
                </a:lnTo>
                <a:lnTo>
                  <a:pt x="106" y="48"/>
                </a:lnTo>
                <a:lnTo>
                  <a:pt x="106" y="46"/>
                </a:lnTo>
                <a:lnTo>
                  <a:pt x="106" y="44"/>
                </a:lnTo>
                <a:lnTo>
                  <a:pt x="102" y="42"/>
                </a:lnTo>
                <a:lnTo>
                  <a:pt x="104" y="42"/>
                </a:lnTo>
                <a:lnTo>
                  <a:pt x="104" y="40"/>
                </a:lnTo>
                <a:lnTo>
                  <a:pt x="106" y="38"/>
                </a:lnTo>
                <a:lnTo>
                  <a:pt x="108" y="34"/>
                </a:lnTo>
                <a:lnTo>
                  <a:pt x="110" y="30"/>
                </a:lnTo>
                <a:lnTo>
                  <a:pt x="110" y="28"/>
                </a:lnTo>
                <a:lnTo>
                  <a:pt x="108" y="26"/>
                </a:lnTo>
                <a:lnTo>
                  <a:pt x="108" y="26"/>
                </a:lnTo>
                <a:lnTo>
                  <a:pt x="108" y="22"/>
                </a:lnTo>
                <a:lnTo>
                  <a:pt x="110" y="20"/>
                </a:lnTo>
                <a:lnTo>
                  <a:pt x="112" y="16"/>
                </a:lnTo>
                <a:lnTo>
                  <a:pt x="114" y="14"/>
                </a:lnTo>
                <a:lnTo>
                  <a:pt x="116" y="14"/>
                </a:lnTo>
                <a:lnTo>
                  <a:pt x="118" y="12"/>
                </a:lnTo>
                <a:lnTo>
                  <a:pt x="116" y="12"/>
                </a:lnTo>
                <a:lnTo>
                  <a:pt x="114" y="10"/>
                </a:lnTo>
                <a:lnTo>
                  <a:pt x="110" y="6"/>
                </a:lnTo>
                <a:lnTo>
                  <a:pt x="108" y="4"/>
                </a:lnTo>
                <a:lnTo>
                  <a:pt x="104" y="2"/>
                </a:lnTo>
                <a:lnTo>
                  <a:pt x="102" y="0"/>
                </a:lnTo>
                <a:lnTo>
                  <a:pt x="100" y="0"/>
                </a:lnTo>
                <a:lnTo>
                  <a:pt x="86" y="12"/>
                </a:lnTo>
                <a:lnTo>
                  <a:pt x="84" y="12"/>
                </a:lnTo>
                <a:lnTo>
                  <a:pt x="82" y="12"/>
                </a:lnTo>
                <a:lnTo>
                  <a:pt x="76" y="12"/>
                </a:lnTo>
                <a:lnTo>
                  <a:pt x="70" y="14"/>
                </a:lnTo>
                <a:lnTo>
                  <a:pt x="64" y="16"/>
                </a:lnTo>
                <a:lnTo>
                  <a:pt x="60" y="20"/>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70" name="Freeform 240"/>
          <p:cNvSpPr>
            <a:spLocks/>
          </p:cNvSpPr>
          <p:nvPr/>
        </p:nvSpPr>
        <p:spPr bwMode="gray">
          <a:xfrm>
            <a:off x="7632434" y="2909281"/>
            <a:ext cx="36930" cy="42151"/>
          </a:xfrm>
          <a:custGeom>
            <a:avLst/>
            <a:gdLst/>
            <a:ahLst/>
            <a:cxnLst>
              <a:cxn ang="0">
                <a:pos x="16" y="2"/>
              </a:cxn>
              <a:cxn ang="0">
                <a:pos x="14" y="2"/>
              </a:cxn>
              <a:cxn ang="0">
                <a:pos x="14" y="2"/>
              </a:cxn>
              <a:cxn ang="0">
                <a:pos x="12" y="0"/>
              </a:cxn>
              <a:cxn ang="0">
                <a:pos x="10" y="0"/>
              </a:cxn>
              <a:cxn ang="0">
                <a:pos x="6" y="0"/>
              </a:cxn>
              <a:cxn ang="0">
                <a:pos x="4" y="2"/>
              </a:cxn>
              <a:cxn ang="0">
                <a:pos x="2" y="4"/>
              </a:cxn>
              <a:cxn ang="0">
                <a:pos x="2" y="8"/>
              </a:cxn>
              <a:cxn ang="0">
                <a:pos x="0" y="12"/>
              </a:cxn>
              <a:cxn ang="0">
                <a:pos x="2" y="20"/>
              </a:cxn>
              <a:cxn ang="0">
                <a:pos x="2" y="20"/>
              </a:cxn>
              <a:cxn ang="0">
                <a:pos x="4" y="22"/>
              </a:cxn>
              <a:cxn ang="0">
                <a:pos x="6" y="24"/>
              </a:cxn>
              <a:cxn ang="0">
                <a:pos x="10" y="26"/>
              </a:cxn>
              <a:cxn ang="0">
                <a:pos x="14" y="26"/>
              </a:cxn>
              <a:cxn ang="0">
                <a:pos x="16" y="28"/>
              </a:cxn>
              <a:cxn ang="0">
                <a:pos x="20" y="26"/>
              </a:cxn>
              <a:cxn ang="0">
                <a:pos x="22" y="24"/>
              </a:cxn>
              <a:cxn ang="0">
                <a:pos x="22" y="20"/>
              </a:cxn>
              <a:cxn ang="0">
                <a:pos x="22" y="14"/>
              </a:cxn>
              <a:cxn ang="0">
                <a:pos x="22" y="10"/>
              </a:cxn>
              <a:cxn ang="0">
                <a:pos x="20" y="6"/>
              </a:cxn>
              <a:cxn ang="0">
                <a:pos x="18" y="4"/>
              </a:cxn>
              <a:cxn ang="0">
                <a:pos x="16" y="2"/>
              </a:cxn>
              <a:cxn ang="0">
                <a:pos x="16" y="2"/>
              </a:cxn>
              <a:cxn ang="0">
                <a:pos x="16" y="2"/>
              </a:cxn>
            </a:cxnLst>
            <a:rect l="0" t="0" r="r" b="b"/>
            <a:pathLst>
              <a:path w="22" h="28">
                <a:moveTo>
                  <a:pt x="16" y="2"/>
                </a:moveTo>
                <a:lnTo>
                  <a:pt x="14" y="2"/>
                </a:lnTo>
                <a:lnTo>
                  <a:pt x="14" y="2"/>
                </a:lnTo>
                <a:lnTo>
                  <a:pt x="12" y="0"/>
                </a:lnTo>
                <a:lnTo>
                  <a:pt x="10" y="0"/>
                </a:lnTo>
                <a:lnTo>
                  <a:pt x="6" y="0"/>
                </a:lnTo>
                <a:lnTo>
                  <a:pt x="4" y="2"/>
                </a:lnTo>
                <a:lnTo>
                  <a:pt x="2" y="4"/>
                </a:lnTo>
                <a:lnTo>
                  <a:pt x="2" y="8"/>
                </a:lnTo>
                <a:lnTo>
                  <a:pt x="0" y="12"/>
                </a:lnTo>
                <a:lnTo>
                  <a:pt x="2" y="20"/>
                </a:lnTo>
                <a:lnTo>
                  <a:pt x="2" y="20"/>
                </a:lnTo>
                <a:lnTo>
                  <a:pt x="4" y="22"/>
                </a:lnTo>
                <a:lnTo>
                  <a:pt x="6" y="24"/>
                </a:lnTo>
                <a:lnTo>
                  <a:pt x="10" y="26"/>
                </a:lnTo>
                <a:lnTo>
                  <a:pt x="14" y="26"/>
                </a:lnTo>
                <a:lnTo>
                  <a:pt x="16" y="28"/>
                </a:lnTo>
                <a:lnTo>
                  <a:pt x="20" y="26"/>
                </a:lnTo>
                <a:lnTo>
                  <a:pt x="22" y="24"/>
                </a:lnTo>
                <a:lnTo>
                  <a:pt x="22" y="20"/>
                </a:lnTo>
                <a:lnTo>
                  <a:pt x="22" y="14"/>
                </a:lnTo>
                <a:lnTo>
                  <a:pt x="22" y="10"/>
                </a:lnTo>
                <a:lnTo>
                  <a:pt x="20" y="6"/>
                </a:lnTo>
                <a:lnTo>
                  <a:pt x="18" y="4"/>
                </a:lnTo>
                <a:lnTo>
                  <a:pt x="16" y="2"/>
                </a:lnTo>
                <a:lnTo>
                  <a:pt x="16" y="2"/>
                </a:lnTo>
                <a:lnTo>
                  <a:pt x="16" y="2"/>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71" name="Freeform 241"/>
          <p:cNvSpPr>
            <a:spLocks/>
          </p:cNvSpPr>
          <p:nvPr/>
        </p:nvSpPr>
        <p:spPr bwMode="gray">
          <a:xfrm>
            <a:off x="7676079" y="2852075"/>
            <a:ext cx="114148" cy="63226"/>
          </a:xfrm>
          <a:custGeom>
            <a:avLst/>
            <a:gdLst/>
            <a:ahLst/>
            <a:cxnLst>
              <a:cxn ang="0">
                <a:pos x="12" y="12"/>
              </a:cxn>
              <a:cxn ang="0">
                <a:pos x="12" y="12"/>
              </a:cxn>
              <a:cxn ang="0">
                <a:pos x="10" y="14"/>
              </a:cxn>
              <a:cxn ang="0">
                <a:pos x="8" y="14"/>
              </a:cxn>
              <a:cxn ang="0">
                <a:pos x="4" y="18"/>
              </a:cxn>
              <a:cxn ang="0">
                <a:pos x="2" y="20"/>
              </a:cxn>
              <a:cxn ang="0">
                <a:pos x="0" y="24"/>
              </a:cxn>
              <a:cxn ang="0">
                <a:pos x="0" y="26"/>
              </a:cxn>
              <a:cxn ang="0">
                <a:pos x="2" y="30"/>
              </a:cxn>
              <a:cxn ang="0">
                <a:pos x="4" y="34"/>
              </a:cxn>
              <a:cxn ang="0">
                <a:pos x="10" y="36"/>
              </a:cxn>
              <a:cxn ang="0">
                <a:pos x="12" y="36"/>
              </a:cxn>
              <a:cxn ang="0">
                <a:pos x="12" y="34"/>
              </a:cxn>
              <a:cxn ang="0">
                <a:pos x="16" y="30"/>
              </a:cxn>
              <a:cxn ang="0">
                <a:pos x="18" y="28"/>
              </a:cxn>
              <a:cxn ang="0">
                <a:pos x="22" y="26"/>
              </a:cxn>
              <a:cxn ang="0">
                <a:pos x="26" y="28"/>
              </a:cxn>
              <a:cxn ang="0">
                <a:pos x="30" y="32"/>
              </a:cxn>
              <a:cxn ang="0">
                <a:pos x="32" y="34"/>
              </a:cxn>
              <a:cxn ang="0">
                <a:pos x="36" y="38"/>
              </a:cxn>
              <a:cxn ang="0">
                <a:pos x="42" y="42"/>
              </a:cxn>
              <a:cxn ang="0">
                <a:pos x="52" y="40"/>
              </a:cxn>
              <a:cxn ang="0">
                <a:pos x="62" y="32"/>
              </a:cxn>
              <a:cxn ang="0">
                <a:pos x="62" y="32"/>
              </a:cxn>
              <a:cxn ang="0">
                <a:pos x="64" y="30"/>
              </a:cxn>
              <a:cxn ang="0">
                <a:pos x="66" y="28"/>
              </a:cxn>
              <a:cxn ang="0">
                <a:pos x="68" y="26"/>
              </a:cxn>
              <a:cxn ang="0">
                <a:pos x="68" y="22"/>
              </a:cxn>
              <a:cxn ang="0">
                <a:pos x="66" y="20"/>
              </a:cxn>
              <a:cxn ang="0">
                <a:pos x="62" y="16"/>
              </a:cxn>
              <a:cxn ang="0">
                <a:pos x="58" y="14"/>
              </a:cxn>
              <a:cxn ang="0">
                <a:pos x="40" y="2"/>
              </a:cxn>
              <a:cxn ang="0">
                <a:pos x="38" y="2"/>
              </a:cxn>
              <a:cxn ang="0">
                <a:pos x="36" y="2"/>
              </a:cxn>
              <a:cxn ang="0">
                <a:pos x="32" y="0"/>
              </a:cxn>
              <a:cxn ang="0">
                <a:pos x="28" y="0"/>
              </a:cxn>
              <a:cxn ang="0">
                <a:pos x="24" y="2"/>
              </a:cxn>
              <a:cxn ang="0">
                <a:pos x="18" y="6"/>
              </a:cxn>
              <a:cxn ang="0">
                <a:pos x="12" y="12"/>
              </a:cxn>
            </a:cxnLst>
            <a:rect l="0" t="0" r="r" b="b"/>
            <a:pathLst>
              <a:path w="68" h="42">
                <a:moveTo>
                  <a:pt x="12" y="12"/>
                </a:moveTo>
                <a:lnTo>
                  <a:pt x="12" y="12"/>
                </a:lnTo>
                <a:lnTo>
                  <a:pt x="10" y="14"/>
                </a:lnTo>
                <a:lnTo>
                  <a:pt x="8" y="14"/>
                </a:lnTo>
                <a:lnTo>
                  <a:pt x="4" y="18"/>
                </a:lnTo>
                <a:lnTo>
                  <a:pt x="2" y="20"/>
                </a:lnTo>
                <a:lnTo>
                  <a:pt x="0" y="24"/>
                </a:lnTo>
                <a:lnTo>
                  <a:pt x="0" y="26"/>
                </a:lnTo>
                <a:lnTo>
                  <a:pt x="2" y="30"/>
                </a:lnTo>
                <a:lnTo>
                  <a:pt x="4" y="34"/>
                </a:lnTo>
                <a:lnTo>
                  <a:pt x="10" y="36"/>
                </a:lnTo>
                <a:lnTo>
                  <a:pt x="12" y="36"/>
                </a:lnTo>
                <a:lnTo>
                  <a:pt x="12" y="34"/>
                </a:lnTo>
                <a:lnTo>
                  <a:pt x="16" y="30"/>
                </a:lnTo>
                <a:lnTo>
                  <a:pt x="18" y="28"/>
                </a:lnTo>
                <a:lnTo>
                  <a:pt x="22" y="26"/>
                </a:lnTo>
                <a:lnTo>
                  <a:pt x="26" y="28"/>
                </a:lnTo>
                <a:lnTo>
                  <a:pt x="30" y="32"/>
                </a:lnTo>
                <a:lnTo>
                  <a:pt x="32" y="34"/>
                </a:lnTo>
                <a:lnTo>
                  <a:pt x="36" y="38"/>
                </a:lnTo>
                <a:lnTo>
                  <a:pt x="42" y="42"/>
                </a:lnTo>
                <a:lnTo>
                  <a:pt x="52" y="40"/>
                </a:lnTo>
                <a:lnTo>
                  <a:pt x="62" y="32"/>
                </a:lnTo>
                <a:lnTo>
                  <a:pt x="62" y="32"/>
                </a:lnTo>
                <a:lnTo>
                  <a:pt x="64" y="30"/>
                </a:lnTo>
                <a:lnTo>
                  <a:pt x="66" y="28"/>
                </a:lnTo>
                <a:lnTo>
                  <a:pt x="68" y="26"/>
                </a:lnTo>
                <a:lnTo>
                  <a:pt x="68" y="22"/>
                </a:lnTo>
                <a:lnTo>
                  <a:pt x="66" y="20"/>
                </a:lnTo>
                <a:lnTo>
                  <a:pt x="62" y="16"/>
                </a:lnTo>
                <a:lnTo>
                  <a:pt x="58" y="14"/>
                </a:lnTo>
                <a:lnTo>
                  <a:pt x="40" y="2"/>
                </a:lnTo>
                <a:lnTo>
                  <a:pt x="38" y="2"/>
                </a:lnTo>
                <a:lnTo>
                  <a:pt x="36" y="2"/>
                </a:lnTo>
                <a:lnTo>
                  <a:pt x="32" y="0"/>
                </a:lnTo>
                <a:lnTo>
                  <a:pt x="28" y="0"/>
                </a:lnTo>
                <a:lnTo>
                  <a:pt x="24" y="2"/>
                </a:lnTo>
                <a:lnTo>
                  <a:pt x="18" y="6"/>
                </a:lnTo>
                <a:lnTo>
                  <a:pt x="12" y="12"/>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72" name="Freeform 242"/>
          <p:cNvSpPr>
            <a:spLocks/>
          </p:cNvSpPr>
          <p:nvPr/>
        </p:nvSpPr>
        <p:spPr bwMode="gray">
          <a:xfrm>
            <a:off x="7676080" y="2933365"/>
            <a:ext cx="97362" cy="51183"/>
          </a:xfrm>
          <a:custGeom>
            <a:avLst/>
            <a:gdLst/>
            <a:ahLst/>
            <a:cxnLst>
              <a:cxn ang="0">
                <a:pos x="12" y="0"/>
              </a:cxn>
              <a:cxn ang="0">
                <a:pos x="10" y="2"/>
              </a:cxn>
              <a:cxn ang="0">
                <a:pos x="4" y="8"/>
              </a:cxn>
              <a:cxn ang="0">
                <a:pos x="0" y="16"/>
              </a:cxn>
              <a:cxn ang="0">
                <a:pos x="0" y="26"/>
              </a:cxn>
              <a:cxn ang="0">
                <a:pos x="6" y="34"/>
              </a:cxn>
              <a:cxn ang="0">
                <a:pos x="8" y="34"/>
              </a:cxn>
              <a:cxn ang="0">
                <a:pos x="12" y="34"/>
              </a:cxn>
              <a:cxn ang="0">
                <a:pos x="18" y="34"/>
              </a:cxn>
              <a:cxn ang="0">
                <a:pos x="24" y="34"/>
              </a:cxn>
              <a:cxn ang="0">
                <a:pos x="32" y="32"/>
              </a:cxn>
              <a:cxn ang="0">
                <a:pos x="34" y="30"/>
              </a:cxn>
              <a:cxn ang="0">
                <a:pos x="38" y="28"/>
              </a:cxn>
              <a:cxn ang="0">
                <a:pos x="42" y="24"/>
              </a:cxn>
              <a:cxn ang="0">
                <a:pos x="46" y="20"/>
              </a:cxn>
              <a:cxn ang="0">
                <a:pos x="48" y="18"/>
              </a:cxn>
              <a:cxn ang="0">
                <a:pos x="52" y="18"/>
              </a:cxn>
              <a:cxn ang="0">
                <a:pos x="54" y="18"/>
              </a:cxn>
              <a:cxn ang="0">
                <a:pos x="56" y="16"/>
              </a:cxn>
              <a:cxn ang="0">
                <a:pos x="58" y="14"/>
              </a:cxn>
              <a:cxn ang="0">
                <a:pos x="58" y="12"/>
              </a:cxn>
              <a:cxn ang="0">
                <a:pos x="56" y="8"/>
              </a:cxn>
              <a:cxn ang="0">
                <a:pos x="54" y="6"/>
              </a:cxn>
              <a:cxn ang="0">
                <a:pos x="48" y="4"/>
              </a:cxn>
              <a:cxn ang="0">
                <a:pos x="32" y="2"/>
              </a:cxn>
              <a:cxn ang="0">
                <a:pos x="18" y="0"/>
              </a:cxn>
              <a:cxn ang="0">
                <a:pos x="12" y="0"/>
              </a:cxn>
            </a:cxnLst>
            <a:rect l="0" t="0" r="r" b="b"/>
            <a:pathLst>
              <a:path w="58" h="34">
                <a:moveTo>
                  <a:pt x="12" y="0"/>
                </a:moveTo>
                <a:lnTo>
                  <a:pt x="10" y="2"/>
                </a:lnTo>
                <a:lnTo>
                  <a:pt x="4" y="8"/>
                </a:lnTo>
                <a:lnTo>
                  <a:pt x="0" y="16"/>
                </a:lnTo>
                <a:lnTo>
                  <a:pt x="0" y="26"/>
                </a:lnTo>
                <a:lnTo>
                  <a:pt x="6" y="34"/>
                </a:lnTo>
                <a:lnTo>
                  <a:pt x="8" y="34"/>
                </a:lnTo>
                <a:lnTo>
                  <a:pt x="12" y="34"/>
                </a:lnTo>
                <a:lnTo>
                  <a:pt x="18" y="34"/>
                </a:lnTo>
                <a:lnTo>
                  <a:pt x="24" y="34"/>
                </a:lnTo>
                <a:lnTo>
                  <a:pt x="32" y="32"/>
                </a:lnTo>
                <a:lnTo>
                  <a:pt x="34" y="30"/>
                </a:lnTo>
                <a:lnTo>
                  <a:pt x="38" y="28"/>
                </a:lnTo>
                <a:lnTo>
                  <a:pt x="42" y="24"/>
                </a:lnTo>
                <a:lnTo>
                  <a:pt x="46" y="20"/>
                </a:lnTo>
                <a:lnTo>
                  <a:pt x="48" y="18"/>
                </a:lnTo>
                <a:lnTo>
                  <a:pt x="52" y="18"/>
                </a:lnTo>
                <a:lnTo>
                  <a:pt x="54" y="18"/>
                </a:lnTo>
                <a:lnTo>
                  <a:pt x="56" y="16"/>
                </a:lnTo>
                <a:lnTo>
                  <a:pt x="58" y="14"/>
                </a:lnTo>
                <a:lnTo>
                  <a:pt x="58" y="12"/>
                </a:lnTo>
                <a:lnTo>
                  <a:pt x="56" y="8"/>
                </a:lnTo>
                <a:lnTo>
                  <a:pt x="54" y="6"/>
                </a:lnTo>
                <a:lnTo>
                  <a:pt x="48" y="4"/>
                </a:lnTo>
                <a:lnTo>
                  <a:pt x="32" y="2"/>
                </a:lnTo>
                <a:lnTo>
                  <a:pt x="18" y="0"/>
                </a:lnTo>
                <a:lnTo>
                  <a:pt x="12" y="0"/>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73" name="Freeform 243"/>
          <p:cNvSpPr>
            <a:spLocks/>
          </p:cNvSpPr>
          <p:nvPr/>
        </p:nvSpPr>
        <p:spPr bwMode="gray">
          <a:xfrm>
            <a:off x="7551860" y="3092938"/>
            <a:ext cx="33573" cy="42151"/>
          </a:xfrm>
          <a:custGeom>
            <a:avLst/>
            <a:gdLst/>
            <a:ahLst/>
            <a:cxnLst>
              <a:cxn ang="0">
                <a:pos x="16" y="0"/>
              </a:cxn>
              <a:cxn ang="0">
                <a:pos x="14" y="0"/>
              </a:cxn>
              <a:cxn ang="0">
                <a:pos x="12" y="2"/>
              </a:cxn>
              <a:cxn ang="0">
                <a:pos x="10" y="6"/>
              </a:cxn>
              <a:cxn ang="0">
                <a:pos x="6" y="10"/>
              </a:cxn>
              <a:cxn ang="0">
                <a:pos x="2" y="14"/>
              </a:cxn>
              <a:cxn ang="0">
                <a:pos x="0" y="18"/>
              </a:cxn>
              <a:cxn ang="0">
                <a:pos x="0" y="24"/>
              </a:cxn>
              <a:cxn ang="0">
                <a:pos x="2" y="28"/>
              </a:cxn>
              <a:cxn ang="0">
                <a:pos x="4" y="28"/>
              </a:cxn>
              <a:cxn ang="0">
                <a:pos x="6" y="28"/>
              </a:cxn>
              <a:cxn ang="0">
                <a:pos x="8" y="28"/>
              </a:cxn>
              <a:cxn ang="0">
                <a:pos x="10" y="28"/>
              </a:cxn>
              <a:cxn ang="0">
                <a:pos x="14" y="26"/>
              </a:cxn>
              <a:cxn ang="0">
                <a:pos x="16" y="22"/>
              </a:cxn>
              <a:cxn ang="0">
                <a:pos x="18" y="16"/>
              </a:cxn>
              <a:cxn ang="0">
                <a:pos x="20" y="14"/>
              </a:cxn>
              <a:cxn ang="0">
                <a:pos x="20" y="12"/>
              </a:cxn>
              <a:cxn ang="0">
                <a:pos x="20" y="8"/>
              </a:cxn>
              <a:cxn ang="0">
                <a:pos x="20" y="6"/>
              </a:cxn>
              <a:cxn ang="0">
                <a:pos x="20" y="2"/>
              </a:cxn>
              <a:cxn ang="0">
                <a:pos x="18" y="0"/>
              </a:cxn>
              <a:cxn ang="0">
                <a:pos x="16" y="0"/>
              </a:cxn>
            </a:cxnLst>
            <a:rect l="0" t="0" r="r" b="b"/>
            <a:pathLst>
              <a:path w="20" h="28">
                <a:moveTo>
                  <a:pt x="16" y="0"/>
                </a:moveTo>
                <a:lnTo>
                  <a:pt x="14" y="0"/>
                </a:lnTo>
                <a:lnTo>
                  <a:pt x="12" y="2"/>
                </a:lnTo>
                <a:lnTo>
                  <a:pt x="10" y="6"/>
                </a:lnTo>
                <a:lnTo>
                  <a:pt x="6" y="10"/>
                </a:lnTo>
                <a:lnTo>
                  <a:pt x="2" y="14"/>
                </a:lnTo>
                <a:lnTo>
                  <a:pt x="0" y="18"/>
                </a:lnTo>
                <a:lnTo>
                  <a:pt x="0" y="24"/>
                </a:lnTo>
                <a:lnTo>
                  <a:pt x="2" y="28"/>
                </a:lnTo>
                <a:lnTo>
                  <a:pt x="4" y="28"/>
                </a:lnTo>
                <a:lnTo>
                  <a:pt x="6" y="28"/>
                </a:lnTo>
                <a:lnTo>
                  <a:pt x="8" y="28"/>
                </a:lnTo>
                <a:lnTo>
                  <a:pt x="10" y="28"/>
                </a:lnTo>
                <a:lnTo>
                  <a:pt x="14" y="26"/>
                </a:lnTo>
                <a:lnTo>
                  <a:pt x="16" y="22"/>
                </a:lnTo>
                <a:lnTo>
                  <a:pt x="18" y="16"/>
                </a:lnTo>
                <a:lnTo>
                  <a:pt x="20" y="14"/>
                </a:lnTo>
                <a:lnTo>
                  <a:pt x="20" y="12"/>
                </a:lnTo>
                <a:lnTo>
                  <a:pt x="20" y="8"/>
                </a:lnTo>
                <a:lnTo>
                  <a:pt x="20" y="6"/>
                </a:lnTo>
                <a:lnTo>
                  <a:pt x="20" y="2"/>
                </a:lnTo>
                <a:lnTo>
                  <a:pt x="18" y="0"/>
                </a:lnTo>
                <a:lnTo>
                  <a:pt x="16" y="0"/>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74" name="Freeform 244"/>
          <p:cNvSpPr>
            <a:spLocks/>
          </p:cNvSpPr>
          <p:nvPr/>
        </p:nvSpPr>
        <p:spPr bwMode="gray">
          <a:xfrm>
            <a:off x="7548503" y="3123045"/>
            <a:ext cx="191367" cy="135485"/>
          </a:xfrm>
          <a:custGeom>
            <a:avLst/>
            <a:gdLst/>
            <a:ahLst/>
            <a:cxnLst>
              <a:cxn ang="0">
                <a:pos x="28" y="20"/>
              </a:cxn>
              <a:cxn ang="0">
                <a:pos x="20" y="18"/>
              </a:cxn>
              <a:cxn ang="0">
                <a:pos x="12" y="22"/>
              </a:cxn>
              <a:cxn ang="0">
                <a:pos x="10" y="34"/>
              </a:cxn>
              <a:cxn ang="0">
                <a:pos x="8" y="36"/>
              </a:cxn>
              <a:cxn ang="0">
                <a:pos x="8" y="46"/>
              </a:cxn>
              <a:cxn ang="0">
                <a:pos x="2" y="52"/>
              </a:cxn>
              <a:cxn ang="0">
                <a:pos x="0" y="60"/>
              </a:cxn>
              <a:cxn ang="0">
                <a:pos x="8" y="68"/>
              </a:cxn>
              <a:cxn ang="0">
                <a:pos x="16" y="72"/>
              </a:cxn>
              <a:cxn ang="0">
                <a:pos x="24" y="72"/>
              </a:cxn>
              <a:cxn ang="0">
                <a:pos x="30" y="64"/>
              </a:cxn>
              <a:cxn ang="0">
                <a:pos x="32" y="62"/>
              </a:cxn>
              <a:cxn ang="0">
                <a:pos x="34" y="66"/>
              </a:cxn>
              <a:cxn ang="0">
                <a:pos x="44" y="68"/>
              </a:cxn>
              <a:cxn ang="0">
                <a:pos x="50" y="66"/>
              </a:cxn>
              <a:cxn ang="0">
                <a:pos x="58" y="64"/>
              </a:cxn>
              <a:cxn ang="0">
                <a:pos x="58" y="68"/>
              </a:cxn>
              <a:cxn ang="0">
                <a:pos x="52" y="74"/>
              </a:cxn>
              <a:cxn ang="0">
                <a:pos x="34" y="82"/>
              </a:cxn>
              <a:cxn ang="0">
                <a:pos x="26" y="88"/>
              </a:cxn>
              <a:cxn ang="0">
                <a:pos x="38" y="90"/>
              </a:cxn>
              <a:cxn ang="0">
                <a:pos x="74" y="76"/>
              </a:cxn>
              <a:cxn ang="0">
                <a:pos x="76" y="72"/>
              </a:cxn>
              <a:cxn ang="0">
                <a:pos x="82" y="72"/>
              </a:cxn>
              <a:cxn ang="0">
                <a:pos x="86" y="74"/>
              </a:cxn>
              <a:cxn ang="0">
                <a:pos x="92" y="72"/>
              </a:cxn>
              <a:cxn ang="0">
                <a:pos x="100" y="72"/>
              </a:cxn>
              <a:cxn ang="0">
                <a:pos x="110" y="64"/>
              </a:cxn>
              <a:cxn ang="0">
                <a:pos x="114" y="38"/>
              </a:cxn>
              <a:cxn ang="0">
                <a:pos x="106" y="34"/>
              </a:cxn>
              <a:cxn ang="0">
                <a:pos x="98" y="38"/>
              </a:cxn>
              <a:cxn ang="0">
                <a:pos x="90" y="32"/>
              </a:cxn>
              <a:cxn ang="0">
                <a:pos x="86" y="24"/>
              </a:cxn>
              <a:cxn ang="0">
                <a:pos x="82" y="10"/>
              </a:cxn>
              <a:cxn ang="0">
                <a:pos x="82" y="0"/>
              </a:cxn>
              <a:cxn ang="0">
                <a:pos x="76" y="2"/>
              </a:cxn>
              <a:cxn ang="0">
                <a:pos x="66" y="10"/>
              </a:cxn>
              <a:cxn ang="0">
                <a:pos x="64" y="22"/>
              </a:cxn>
              <a:cxn ang="0">
                <a:pos x="66" y="28"/>
              </a:cxn>
              <a:cxn ang="0">
                <a:pos x="68" y="32"/>
              </a:cxn>
              <a:cxn ang="0">
                <a:pos x="62" y="42"/>
              </a:cxn>
              <a:cxn ang="0">
                <a:pos x="56" y="48"/>
              </a:cxn>
              <a:cxn ang="0">
                <a:pos x="54" y="40"/>
              </a:cxn>
              <a:cxn ang="0">
                <a:pos x="52" y="30"/>
              </a:cxn>
              <a:cxn ang="0">
                <a:pos x="44" y="24"/>
              </a:cxn>
              <a:cxn ang="0">
                <a:pos x="36" y="28"/>
              </a:cxn>
              <a:cxn ang="0">
                <a:pos x="30" y="20"/>
              </a:cxn>
            </a:cxnLst>
            <a:rect l="0" t="0" r="r" b="b"/>
            <a:pathLst>
              <a:path w="114" h="90">
                <a:moveTo>
                  <a:pt x="30" y="20"/>
                </a:moveTo>
                <a:lnTo>
                  <a:pt x="30" y="20"/>
                </a:lnTo>
                <a:lnTo>
                  <a:pt x="28" y="20"/>
                </a:lnTo>
                <a:lnTo>
                  <a:pt x="26" y="18"/>
                </a:lnTo>
                <a:lnTo>
                  <a:pt x="22" y="18"/>
                </a:lnTo>
                <a:lnTo>
                  <a:pt x="20" y="18"/>
                </a:lnTo>
                <a:lnTo>
                  <a:pt x="16" y="18"/>
                </a:lnTo>
                <a:lnTo>
                  <a:pt x="14" y="20"/>
                </a:lnTo>
                <a:lnTo>
                  <a:pt x="12" y="22"/>
                </a:lnTo>
                <a:lnTo>
                  <a:pt x="10" y="28"/>
                </a:lnTo>
                <a:lnTo>
                  <a:pt x="10" y="34"/>
                </a:lnTo>
                <a:lnTo>
                  <a:pt x="10" y="34"/>
                </a:lnTo>
                <a:lnTo>
                  <a:pt x="8" y="34"/>
                </a:lnTo>
                <a:lnTo>
                  <a:pt x="8" y="34"/>
                </a:lnTo>
                <a:lnTo>
                  <a:pt x="8" y="36"/>
                </a:lnTo>
                <a:lnTo>
                  <a:pt x="8" y="38"/>
                </a:lnTo>
                <a:lnTo>
                  <a:pt x="8" y="46"/>
                </a:lnTo>
                <a:lnTo>
                  <a:pt x="8" y="46"/>
                </a:lnTo>
                <a:lnTo>
                  <a:pt x="6" y="48"/>
                </a:lnTo>
                <a:lnTo>
                  <a:pt x="4" y="50"/>
                </a:lnTo>
                <a:lnTo>
                  <a:pt x="2" y="52"/>
                </a:lnTo>
                <a:lnTo>
                  <a:pt x="0" y="54"/>
                </a:lnTo>
                <a:lnTo>
                  <a:pt x="0" y="56"/>
                </a:lnTo>
                <a:lnTo>
                  <a:pt x="0" y="60"/>
                </a:lnTo>
                <a:lnTo>
                  <a:pt x="4" y="62"/>
                </a:lnTo>
                <a:lnTo>
                  <a:pt x="8" y="66"/>
                </a:lnTo>
                <a:lnTo>
                  <a:pt x="8" y="68"/>
                </a:lnTo>
                <a:lnTo>
                  <a:pt x="10" y="70"/>
                </a:lnTo>
                <a:lnTo>
                  <a:pt x="12" y="72"/>
                </a:lnTo>
                <a:lnTo>
                  <a:pt x="16" y="72"/>
                </a:lnTo>
                <a:lnTo>
                  <a:pt x="22" y="72"/>
                </a:lnTo>
                <a:lnTo>
                  <a:pt x="22" y="72"/>
                </a:lnTo>
                <a:lnTo>
                  <a:pt x="24" y="72"/>
                </a:lnTo>
                <a:lnTo>
                  <a:pt x="26" y="70"/>
                </a:lnTo>
                <a:lnTo>
                  <a:pt x="30" y="68"/>
                </a:lnTo>
                <a:lnTo>
                  <a:pt x="30" y="64"/>
                </a:lnTo>
                <a:lnTo>
                  <a:pt x="32" y="60"/>
                </a:lnTo>
                <a:lnTo>
                  <a:pt x="32" y="60"/>
                </a:lnTo>
                <a:lnTo>
                  <a:pt x="32" y="62"/>
                </a:lnTo>
                <a:lnTo>
                  <a:pt x="32" y="62"/>
                </a:lnTo>
                <a:lnTo>
                  <a:pt x="32" y="64"/>
                </a:lnTo>
                <a:lnTo>
                  <a:pt x="34" y="66"/>
                </a:lnTo>
                <a:lnTo>
                  <a:pt x="36" y="68"/>
                </a:lnTo>
                <a:lnTo>
                  <a:pt x="40" y="68"/>
                </a:lnTo>
                <a:lnTo>
                  <a:pt x="44" y="68"/>
                </a:lnTo>
                <a:lnTo>
                  <a:pt x="46" y="68"/>
                </a:lnTo>
                <a:lnTo>
                  <a:pt x="48" y="66"/>
                </a:lnTo>
                <a:lnTo>
                  <a:pt x="50" y="66"/>
                </a:lnTo>
                <a:lnTo>
                  <a:pt x="52" y="64"/>
                </a:lnTo>
                <a:lnTo>
                  <a:pt x="54" y="64"/>
                </a:lnTo>
                <a:lnTo>
                  <a:pt x="58" y="64"/>
                </a:lnTo>
                <a:lnTo>
                  <a:pt x="58" y="64"/>
                </a:lnTo>
                <a:lnTo>
                  <a:pt x="60" y="66"/>
                </a:lnTo>
                <a:lnTo>
                  <a:pt x="58" y="68"/>
                </a:lnTo>
                <a:lnTo>
                  <a:pt x="56" y="72"/>
                </a:lnTo>
                <a:lnTo>
                  <a:pt x="54" y="72"/>
                </a:lnTo>
                <a:lnTo>
                  <a:pt x="52" y="74"/>
                </a:lnTo>
                <a:lnTo>
                  <a:pt x="46" y="76"/>
                </a:lnTo>
                <a:lnTo>
                  <a:pt x="40" y="78"/>
                </a:lnTo>
                <a:lnTo>
                  <a:pt x="34" y="82"/>
                </a:lnTo>
                <a:lnTo>
                  <a:pt x="30" y="84"/>
                </a:lnTo>
                <a:lnTo>
                  <a:pt x="26" y="86"/>
                </a:lnTo>
                <a:lnTo>
                  <a:pt x="26" y="88"/>
                </a:lnTo>
                <a:lnTo>
                  <a:pt x="28" y="88"/>
                </a:lnTo>
                <a:lnTo>
                  <a:pt x="32" y="88"/>
                </a:lnTo>
                <a:lnTo>
                  <a:pt x="38" y="90"/>
                </a:lnTo>
                <a:lnTo>
                  <a:pt x="52" y="88"/>
                </a:lnTo>
                <a:lnTo>
                  <a:pt x="64" y="80"/>
                </a:lnTo>
                <a:lnTo>
                  <a:pt x="74" y="76"/>
                </a:lnTo>
                <a:lnTo>
                  <a:pt x="74" y="74"/>
                </a:lnTo>
                <a:lnTo>
                  <a:pt x="74" y="74"/>
                </a:lnTo>
                <a:lnTo>
                  <a:pt x="76" y="72"/>
                </a:lnTo>
                <a:lnTo>
                  <a:pt x="78" y="70"/>
                </a:lnTo>
                <a:lnTo>
                  <a:pt x="80" y="70"/>
                </a:lnTo>
                <a:lnTo>
                  <a:pt x="82" y="72"/>
                </a:lnTo>
                <a:lnTo>
                  <a:pt x="84" y="74"/>
                </a:lnTo>
                <a:lnTo>
                  <a:pt x="84" y="74"/>
                </a:lnTo>
                <a:lnTo>
                  <a:pt x="86" y="74"/>
                </a:lnTo>
                <a:lnTo>
                  <a:pt x="90" y="74"/>
                </a:lnTo>
                <a:lnTo>
                  <a:pt x="92" y="70"/>
                </a:lnTo>
                <a:lnTo>
                  <a:pt x="92" y="72"/>
                </a:lnTo>
                <a:lnTo>
                  <a:pt x="94" y="72"/>
                </a:lnTo>
                <a:lnTo>
                  <a:pt x="98" y="72"/>
                </a:lnTo>
                <a:lnTo>
                  <a:pt x="100" y="72"/>
                </a:lnTo>
                <a:lnTo>
                  <a:pt x="104" y="72"/>
                </a:lnTo>
                <a:lnTo>
                  <a:pt x="108" y="68"/>
                </a:lnTo>
                <a:lnTo>
                  <a:pt x="110" y="64"/>
                </a:lnTo>
                <a:lnTo>
                  <a:pt x="112" y="56"/>
                </a:lnTo>
                <a:lnTo>
                  <a:pt x="114" y="46"/>
                </a:lnTo>
                <a:lnTo>
                  <a:pt x="114" y="38"/>
                </a:lnTo>
                <a:lnTo>
                  <a:pt x="108" y="34"/>
                </a:lnTo>
                <a:lnTo>
                  <a:pt x="108" y="34"/>
                </a:lnTo>
                <a:lnTo>
                  <a:pt x="106" y="34"/>
                </a:lnTo>
                <a:lnTo>
                  <a:pt x="104" y="36"/>
                </a:lnTo>
                <a:lnTo>
                  <a:pt x="100" y="38"/>
                </a:lnTo>
                <a:lnTo>
                  <a:pt x="98" y="38"/>
                </a:lnTo>
                <a:lnTo>
                  <a:pt x="94" y="38"/>
                </a:lnTo>
                <a:lnTo>
                  <a:pt x="92" y="36"/>
                </a:lnTo>
                <a:lnTo>
                  <a:pt x="90" y="32"/>
                </a:lnTo>
                <a:lnTo>
                  <a:pt x="90" y="30"/>
                </a:lnTo>
                <a:lnTo>
                  <a:pt x="88" y="28"/>
                </a:lnTo>
                <a:lnTo>
                  <a:pt x="86" y="24"/>
                </a:lnTo>
                <a:lnTo>
                  <a:pt x="84" y="16"/>
                </a:lnTo>
                <a:lnTo>
                  <a:pt x="84" y="14"/>
                </a:lnTo>
                <a:lnTo>
                  <a:pt x="82" y="10"/>
                </a:lnTo>
                <a:lnTo>
                  <a:pt x="82" y="4"/>
                </a:lnTo>
                <a:lnTo>
                  <a:pt x="82" y="2"/>
                </a:lnTo>
                <a:lnTo>
                  <a:pt x="82" y="0"/>
                </a:lnTo>
                <a:lnTo>
                  <a:pt x="82" y="0"/>
                </a:lnTo>
                <a:lnTo>
                  <a:pt x="80" y="0"/>
                </a:lnTo>
                <a:lnTo>
                  <a:pt x="76" y="2"/>
                </a:lnTo>
                <a:lnTo>
                  <a:pt x="72" y="4"/>
                </a:lnTo>
                <a:lnTo>
                  <a:pt x="68" y="6"/>
                </a:lnTo>
                <a:lnTo>
                  <a:pt x="66" y="10"/>
                </a:lnTo>
                <a:lnTo>
                  <a:pt x="64" y="14"/>
                </a:lnTo>
                <a:lnTo>
                  <a:pt x="66" y="20"/>
                </a:lnTo>
                <a:lnTo>
                  <a:pt x="64" y="22"/>
                </a:lnTo>
                <a:lnTo>
                  <a:pt x="64" y="22"/>
                </a:lnTo>
                <a:lnTo>
                  <a:pt x="64" y="24"/>
                </a:lnTo>
                <a:lnTo>
                  <a:pt x="66" y="28"/>
                </a:lnTo>
                <a:lnTo>
                  <a:pt x="70" y="30"/>
                </a:lnTo>
                <a:lnTo>
                  <a:pt x="70" y="30"/>
                </a:lnTo>
                <a:lnTo>
                  <a:pt x="68" y="32"/>
                </a:lnTo>
                <a:lnTo>
                  <a:pt x="66" y="36"/>
                </a:lnTo>
                <a:lnTo>
                  <a:pt x="64" y="38"/>
                </a:lnTo>
                <a:lnTo>
                  <a:pt x="62" y="42"/>
                </a:lnTo>
                <a:lnTo>
                  <a:pt x="60" y="46"/>
                </a:lnTo>
                <a:lnTo>
                  <a:pt x="58" y="48"/>
                </a:lnTo>
                <a:lnTo>
                  <a:pt x="56" y="48"/>
                </a:lnTo>
                <a:lnTo>
                  <a:pt x="56" y="46"/>
                </a:lnTo>
                <a:lnTo>
                  <a:pt x="54" y="44"/>
                </a:lnTo>
                <a:lnTo>
                  <a:pt x="54" y="40"/>
                </a:lnTo>
                <a:lnTo>
                  <a:pt x="54" y="38"/>
                </a:lnTo>
                <a:lnTo>
                  <a:pt x="54" y="34"/>
                </a:lnTo>
                <a:lnTo>
                  <a:pt x="52" y="30"/>
                </a:lnTo>
                <a:lnTo>
                  <a:pt x="50" y="26"/>
                </a:lnTo>
                <a:lnTo>
                  <a:pt x="46" y="24"/>
                </a:lnTo>
                <a:lnTo>
                  <a:pt x="44" y="24"/>
                </a:lnTo>
                <a:lnTo>
                  <a:pt x="40" y="26"/>
                </a:lnTo>
                <a:lnTo>
                  <a:pt x="38" y="26"/>
                </a:lnTo>
                <a:lnTo>
                  <a:pt x="36" y="28"/>
                </a:lnTo>
                <a:lnTo>
                  <a:pt x="34" y="28"/>
                </a:lnTo>
                <a:lnTo>
                  <a:pt x="32" y="26"/>
                </a:lnTo>
                <a:lnTo>
                  <a:pt x="30" y="20"/>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75" name="Freeform 245"/>
          <p:cNvSpPr>
            <a:spLocks/>
          </p:cNvSpPr>
          <p:nvPr/>
        </p:nvSpPr>
        <p:spPr bwMode="gray">
          <a:xfrm>
            <a:off x="7850660" y="2927343"/>
            <a:ext cx="33573" cy="72260"/>
          </a:xfrm>
          <a:custGeom>
            <a:avLst/>
            <a:gdLst/>
            <a:ahLst/>
            <a:cxnLst>
              <a:cxn ang="0">
                <a:pos x="10" y="8"/>
              </a:cxn>
              <a:cxn ang="0">
                <a:pos x="10" y="8"/>
              </a:cxn>
              <a:cxn ang="0">
                <a:pos x="8" y="6"/>
              </a:cxn>
              <a:cxn ang="0">
                <a:pos x="8" y="4"/>
              </a:cxn>
              <a:cxn ang="0">
                <a:pos x="6" y="2"/>
              </a:cxn>
              <a:cxn ang="0">
                <a:pos x="6" y="0"/>
              </a:cxn>
              <a:cxn ang="0">
                <a:pos x="4" y="0"/>
              </a:cxn>
              <a:cxn ang="0">
                <a:pos x="4" y="0"/>
              </a:cxn>
              <a:cxn ang="0">
                <a:pos x="2" y="2"/>
              </a:cxn>
              <a:cxn ang="0">
                <a:pos x="2" y="6"/>
              </a:cxn>
              <a:cxn ang="0">
                <a:pos x="2" y="12"/>
              </a:cxn>
              <a:cxn ang="0">
                <a:pos x="0" y="22"/>
              </a:cxn>
              <a:cxn ang="0">
                <a:pos x="0" y="22"/>
              </a:cxn>
              <a:cxn ang="0">
                <a:pos x="2" y="26"/>
              </a:cxn>
              <a:cxn ang="0">
                <a:pos x="2" y="28"/>
              </a:cxn>
              <a:cxn ang="0">
                <a:pos x="2" y="34"/>
              </a:cxn>
              <a:cxn ang="0">
                <a:pos x="4" y="38"/>
              </a:cxn>
              <a:cxn ang="0">
                <a:pos x="8" y="42"/>
              </a:cxn>
              <a:cxn ang="0">
                <a:pos x="12" y="46"/>
              </a:cxn>
              <a:cxn ang="0">
                <a:pos x="18" y="48"/>
              </a:cxn>
              <a:cxn ang="0">
                <a:pos x="18" y="48"/>
              </a:cxn>
              <a:cxn ang="0">
                <a:pos x="18" y="46"/>
              </a:cxn>
              <a:cxn ang="0">
                <a:pos x="20" y="46"/>
              </a:cxn>
              <a:cxn ang="0">
                <a:pos x="20" y="44"/>
              </a:cxn>
              <a:cxn ang="0">
                <a:pos x="20" y="42"/>
              </a:cxn>
              <a:cxn ang="0">
                <a:pos x="20" y="38"/>
              </a:cxn>
              <a:cxn ang="0">
                <a:pos x="18" y="32"/>
              </a:cxn>
              <a:cxn ang="0">
                <a:pos x="10" y="8"/>
              </a:cxn>
            </a:cxnLst>
            <a:rect l="0" t="0" r="r" b="b"/>
            <a:pathLst>
              <a:path w="20" h="48">
                <a:moveTo>
                  <a:pt x="10" y="8"/>
                </a:moveTo>
                <a:lnTo>
                  <a:pt x="10" y="8"/>
                </a:lnTo>
                <a:lnTo>
                  <a:pt x="8" y="6"/>
                </a:lnTo>
                <a:lnTo>
                  <a:pt x="8" y="4"/>
                </a:lnTo>
                <a:lnTo>
                  <a:pt x="6" y="2"/>
                </a:lnTo>
                <a:lnTo>
                  <a:pt x="6" y="0"/>
                </a:lnTo>
                <a:lnTo>
                  <a:pt x="4" y="0"/>
                </a:lnTo>
                <a:lnTo>
                  <a:pt x="4" y="0"/>
                </a:lnTo>
                <a:lnTo>
                  <a:pt x="2" y="2"/>
                </a:lnTo>
                <a:lnTo>
                  <a:pt x="2" y="6"/>
                </a:lnTo>
                <a:lnTo>
                  <a:pt x="2" y="12"/>
                </a:lnTo>
                <a:lnTo>
                  <a:pt x="0" y="22"/>
                </a:lnTo>
                <a:lnTo>
                  <a:pt x="0" y="22"/>
                </a:lnTo>
                <a:lnTo>
                  <a:pt x="2" y="26"/>
                </a:lnTo>
                <a:lnTo>
                  <a:pt x="2" y="28"/>
                </a:lnTo>
                <a:lnTo>
                  <a:pt x="2" y="34"/>
                </a:lnTo>
                <a:lnTo>
                  <a:pt x="4" y="38"/>
                </a:lnTo>
                <a:lnTo>
                  <a:pt x="8" y="42"/>
                </a:lnTo>
                <a:lnTo>
                  <a:pt x="12" y="46"/>
                </a:lnTo>
                <a:lnTo>
                  <a:pt x="18" y="48"/>
                </a:lnTo>
                <a:lnTo>
                  <a:pt x="18" y="48"/>
                </a:lnTo>
                <a:lnTo>
                  <a:pt x="18" y="46"/>
                </a:lnTo>
                <a:lnTo>
                  <a:pt x="20" y="46"/>
                </a:lnTo>
                <a:lnTo>
                  <a:pt x="20" y="44"/>
                </a:lnTo>
                <a:lnTo>
                  <a:pt x="20" y="42"/>
                </a:lnTo>
                <a:lnTo>
                  <a:pt x="20" y="38"/>
                </a:lnTo>
                <a:lnTo>
                  <a:pt x="18" y="32"/>
                </a:lnTo>
                <a:lnTo>
                  <a:pt x="10" y="8"/>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76" name="Freeform 246"/>
          <p:cNvSpPr>
            <a:spLocks/>
          </p:cNvSpPr>
          <p:nvPr/>
        </p:nvSpPr>
        <p:spPr bwMode="gray">
          <a:xfrm>
            <a:off x="7766728" y="3029712"/>
            <a:ext cx="124221" cy="135485"/>
          </a:xfrm>
          <a:custGeom>
            <a:avLst/>
            <a:gdLst/>
            <a:ahLst/>
            <a:cxnLst>
              <a:cxn ang="0">
                <a:pos x="16" y="10"/>
              </a:cxn>
              <a:cxn ang="0">
                <a:pos x="12" y="8"/>
              </a:cxn>
              <a:cxn ang="0">
                <a:pos x="8" y="6"/>
              </a:cxn>
              <a:cxn ang="0">
                <a:pos x="2" y="6"/>
              </a:cxn>
              <a:cxn ang="0">
                <a:pos x="0" y="10"/>
              </a:cxn>
              <a:cxn ang="0">
                <a:pos x="2" y="22"/>
              </a:cxn>
              <a:cxn ang="0">
                <a:pos x="4" y="24"/>
              </a:cxn>
              <a:cxn ang="0">
                <a:pos x="8" y="34"/>
              </a:cxn>
              <a:cxn ang="0">
                <a:pos x="14" y="44"/>
              </a:cxn>
              <a:cxn ang="0">
                <a:pos x="16" y="50"/>
              </a:cxn>
              <a:cxn ang="0">
                <a:pos x="22" y="50"/>
              </a:cxn>
              <a:cxn ang="0">
                <a:pos x="32" y="52"/>
              </a:cxn>
              <a:cxn ang="0">
                <a:pos x="36" y="58"/>
              </a:cxn>
              <a:cxn ang="0">
                <a:pos x="38" y="70"/>
              </a:cxn>
              <a:cxn ang="0">
                <a:pos x="42" y="82"/>
              </a:cxn>
              <a:cxn ang="0">
                <a:pos x="52" y="88"/>
              </a:cxn>
              <a:cxn ang="0">
                <a:pos x="64" y="90"/>
              </a:cxn>
              <a:cxn ang="0">
                <a:pos x="72" y="84"/>
              </a:cxn>
              <a:cxn ang="0">
                <a:pos x="74" y="82"/>
              </a:cxn>
              <a:cxn ang="0">
                <a:pos x="72" y="84"/>
              </a:cxn>
              <a:cxn ang="0">
                <a:pos x="68" y="86"/>
              </a:cxn>
              <a:cxn ang="0">
                <a:pos x="64" y="86"/>
              </a:cxn>
              <a:cxn ang="0">
                <a:pos x="64" y="82"/>
              </a:cxn>
              <a:cxn ang="0">
                <a:pos x="62" y="58"/>
              </a:cxn>
              <a:cxn ang="0">
                <a:pos x="58" y="42"/>
              </a:cxn>
              <a:cxn ang="0">
                <a:pos x="66" y="26"/>
              </a:cxn>
              <a:cxn ang="0">
                <a:pos x="66" y="8"/>
              </a:cxn>
              <a:cxn ang="0">
                <a:pos x="60" y="4"/>
              </a:cxn>
              <a:cxn ang="0">
                <a:pos x="54" y="2"/>
              </a:cxn>
              <a:cxn ang="0">
                <a:pos x="44" y="0"/>
              </a:cxn>
              <a:cxn ang="0">
                <a:pos x="38" y="0"/>
              </a:cxn>
              <a:cxn ang="0">
                <a:pos x="36" y="6"/>
              </a:cxn>
              <a:cxn ang="0">
                <a:pos x="40" y="24"/>
              </a:cxn>
              <a:cxn ang="0">
                <a:pos x="44" y="38"/>
              </a:cxn>
              <a:cxn ang="0">
                <a:pos x="32" y="32"/>
              </a:cxn>
              <a:cxn ang="0">
                <a:pos x="20" y="24"/>
              </a:cxn>
              <a:cxn ang="0">
                <a:pos x="16" y="10"/>
              </a:cxn>
            </a:cxnLst>
            <a:rect l="0" t="0" r="r" b="b"/>
            <a:pathLst>
              <a:path w="74" h="90">
                <a:moveTo>
                  <a:pt x="16" y="10"/>
                </a:moveTo>
                <a:lnTo>
                  <a:pt x="16" y="10"/>
                </a:lnTo>
                <a:lnTo>
                  <a:pt x="14" y="10"/>
                </a:lnTo>
                <a:lnTo>
                  <a:pt x="12" y="8"/>
                </a:lnTo>
                <a:lnTo>
                  <a:pt x="10" y="6"/>
                </a:lnTo>
                <a:lnTo>
                  <a:pt x="8" y="6"/>
                </a:lnTo>
                <a:lnTo>
                  <a:pt x="4" y="6"/>
                </a:lnTo>
                <a:lnTo>
                  <a:pt x="2" y="6"/>
                </a:lnTo>
                <a:lnTo>
                  <a:pt x="2" y="8"/>
                </a:lnTo>
                <a:lnTo>
                  <a:pt x="0" y="10"/>
                </a:lnTo>
                <a:lnTo>
                  <a:pt x="0" y="14"/>
                </a:lnTo>
                <a:lnTo>
                  <a:pt x="2" y="22"/>
                </a:lnTo>
                <a:lnTo>
                  <a:pt x="2" y="22"/>
                </a:lnTo>
                <a:lnTo>
                  <a:pt x="4" y="24"/>
                </a:lnTo>
                <a:lnTo>
                  <a:pt x="6" y="28"/>
                </a:lnTo>
                <a:lnTo>
                  <a:pt x="8" y="34"/>
                </a:lnTo>
                <a:lnTo>
                  <a:pt x="12" y="38"/>
                </a:lnTo>
                <a:lnTo>
                  <a:pt x="14" y="44"/>
                </a:lnTo>
                <a:lnTo>
                  <a:pt x="16" y="50"/>
                </a:lnTo>
                <a:lnTo>
                  <a:pt x="16" y="50"/>
                </a:lnTo>
                <a:lnTo>
                  <a:pt x="20" y="50"/>
                </a:lnTo>
                <a:lnTo>
                  <a:pt x="22" y="50"/>
                </a:lnTo>
                <a:lnTo>
                  <a:pt x="28" y="50"/>
                </a:lnTo>
                <a:lnTo>
                  <a:pt x="32" y="52"/>
                </a:lnTo>
                <a:lnTo>
                  <a:pt x="34" y="54"/>
                </a:lnTo>
                <a:lnTo>
                  <a:pt x="36" y="58"/>
                </a:lnTo>
                <a:lnTo>
                  <a:pt x="38" y="64"/>
                </a:lnTo>
                <a:lnTo>
                  <a:pt x="38" y="70"/>
                </a:lnTo>
                <a:lnTo>
                  <a:pt x="40" y="76"/>
                </a:lnTo>
                <a:lnTo>
                  <a:pt x="42" y="82"/>
                </a:lnTo>
                <a:lnTo>
                  <a:pt x="48" y="86"/>
                </a:lnTo>
                <a:lnTo>
                  <a:pt x="52" y="88"/>
                </a:lnTo>
                <a:lnTo>
                  <a:pt x="58" y="90"/>
                </a:lnTo>
                <a:lnTo>
                  <a:pt x="64" y="90"/>
                </a:lnTo>
                <a:lnTo>
                  <a:pt x="68" y="86"/>
                </a:lnTo>
                <a:lnTo>
                  <a:pt x="72" y="84"/>
                </a:lnTo>
                <a:lnTo>
                  <a:pt x="74" y="84"/>
                </a:lnTo>
                <a:lnTo>
                  <a:pt x="74" y="82"/>
                </a:lnTo>
                <a:lnTo>
                  <a:pt x="74" y="82"/>
                </a:lnTo>
                <a:lnTo>
                  <a:pt x="72" y="84"/>
                </a:lnTo>
                <a:lnTo>
                  <a:pt x="70" y="84"/>
                </a:lnTo>
                <a:lnTo>
                  <a:pt x="68" y="86"/>
                </a:lnTo>
                <a:lnTo>
                  <a:pt x="66" y="86"/>
                </a:lnTo>
                <a:lnTo>
                  <a:pt x="64" y="86"/>
                </a:lnTo>
                <a:lnTo>
                  <a:pt x="64" y="86"/>
                </a:lnTo>
                <a:lnTo>
                  <a:pt x="64" y="82"/>
                </a:lnTo>
                <a:lnTo>
                  <a:pt x="64" y="72"/>
                </a:lnTo>
                <a:lnTo>
                  <a:pt x="62" y="58"/>
                </a:lnTo>
                <a:lnTo>
                  <a:pt x="56" y="44"/>
                </a:lnTo>
                <a:lnTo>
                  <a:pt x="58" y="42"/>
                </a:lnTo>
                <a:lnTo>
                  <a:pt x="62" y="34"/>
                </a:lnTo>
                <a:lnTo>
                  <a:pt x="66" y="26"/>
                </a:lnTo>
                <a:lnTo>
                  <a:pt x="68" y="16"/>
                </a:lnTo>
                <a:lnTo>
                  <a:pt x="66" y="8"/>
                </a:lnTo>
                <a:lnTo>
                  <a:pt x="60" y="4"/>
                </a:lnTo>
                <a:lnTo>
                  <a:pt x="60" y="4"/>
                </a:lnTo>
                <a:lnTo>
                  <a:pt x="56" y="2"/>
                </a:lnTo>
                <a:lnTo>
                  <a:pt x="54" y="2"/>
                </a:lnTo>
                <a:lnTo>
                  <a:pt x="50" y="0"/>
                </a:lnTo>
                <a:lnTo>
                  <a:pt x="44" y="0"/>
                </a:lnTo>
                <a:lnTo>
                  <a:pt x="42" y="0"/>
                </a:lnTo>
                <a:lnTo>
                  <a:pt x="38" y="0"/>
                </a:lnTo>
                <a:lnTo>
                  <a:pt x="36" y="2"/>
                </a:lnTo>
                <a:lnTo>
                  <a:pt x="36" y="6"/>
                </a:lnTo>
                <a:lnTo>
                  <a:pt x="38" y="14"/>
                </a:lnTo>
                <a:lnTo>
                  <a:pt x="40" y="24"/>
                </a:lnTo>
                <a:lnTo>
                  <a:pt x="44" y="32"/>
                </a:lnTo>
                <a:lnTo>
                  <a:pt x="44" y="38"/>
                </a:lnTo>
                <a:lnTo>
                  <a:pt x="38" y="38"/>
                </a:lnTo>
                <a:lnTo>
                  <a:pt x="32" y="32"/>
                </a:lnTo>
                <a:lnTo>
                  <a:pt x="26" y="28"/>
                </a:lnTo>
                <a:lnTo>
                  <a:pt x="20" y="24"/>
                </a:lnTo>
                <a:lnTo>
                  <a:pt x="16" y="18"/>
                </a:lnTo>
                <a:lnTo>
                  <a:pt x="16" y="10"/>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77" name="Freeform 247"/>
          <p:cNvSpPr>
            <a:spLocks/>
          </p:cNvSpPr>
          <p:nvPr/>
        </p:nvSpPr>
        <p:spPr bwMode="gray">
          <a:xfrm>
            <a:off x="7894305" y="3117024"/>
            <a:ext cx="73861" cy="69248"/>
          </a:xfrm>
          <a:custGeom>
            <a:avLst/>
            <a:gdLst/>
            <a:ahLst/>
            <a:cxnLst>
              <a:cxn ang="0">
                <a:pos x="10" y="2"/>
              </a:cxn>
              <a:cxn ang="0">
                <a:pos x="10" y="2"/>
              </a:cxn>
              <a:cxn ang="0">
                <a:pos x="10" y="2"/>
              </a:cxn>
              <a:cxn ang="0">
                <a:pos x="8" y="0"/>
              </a:cxn>
              <a:cxn ang="0">
                <a:pos x="6" y="0"/>
              </a:cxn>
              <a:cxn ang="0">
                <a:pos x="4" y="0"/>
              </a:cxn>
              <a:cxn ang="0">
                <a:pos x="4" y="0"/>
              </a:cxn>
              <a:cxn ang="0">
                <a:pos x="2" y="2"/>
              </a:cxn>
              <a:cxn ang="0">
                <a:pos x="2" y="4"/>
              </a:cxn>
              <a:cxn ang="0">
                <a:pos x="4" y="8"/>
              </a:cxn>
              <a:cxn ang="0">
                <a:pos x="6" y="12"/>
              </a:cxn>
              <a:cxn ang="0">
                <a:pos x="6" y="14"/>
              </a:cxn>
              <a:cxn ang="0">
                <a:pos x="4" y="18"/>
              </a:cxn>
              <a:cxn ang="0">
                <a:pos x="4" y="22"/>
              </a:cxn>
              <a:cxn ang="0">
                <a:pos x="4" y="28"/>
              </a:cxn>
              <a:cxn ang="0">
                <a:pos x="2" y="34"/>
              </a:cxn>
              <a:cxn ang="0">
                <a:pos x="0" y="38"/>
              </a:cxn>
              <a:cxn ang="0">
                <a:pos x="16" y="34"/>
              </a:cxn>
              <a:cxn ang="0">
                <a:pos x="24" y="46"/>
              </a:cxn>
              <a:cxn ang="0">
                <a:pos x="24" y="44"/>
              </a:cxn>
              <a:cxn ang="0">
                <a:pos x="28" y="44"/>
              </a:cxn>
              <a:cxn ang="0">
                <a:pos x="32" y="42"/>
              </a:cxn>
              <a:cxn ang="0">
                <a:pos x="36" y="40"/>
              </a:cxn>
              <a:cxn ang="0">
                <a:pos x="40" y="36"/>
              </a:cxn>
              <a:cxn ang="0">
                <a:pos x="40" y="36"/>
              </a:cxn>
              <a:cxn ang="0">
                <a:pos x="42" y="32"/>
              </a:cxn>
              <a:cxn ang="0">
                <a:pos x="42" y="28"/>
              </a:cxn>
              <a:cxn ang="0">
                <a:pos x="44" y="24"/>
              </a:cxn>
              <a:cxn ang="0">
                <a:pos x="42" y="18"/>
              </a:cxn>
              <a:cxn ang="0">
                <a:pos x="40" y="12"/>
              </a:cxn>
              <a:cxn ang="0">
                <a:pos x="38" y="12"/>
              </a:cxn>
              <a:cxn ang="0">
                <a:pos x="36" y="10"/>
              </a:cxn>
              <a:cxn ang="0">
                <a:pos x="34" y="6"/>
              </a:cxn>
              <a:cxn ang="0">
                <a:pos x="30" y="4"/>
              </a:cxn>
              <a:cxn ang="0">
                <a:pos x="26" y="0"/>
              </a:cxn>
              <a:cxn ang="0">
                <a:pos x="22" y="0"/>
              </a:cxn>
              <a:cxn ang="0">
                <a:pos x="16" y="0"/>
              </a:cxn>
              <a:cxn ang="0">
                <a:pos x="10" y="2"/>
              </a:cxn>
            </a:cxnLst>
            <a:rect l="0" t="0" r="r" b="b"/>
            <a:pathLst>
              <a:path w="44" h="46">
                <a:moveTo>
                  <a:pt x="10" y="2"/>
                </a:moveTo>
                <a:lnTo>
                  <a:pt x="10" y="2"/>
                </a:lnTo>
                <a:lnTo>
                  <a:pt x="10" y="2"/>
                </a:lnTo>
                <a:lnTo>
                  <a:pt x="8" y="0"/>
                </a:lnTo>
                <a:lnTo>
                  <a:pt x="6" y="0"/>
                </a:lnTo>
                <a:lnTo>
                  <a:pt x="4" y="0"/>
                </a:lnTo>
                <a:lnTo>
                  <a:pt x="4" y="0"/>
                </a:lnTo>
                <a:lnTo>
                  <a:pt x="2" y="2"/>
                </a:lnTo>
                <a:lnTo>
                  <a:pt x="2" y="4"/>
                </a:lnTo>
                <a:lnTo>
                  <a:pt x="4" y="8"/>
                </a:lnTo>
                <a:lnTo>
                  <a:pt x="6" y="12"/>
                </a:lnTo>
                <a:lnTo>
                  <a:pt x="6" y="14"/>
                </a:lnTo>
                <a:lnTo>
                  <a:pt x="4" y="18"/>
                </a:lnTo>
                <a:lnTo>
                  <a:pt x="4" y="22"/>
                </a:lnTo>
                <a:lnTo>
                  <a:pt x="4" y="28"/>
                </a:lnTo>
                <a:lnTo>
                  <a:pt x="2" y="34"/>
                </a:lnTo>
                <a:lnTo>
                  <a:pt x="0" y="38"/>
                </a:lnTo>
                <a:lnTo>
                  <a:pt x="16" y="34"/>
                </a:lnTo>
                <a:lnTo>
                  <a:pt x="24" y="46"/>
                </a:lnTo>
                <a:lnTo>
                  <a:pt x="24" y="44"/>
                </a:lnTo>
                <a:lnTo>
                  <a:pt x="28" y="44"/>
                </a:lnTo>
                <a:lnTo>
                  <a:pt x="32" y="42"/>
                </a:lnTo>
                <a:lnTo>
                  <a:pt x="36" y="40"/>
                </a:lnTo>
                <a:lnTo>
                  <a:pt x="40" y="36"/>
                </a:lnTo>
                <a:lnTo>
                  <a:pt x="40" y="36"/>
                </a:lnTo>
                <a:lnTo>
                  <a:pt x="42" y="32"/>
                </a:lnTo>
                <a:lnTo>
                  <a:pt x="42" y="28"/>
                </a:lnTo>
                <a:lnTo>
                  <a:pt x="44" y="24"/>
                </a:lnTo>
                <a:lnTo>
                  <a:pt x="42" y="18"/>
                </a:lnTo>
                <a:lnTo>
                  <a:pt x="40" y="12"/>
                </a:lnTo>
                <a:lnTo>
                  <a:pt x="38" y="12"/>
                </a:lnTo>
                <a:lnTo>
                  <a:pt x="36" y="10"/>
                </a:lnTo>
                <a:lnTo>
                  <a:pt x="34" y="6"/>
                </a:lnTo>
                <a:lnTo>
                  <a:pt x="30" y="4"/>
                </a:lnTo>
                <a:lnTo>
                  <a:pt x="26" y="0"/>
                </a:lnTo>
                <a:lnTo>
                  <a:pt x="22" y="0"/>
                </a:lnTo>
                <a:lnTo>
                  <a:pt x="16" y="0"/>
                </a:lnTo>
                <a:lnTo>
                  <a:pt x="10" y="2"/>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78" name="Freeform 248"/>
          <p:cNvSpPr>
            <a:spLocks/>
          </p:cNvSpPr>
          <p:nvPr/>
        </p:nvSpPr>
        <p:spPr bwMode="gray">
          <a:xfrm>
            <a:off x="7978238" y="3089926"/>
            <a:ext cx="282015" cy="147528"/>
          </a:xfrm>
          <a:custGeom>
            <a:avLst/>
            <a:gdLst/>
            <a:ahLst/>
            <a:cxnLst>
              <a:cxn ang="0">
                <a:pos x="10" y="2"/>
              </a:cxn>
              <a:cxn ang="0">
                <a:pos x="4" y="0"/>
              </a:cxn>
              <a:cxn ang="0">
                <a:pos x="0" y="6"/>
              </a:cxn>
              <a:cxn ang="0">
                <a:pos x="4" y="24"/>
              </a:cxn>
              <a:cxn ang="0">
                <a:pos x="6" y="28"/>
              </a:cxn>
              <a:cxn ang="0">
                <a:pos x="12" y="32"/>
              </a:cxn>
              <a:cxn ang="0">
                <a:pos x="26" y="26"/>
              </a:cxn>
              <a:cxn ang="0">
                <a:pos x="30" y="24"/>
              </a:cxn>
              <a:cxn ang="0">
                <a:pos x="34" y="24"/>
              </a:cxn>
              <a:cxn ang="0">
                <a:pos x="38" y="38"/>
              </a:cxn>
              <a:cxn ang="0">
                <a:pos x="44" y="72"/>
              </a:cxn>
              <a:cxn ang="0">
                <a:pos x="40" y="72"/>
              </a:cxn>
              <a:cxn ang="0">
                <a:pos x="38" y="80"/>
              </a:cxn>
              <a:cxn ang="0">
                <a:pos x="48" y="88"/>
              </a:cxn>
              <a:cxn ang="0">
                <a:pos x="56" y="86"/>
              </a:cxn>
              <a:cxn ang="0">
                <a:pos x="58" y="84"/>
              </a:cxn>
              <a:cxn ang="0">
                <a:pos x="68" y="86"/>
              </a:cxn>
              <a:cxn ang="0">
                <a:pos x="82" y="94"/>
              </a:cxn>
              <a:cxn ang="0">
                <a:pos x="118" y="96"/>
              </a:cxn>
              <a:cxn ang="0">
                <a:pos x="118" y="92"/>
              </a:cxn>
              <a:cxn ang="0">
                <a:pos x="122" y="86"/>
              </a:cxn>
              <a:cxn ang="0">
                <a:pos x="134" y="88"/>
              </a:cxn>
              <a:cxn ang="0">
                <a:pos x="142" y="92"/>
              </a:cxn>
              <a:cxn ang="0">
                <a:pos x="150" y="90"/>
              </a:cxn>
              <a:cxn ang="0">
                <a:pos x="154" y="82"/>
              </a:cxn>
              <a:cxn ang="0">
                <a:pos x="156" y="76"/>
              </a:cxn>
              <a:cxn ang="0">
                <a:pos x="164" y="72"/>
              </a:cxn>
              <a:cxn ang="0">
                <a:pos x="164" y="66"/>
              </a:cxn>
              <a:cxn ang="0">
                <a:pos x="168" y="62"/>
              </a:cxn>
              <a:cxn ang="0">
                <a:pos x="166" y="56"/>
              </a:cxn>
              <a:cxn ang="0">
                <a:pos x="150" y="50"/>
              </a:cxn>
              <a:cxn ang="0">
                <a:pos x="138" y="48"/>
              </a:cxn>
              <a:cxn ang="0">
                <a:pos x="124" y="44"/>
              </a:cxn>
              <a:cxn ang="0">
                <a:pos x="110" y="46"/>
              </a:cxn>
              <a:cxn ang="0">
                <a:pos x="100" y="50"/>
              </a:cxn>
              <a:cxn ang="0">
                <a:pos x="82" y="44"/>
              </a:cxn>
              <a:cxn ang="0">
                <a:pos x="60" y="30"/>
              </a:cxn>
              <a:cxn ang="0">
                <a:pos x="52" y="24"/>
              </a:cxn>
              <a:cxn ang="0">
                <a:pos x="50" y="20"/>
              </a:cxn>
              <a:cxn ang="0">
                <a:pos x="50" y="16"/>
              </a:cxn>
              <a:cxn ang="0">
                <a:pos x="48" y="10"/>
              </a:cxn>
              <a:cxn ang="0">
                <a:pos x="40" y="10"/>
              </a:cxn>
              <a:cxn ang="0">
                <a:pos x="36" y="14"/>
              </a:cxn>
              <a:cxn ang="0">
                <a:pos x="28" y="12"/>
              </a:cxn>
              <a:cxn ang="0">
                <a:pos x="24" y="4"/>
              </a:cxn>
              <a:cxn ang="0">
                <a:pos x="12" y="2"/>
              </a:cxn>
            </a:cxnLst>
            <a:rect l="0" t="0" r="r" b="b"/>
            <a:pathLst>
              <a:path w="168" h="98">
                <a:moveTo>
                  <a:pt x="12" y="2"/>
                </a:moveTo>
                <a:lnTo>
                  <a:pt x="12" y="2"/>
                </a:lnTo>
                <a:lnTo>
                  <a:pt x="10" y="2"/>
                </a:lnTo>
                <a:lnTo>
                  <a:pt x="8" y="0"/>
                </a:lnTo>
                <a:lnTo>
                  <a:pt x="6" y="0"/>
                </a:lnTo>
                <a:lnTo>
                  <a:pt x="4" y="0"/>
                </a:lnTo>
                <a:lnTo>
                  <a:pt x="2" y="0"/>
                </a:lnTo>
                <a:lnTo>
                  <a:pt x="0" y="2"/>
                </a:lnTo>
                <a:lnTo>
                  <a:pt x="0" y="6"/>
                </a:lnTo>
                <a:lnTo>
                  <a:pt x="0" y="10"/>
                </a:lnTo>
                <a:lnTo>
                  <a:pt x="2" y="16"/>
                </a:lnTo>
                <a:lnTo>
                  <a:pt x="4" y="24"/>
                </a:lnTo>
                <a:lnTo>
                  <a:pt x="4" y="26"/>
                </a:lnTo>
                <a:lnTo>
                  <a:pt x="4" y="26"/>
                </a:lnTo>
                <a:lnTo>
                  <a:pt x="6" y="28"/>
                </a:lnTo>
                <a:lnTo>
                  <a:pt x="6" y="30"/>
                </a:lnTo>
                <a:lnTo>
                  <a:pt x="8" y="32"/>
                </a:lnTo>
                <a:lnTo>
                  <a:pt x="12" y="32"/>
                </a:lnTo>
                <a:lnTo>
                  <a:pt x="16" y="32"/>
                </a:lnTo>
                <a:lnTo>
                  <a:pt x="20" y="30"/>
                </a:lnTo>
                <a:lnTo>
                  <a:pt x="26" y="26"/>
                </a:lnTo>
                <a:lnTo>
                  <a:pt x="28" y="26"/>
                </a:lnTo>
                <a:lnTo>
                  <a:pt x="28" y="24"/>
                </a:lnTo>
                <a:lnTo>
                  <a:pt x="30" y="24"/>
                </a:lnTo>
                <a:lnTo>
                  <a:pt x="30" y="24"/>
                </a:lnTo>
                <a:lnTo>
                  <a:pt x="32" y="24"/>
                </a:lnTo>
                <a:lnTo>
                  <a:pt x="34" y="24"/>
                </a:lnTo>
                <a:lnTo>
                  <a:pt x="36" y="28"/>
                </a:lnTo>
                <a:lnTo>
                  <a:pt x="36" y="32"/>
                </a:lnTo>
                <a:lnTo>
                  <a:pt x="38" y="38"/>
                </a:lnTo>
                <a:lnTo>
                  <a:pt x="38" y="48"/>
                </a:lnTo>
                <a:lnTo>
                  <a:pt x="44" y="72"/>
                </a:lnTo>
                <a:lnTo>
                  <a:pt x="44" y="72"/>
                </a:lnTo>
                <a:lnTo>
                  <a:pt x="42" y="72"/>
                </a:lnTo>
                <a:lnTo>
                  <a:pt x="40" y="72"/>
                </a:lnTo>
                <a:lnTo>
                  <a:pt x="40" y="72"/>
                </a:lnTo>
                <a:lnTo>
                  <a:pt x="38" y="74"/>
                </a:lnTo>
                <a:lnTo>
                  <a:pt x="38" y="76"/>
                </a:lnTo>
                <a:lnTo>
                  <a:pt x="38" y="80"/>
                </a:lnTo>
                <a:lnTo>
                  <a:pt x="40" y="84"/>
                </a:lnTo>
                <a:lnTo>
                  <a:pt x="44" y="88"/>
                </a:lnTo>
                <a:lnTo>
                  <a:pt x="48" y="88"/>
                </a:lnTo>
                <a:lnTo>
                  <a:pt x="50" y="88"/>
                </a:lnTo>
                <a:lnTo>
                  <a:pt x="54" y="88"/>
                </a:lnTo>
                <a:lnTo>
                  <a:pt x="56" y="86"/>
                </a:lnTo>
                <a:lnTo>
                  <a:pt x="56" y="86"/>
                </a:lnTo>
                <a:lnTo>
                  <a:pt x="56" y="86"/>
                </a:lnTo>
                <a:lnTo>
                  <a:pt x="58" y="84"/>
                </a:lnTo>
                <a:lnTo>
                  <a:pt x="62" y="84"/>
                </a:lnTo>
                <a:lnTo>
                  <a:pt x="64" y="84"/>
                </a:lnTo>
                <a:lnTo>
                  <a:pt x="68" y="86"/>
                </a:lnTo>
                <a:lnTo>
                  <a:pt x="72" y="90"/>
                </a:lnTo>
                <a:lnTo>
                  <a:pt x="74" y="92"/>
                </a:lnTo>
                <a:lnTo>
                  <a:pt x="82" y="94"/>
                </a:lnTo>
                <a:lnTo>
                  <a:pt x="94" y="98"/>
                </a:lnTo>
                <a:lnTo>
                  <a:pt x="106" y="96"/>
                </a:lnTo>
                <a:lnTo>
                  <a:pt x="118" y="96"/>
                </a:lnTo>
                <a:lnTo>
                  <a:pt x="118" y="94"/>
                </a:lnTo>
                <a:lnTo>
                  <a:pt x="118" y="94"/>
                </a:lnTo>
                <a:lnTo>
                  <a:pt x="118" y="92"/>
                </a:lnTo>
                <a:lnTo>
                  <a:pt x="120" y="90"/>
                </a:lnTo>
                <a:lnTo>
                  <a:pt x="120" y="88"/>
                </a:lnTo>
                <a:lnTo>
                  <a:pt x="122" y="86"/>
                </a:lnTo>
                <a:lnTo>
                  <a:pt x="124" y="86"/>
                </a:lnTo>
                <a:lnTo>
                  <a:pt x="128" y="86"/>
                </a:lnTo>
                <a:lnTo>
                  <a:pt x="134" y="88"/>
                </a:lnTo>
                <a:lnTo>
                  <a:pt x="140" y="92"/>
                </a:lnTo>
                <a:lnTo>
                  <a:pt x="140" y="92"/>
                </a:lnTo>
                <a:lnTo>
                  <a:pt x="142" y="92"/>
                </a:lnTo>
                <a:lnTo>
                  <a:pt x="144" y="92"/>
                </a:lnTo>
                <a:lnTo>
                  <a:pt x="148" y="92"/>
                </a:lnTo>
                <a:lnTo>
                  <a:pt x="150" y="90"/>
                </a:lnTo>
                <a:lnTo>
                  <a:pt x="152" y="88"/>
                </a:lnTo>
                <a:lnTo>
                  <a:pt x="154" y="86"/>
                </a:lnTo>
                <a:lnTo>
                  <a:pt x="154" y="82"/>
                </a:lnTo>
                <a:lnTo>
                  <a:pt x="154" y="76"/>
                </a:lnTo>
                <a:lnTo>
                  <a:pt x="154" y="76"/>
                </a:lnTo>
                <a:lnTo>
                  <a:pt x="156" y="76"/>
                </a:lnTo>
                <a:lnTo>
                  <a:pt x="158" y="74"/>
                </a:lnTo>
                <a:lnTo>
                  <a:pt x="162" y="74"/>
                </a:lnTo>
                <a:lnTo>
                  <a:pt x="164" y="72"/>
                </a:lnTo>
                <a:lnTo>
                  <a:pt x="164" y="70"/>
                </a:lnTo>
                <a:lnTo>
                  <a:pt x="164" y="66"/>
                </a:lnTo>
                <a:lnTo>
                  <a:pt x="164" y="66"/>
                </a:lnTo>
                <a:lnTo>
                  <a:pt x="166" y="64"/>
                </a:lnTo>
                <a:lnTo>
                  <a:pt x="166" y="64"/>
                </a:lnTo>
                <a:lnTo>
                  <a:pt x="168" y="62"/>
                </a:lnTo>
                <a:lnTo>
                  <a:pt x="168" y="60"/>
                </a:lnTo>
                <a:lnTo>
                  <a:pt x="168" y="58"/>
                </a:lnTo>
                <a:lnTo>
                  <a:pt x="166" y="56"/>
                </a:lnTo>
                <a:lnTo>
                  <a:pt x="162" y="54"/>
                </a:lnTo>
                <a:lnTo>
                  <a:pt x="158" y="52"/>
                </a:lnTo>
                <a:lnTo>
                  <a:pt x="150" y="50"/>
                </a:lnTo>
                <a:lnTo>
                  <a:pt x="142" y="48"/>
                </a:lnTo>
                <a:lnTo>
                  <a:pt x="140" y="48"/>
                </a:lnTo>
                <a:lnTo>
                  <a:pt x="138" y="48"/>
                </a:lnTo>
                <a:lnTo>
                  <a:pt x="134" y="46"/>
                </a:lnTo>
                <a:lnTo>
                  <a:pt x="130" y="44"/>
                </a:lnTo>
                <a:lnTo>
                  <a:pt x="124" y="44"/>
                </a:lnTo>
                <a:lnTo>
                  <a:pt x="118" y="44"/>
                </a:lnTo>
                <a:lnTo>
                  <a:pt x="110" y="44"/>
                </a:lnTo>
                <a:lnTo>
                  <a:pt x="110" y="46"/>
                </a:lnTo>
                <a:lnTo>
                  <a:pt x="108" y="46"/>
                </a:lnTo>
                <a:lnTo>
                  <a:pt x="106" y="48"/>
                </a:lnTo>
                <a:lnTo>
                  <a:pt x="100" y="50"/>
                </a:lnTo>
                <a:lnTo>
                  <a:pt x="96" y="50"/>
                </a:lnTo>
                <a:lnTo>
                  <a:pt x="90" y="48"/>
                </a:lnTo>
                <a:lnTo>
                  <a:pt x="82" y="44"/>
                </a:lnTo>
                <a:lnTo>
                  <a:pt x="62" y="32"/>
                </a:lnTo>
                <a:lnTo>
                  <a:pt x="62" y="32"/>
                </a:lnTo>
                <a:lnTo>
                  <a:pt x="60" y="30"/>
                </a:lnTo>
                <a:lnTo>
                  <a:pt x="58" y="26"/>
                </a:lnTo>
                <a:lnTo>
                  <a:pt x="56" y="24"/>
                </a:lnTo>
                <a:lnTo>
                  <a:pt x="52" y="24"/>
                </a:lnTo>
                <a:lnTo>
                  <a:pt x="52" y="22"/>
                </a:lnTo>
                <a:lnTo>
                  <a:pt x="50" y="22"/>
                </a:lnTo>
                <a:lnTo>
                  <a:pt x="50" y="20"/>
                </a:lnTo>
                <a:lnTo>
                  <a:pt x="50" y="18"/>
                </a:lnTo>
                <a:lnTo>
                  <a:pt x="50" y="18"/>
                </a:lnTo>
                <a:lnTo>
                  <a:pt x="50" y="16"/>
                </a:lnTo>
                <a:lnTo>
                  <a:pt x="50" y="14"/>
                </a:lnTo>
                <a:lnTo>
                  <a:pt x="50" y="10"/>
                </a:lnTo>
                <a:lnTo>
                  <a:pt x="48" y="10"/>
                </a:lnTo>
                <a:lnTo>
                  <a:pt x="46" y="8"/>
                </a:lnTo>
                <a:lnTo>
                  <a:pt x="42" y="8"/>
                </a:lnTo>
                <a:lnTo>
                  <a:pt x="40" y="10"/>
                </a:lnTo>
                <a:lnTo>
                  <a:pt x="40" y="10"/>
                </a:lnTo>
                <a:lnTo>
                  <a:pt x="38" y="12"/>
                </a:lnTo>
                <a:lnTo>
                  <a:pt x="36" y="14"/>
                </a:lnTo>
                <a:lnTo>
                  <a:pt x="32" y="14"/>
                </a:lnTo>
                <a:lnTo>
                  <a:pt x="30" y="14"/>
                </a:lnTo>
                <a:lnTo>
                  <a:pt x="28" y="12"/>
                </a:lnTo>
                <a:lnTo>
                  <a:pt x="28" y="8"/>
                </a:lnTo>
                <a:lnTo>
                  <a:pt x="28" y="6"/>
                </a:lnTo>
                <a:lnTo>
                  <a:pt x="24" y="4"/>
                </a:lnTo>
                <a:lnTo>
                  <a:pt x="22" y="2"/>
                </a:lnTo>
                <a:lnTo>
                  <a:pt x="18" y="2"/>
                </a:lnTo>
                <a:lnTo>
                  <a:pt x="12" y="2"/>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79" name="Freeform 249"/>
          <p:cNvSpPr>
            <a:spLocks/>
          </p:cNvSpPr>
          <p:nvPr/>
        </p:nvSpPr>
        <p:spPr bwMode="gray">
          <a:xfrm>
            <a:off x="7827161" y="2782827"/>
            <a:ext cx="147722" cy="153550"/>
          </a:xfrm>
          <a:custGeom>
            <a:avLst/>
            <a:gdLst/>
            <a:ahLst/>
            <a:cxnLst>
              <a:cxn ang="0">
                <a:pos x="30" y="44"/>
              </a:cxn>
              <a:cxn ang="0">
                <a:pos x="26" y="38"/>
              </a:cxn>
              <a:cxn ang="0">
                <a:pos x="20" y="32"/>
              </a:cxn>
              <a:cxn ang="0">
                <a:pos x="14" y="28"/>
              </a:cxn>
              <a:cxn ang="0">
                <a:pos x="8" y="24"/>
              </a:cxn>
              <a:cxn ang="0">
                <a:pos x="2" y="16"/>
              </a:cxn>
              <a:cxn ang="0">
                <a:pos x="0" y="8"/>
              </a:cxn>
              <a:cxn ang="0">
                <a:pos x="8" y="0"/>
              </a:cxn>
              <a:cxn ang="0">
                <a:pos x="12" y="0"/>
              </a:cxn>
              <a:cxn ang="0">
                <a:pos x="20" y="2"/>
              </a:cxn>
              <a:cxn ang="0">
                <a:pos x="28" y="6"/>
              </a:cxn>
              <a:cxn ang="0">
                <a:pos x="32" y="16"/>
              </a:cxn>
              <a:cxn ang="0">
                <a:pos x="32" y="20"/>
              </a:cxn>
              <a:cxn ang="0">
                <a:pos x="36" y="24"/>
              </a:cxn>
              <a:cxn ang="0">
                <a:pos x="44" y="26"/>
              </a:cxn>
              <a:cxn ang="0">
                <a:pos x="44" y="24"/>
              </a:cxn>
              <a:cxn ang="0">
                <a:pos x="44" y="18"/>
              </a:cxn>
              <a:cxn ang="0">
                <a:pos x="46" y="12"/>
              </a:cxn>
              <a:cxn ang="0">
                <a:pos x="50" y="10"/>
              </a:cxn>
              <a:cxn ang="0">
                <a:pos x="60" y="14"/>
              </a:cxn>
              <a:cxn ang="0">
                <a:pos x="58" y="20"/>
              </a:cxn>
              <a:cxn ang="0">
                <a:pos x="58" y="30"/>
              </a:cxn>
              <a:cxn ang="0">
                <a:pos x="60" y="40"/>
              </a:cxn>
              <a:cxn ang="0">
                <a:pos x="66" y="46"/>
              </a:cxn>
              <a:cxn ang="0">
                <a:pos x="70" y="44"/>
              </a:cxn>
              <a:cxn ang="0">
                <a:pos x="76" y="34"/>
              </a:cxn>
              <a:cxn ang="0">
                <a:pos x="76" y="32"/>
              </a:cxn>
              <a:cxn ang="0">
                <a:pos x="80" y="28"/>
              </a:cxn>
              <a:cxn ang="0">
                <a:pos x="82" y="26"/>
              </a:cxn>
              <a:cxn ang="0">
                <a:pos x="86" y="28"/>
              </a:cxn>
              <a:cxn ang="0">
                <a:pos x="88" y="38"/>
              </a:cxn>
              <a:cxn ang="0">
                <a:pos x="86" y="48"/>
              </a:cxn>
              <a:cxn ang="0">
                <a:pos x="82" y="68"/>
              </a:cxn>
              <a:cxn ang="0">
                <a:pos x="88" y="90"/>
              </a:cxn>
              <a:cxn ang="0">
                <a:pos x="88" y="92"/>
              </a:cxn>
              <a:cxn ang="0">
                <a:pos x="84" y="98"/>
              </a:cxn>
              <a:cxn ang="0">
                <a:pos x="82" y="102"/>
              </a:cxn>
              <a:cxn ang="0">
                <a:pos x="78" y="100"/>
              </a:cxn>
              <a:cxn ang="0">
                <a:pos x="78" y="96"/>
              </a:cxn>
              <a:cxn ang="0">
                <a:pos x="76" y="90"/>
              </a:cxn>
              <a:cxn ang="0">
                <a:pos x="76" y="80"/>
              </a:cxn>
              <a:cxn ang="0">
                <a:pos x="72" y="76"/>
              </a:cxn>
              <a:cxn ang="0">
                <a:pos x="66" y="78"/>
              </a:cxn>
              <a:cxn ang="0">
                <a:pos x="60" y="74"/>
              </a:cxn>
              <a:cxn ang="0">
                <a:pos x="52" y="70"/>
              </a:cxn>
              <a:cxn ang="0">
                <a:pos x="44" y="60"/>
              </a:cxn>
            </a:cxnLst>
            <a:rect l="0" t="0" r="r" b="b"/>
            <a:pathLst>
              <a:path w="88" h="102">
                <a:moveTo>
                  <a:pt x="30" y="46"/>
                </a:moveTo>
                <a:lnTo>
                  <a:pt x="30" y="44"/>
                </a:lnTo>
                <a:lnTo>
                  <a:pt x="28" y="42"/>
                </a:lnTo>
                <a:lnTo>
                  <a:pt x="26" y="38"/>
                </a:lnTo>
                <a:lnTo>
                  <a:pt x="24" y="34"/>
                </a:lnTo>
                <a:lnTo>
                  <a:pt x="20" y="32"/>
                </a:lnTo>
                <a:lnTo>
                  <a:pt x="14" y="30"/>
                </a:lnTo>
                <a:lnTo>
                  <a:pt x="14" y="28"/>
                </a:lnTo>
                <a:lnTo>
                  <a:pt x="12" y="26"/>
                </a:lnTo>
                <a:lnTo>
                  <a:pt x="8" y="24"/>
                </a:lnTo>
                <a:lnTo>
                  <a:pt x="6" y="20"/>
                </a:lnTo>
                <a:lnTo>
                  <a:pt x="2" y="16"/>
                </a:lnTo>
                <a:lnTo>
                  <a:pt x="2" y="12"/>
                </a:lnTo>
                <a:lnTo>
                  <a:pt x="0" y="8"/>
                </a:lnTo>
                <a:lnTo>
                  <a:pt x="4" y="4"/>
                </a:lnTo>
                <a:lnTo>
                  <a:pt x="8" y="0"/>
                </a:lnTo>
                <a:lnTo>
                  <a:pt x="8" y="0"/>
                </a:lnTo>
                <a:lnTo>
                  <a:pt x="12" y="0"/>
                </a:lnTo>
                <a:lnTo>
                  <a:pt x="16" y="0"/>
                </a:lnTo>
                <a:lnTo>
                  <a:pt x="20" y="2"/>
                </a:lnTo>
                <a:lnTo>
                  <a:pt x="24" y="4"/>
                </a:lnTo>
                <a:lnTo>
                  <a:pt x="28" y="6"/>
                </a:lnTo>
                <a:lnTo>
                  <a:pt x="30" y="10"/>
                </a:lnTo>
                <a:lnTo>
                  <a:pt x="32" y="16"/>
                </a:lnTo>
                <a:lnTo>
                  <a:pt x="32" y="18"/>
                </a:lnTo>
                <a:lnTo>
                  <a:pt x="32" y="20"/>
                </a:lnTo>
                <a:lnTo>
                  <a:pt x="34" y="22"/>
                </a:lnTo>
                <a:lnTo>
                  <a:pt x="36" y="24"/>
                </a:lnTo>
                <a:lnTo>
                  <a:pt x="40" y="26"/>
                </a:lnTo>
                <a:lnTo>
                  <a:pt x="44" y="26"/>
                </a:lnTo>
                <a:lnTo>
                  <a:pt x="44" y="26"/>
                </a:lnTo>
                <a:lnTo>
                  <a:pt x="44" y="24"/>
                </a:lnTo>
                <a:lnTo>
                  <a:pt x="44" y="20"/>
                </a:lnTo>
                <a:lnTo>
                  <a:pt x="44" y="18"/>
                </a:lnTo>
                <a:lnTo>
                  <a:pt x="44" y="14"/>
                </a:lnTo>
                <a:lnTo>
                  <a:pt x="46" y="12"/>
                </a:lnTo>
                <a:lnTo>
                  <a:pt x="48" y="10"/>
                </a:lnTo>
                <a:lnTo>
                  <a:pt x="50" y="10"/>
                </a:lnTo>
                <a:lnTo>
                  <a:pt x="54" y="12"/>
                </a:lnTo>
                <a:lnTo>
                  <a:pt x="60" y="14"/>
                </a:lnTo>
                <a:lnTo>
                  <a:pt x="60" y="16"/>
                </a:lnTo>
                <a:lnTo>
                  <a:pt x="58" y="20"/>
                </a:lnTo>
                <a:lnTo>
                  <a:pt x="58" y="24"/>
                </a:lnTo>
                <a:lnTo>
                  <a:pt x="58" y="30"/>
                </a:lnTo>
                <a:lnTo>
                  <a:pt x="60" y="34"/>
                </a:lnTo>
                <a:lnTo>
                  <a:pt x="60" y="40"/>
                </a:lnTo>
                <a:lnTo>
                  <a:pt x="64" y="44"/>
                </a:lnTo>
                <a:lnTo>
                  <a:pt x="66" y="46"/>
                </a:lnTo>
                <a:lnTo>
                  <a:pt x="68" y="46"/>
                </a:lnTo>
                <a:lnTo>
                  <a:pt x="70" y="44"/>
                </a:lnTo>
                <a:lnTo>
                  <a:pt x="72" y="42"/>
                </a:lnTo>
                <a:lnTo>
                  <a:pt x="76" y="34"/>
                </a:lnTo>
                <a:lnTo>
                  <a:pt x="76" y="34"/>
                </a:lnTo>
                <a:lnTo>
                  <a:pt x="76" y="32"/>
                </a:lnTo>
                <a:lnTo>
                  <a:pt x="78" y="30"/>
                </a:lnTo>
                <a:lnTo>
                  <a:pt x="80" y="28"/>
                </a:lnTo>
                <a:lnTo>
                  <a:pt x="80" y="28"/>
                </a:lnTo>
                <a:lnTo>
                  <a:pt x="82" y="26"/>
                </a:lnTo>
                <a:lnTo>
                  <a:pt x="84" y="26"/>
                </a:lnTo>
                <a:lnTo>
                  <a:pt x="86" y="28"/>
                </a:lnTo>
                <a:lnTo>
                  <a:pt x="86" y="32"/>
                </a:lnTo>
                <a:lnTo>
                  <a:pt x="88" y="38"/>
                </a:lnTo>
                <a:lnTo>
                  <a:pt x="88" y="46"/>
                </a:lnTo>
                <a:lnTo>
                  <a:pt x="86" y="48"/>
                </a:lnTo>
                <a:lnTo>
                  <a:pt x="84" y="58"/>
                </a:lnTo>
                <a:lnTo>
                  <a:pt x="82" y="68"/>
                </a:lnTo>
                <a:lnTo>
                  <a:pt x="84" y="80"/>
                </a:lnTo>
                <a:lnTo>
                  <a:pt x="88" y="90"/>
                </a:lnTo>
                <a:lnTo>
                  <a:pt x="88" y="90"/>
                </a:lnTo>
                <a:lnTo>
                  <a:pt x="88" y="92"/>
                </a:lnTo>
                <a:lnTo>
                  <a:pt x="86" y="96"/>
                </a:lnTo>
                <a:lnTo>
                  <a:pt x="84" y="98"/>
                </a:lnTo>
                <a:lnTo>
                  <a:pt x="84" y="100"/>
                </a:lnTo>
                <a:lnTo>
                  <a:pt x="82" y="102"/>
                </a:lnTo>
                <a:lnTo>
                  <a:pt x="80" y="102"/>
                </a:lnTo>
                <a:lnTo>
                  <a:pt x="78" y="100"/>
                </a:lnTo>
                <a:lnTo>
                  <a:pt x="78" y="96"/>
                </a:lnTo>
                <a:lnTo>
                  <a:pt x="78" y="96"/>
                </a:lnTo>
                <a:lnTo>
                  <a:pt x="76" y="92"/>
                </a:lnTo>
                <a:lnTo>
                  <a:pt x="76" y="90"/>
                </a:lnTo>
                <a:lnTo>
                  <a:pt x="76" y="86"/>
                </a:lnTo>
                <a:lnTo>
                  <a:pt x="76" y="80"/>
                </a:lnTo>
                <a:lnTo>
                  <a:pt x="74" y="78"/>
                </a:lnTo>
                <a:lnTo>
                  <a:pt x="72" y="76"/>
                </a:lnTo>
                <a:lnTo>
                  <a:pt x="68" y="74"/>
                </a:lnTo>
                <a:lnTo>
                  <a:pt x="66" y="78"/>
                </a:lnTo>
                <a:lnTo>
                  <a:pt x="64" y="76"/>
                </a:lnTo>
                <a:lnTo>
                  <a:pt x="60" y="74"/>
                </a:lnTo>
                <a:lnTo>
                  <a:pt x="56" y="72"/>
                </a:lnTo>
                <a:lnTo>
                  <a:pt x="52" y="70"/>
                </a:lnTo>
                <a:lnTo>
                  <a:pt x="46" y="66"/>
                </a:lnTo>
                <a:lnTo>
                  <a:pt x="44" y="60"/>
                </a:lnTo>
                <a:lnTo>
                  <a:pt x="30" y="46"/>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80" name="Freeform 250"/>
          <p:cNvSpPr>
            <a:spLocks/>
          </p:cNvSpPr>
          <p:nvPr/>
        </p:nvSpPr>
        <p:spPr bwMode="gray">
          <a:xfrm>
            <a:off x="8005096" y="2849066"/>
            <a:ext cx="63789" cy="81291"/>
          </a:xfrm>
          <a:custGeom>
            <a:avLst/>
            <a:gdLst/>
            <a:ahLst/>
            <a:cxnLst>
              <a:cxn ang="0">
                <a:pos x="16" y="0"/>
              </a:cxn>
              <a:cxn ang="0">
                <a:pos x="14" y="0"/>
              </a:cxn>
              <a:cxn ang="0">
                <a:pos x="14" y="0"/>
              </a:cxn>
              <a:cxn ang="0">
                <a:pos x="12" y="0"/>
              </a:cxn>
              <a:cxn ang="0">
                <a:pos x="8" y="2"/>
              </a:cxn>
              <a:cxn ang="0">
                <a:pos x="6" y="6"/>
              </a:cxn>
              <a:cxn ang="0">
                <a:pos x="4" y="10"/>
              </a:cxn>
              <a:cxn ang="0">
                <a:pos x="2" y="16"/>
              </a:cxn>
              <a:cxn ang="0">
                <a:pos x="2" y="24"/>
              </a:cxn>
              <a:cxn ang="0">
                <a:pos x="0" y="48"/>
              </a:cxn>
              <a:cxn ang="0">
                <a:pos x="2" y="48"/>
              </a:cxn>
              <a:cxn ang="0">
                <a:pos x="10" y="52"/>
              </a:cxn>
              <a:cxn ang="0">
                <a:pos x="18" y="54"/>
              </a:cxn>
              <a:cxn ang="0">
                <a:pos x="28" y="54"/>
              </a:cxn>
              <a:cxn ang="0">
                <a:pos x="36" y="50"/>
              </a:cxn>
              <a:cxn ang="0">
                <a:pos x="38" y="40"/>
              </a:cxn>
              <a:cxn ang="0">
                <a:pos x="16" y="0"/>
              </a:cxn>
            </a:cxnLst>
            <a:rect l="0" t="0" r="r" b="b"/>
            <a:pathLst>
              <a:path w="38" h="54">
                <a:moveTo>
                  <a:pt x="16" y="0"/>
                </a:moveTo>
                <a:lnTo>
                  <a:pt x="14" y="0"/>
                </a:lnTo>
                <a:lnTo>
                  <a:pt x="14" y="0"/>
                </a:lnTo>
                <a:lnTo>
                  <a:pt x="12" y="0"/>
                </a:lnTo>
                <a:lnTo>
                  <a:pt x="8" y="2"/>
                </a:lnTo>
                <a:lnTo>
                  <a:pt x="6" y="6"/>
                </a:lnTo>
                <a:lnTo>
                  <a:pt x="4" y="10"/>
                </a:lnTo>
                <a:lnTo>
                  <a:pt x="2" y="16"/>
                </a:lnTo>
                <a:lnTo>
                  <a:pt x="2" y="24"/>
                </a:lnTo>
                <a:lnTo>
                  <a:pt x="0" y="48"/>
                </a:lnTo>
                <a:lnTo>
                  <a:pt x="2" y="48"/>
                </a:lnTo>
                <a:lnTo>
                  <a:pt x="10" y="52"/>
                </a:lnTo>
                <a:lnTo>
                  <a:pt x="18" y="54"/>
                </a:lnTo>
                <a:lnTo>
                  <a:pt x="28" y="54"/>
                </a:lnTo>
                <a:lnTo>
                  <a:pt x="36" y="50"/>
                </a:lnTo>
                <a:lnTo>
                  <a:pt x="38" y="40"/>
                </a:lnTo>
                <a:lnTo>
                  <a:pt x="16" y="0"/>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81" name="Freeform 251"/>
          <p:cNvSpPr>
            <a:spLocks/>
          </p:cNvSpPr>
          <p:nvPr/>
        </p:nvSpPr>
        <p:spPr bwMode="gray">
          <a:xfrm>
            <a:off x="8216607" y="2864120"/>
            <a:ext cx="114148" cy="219786"/>
          </a:xfrm>
          <a:custGeom>
            <a:avLst/>
            <a:gdLst/>
            <a:ahLst/>
            <a:cxnLst>
              <a:cxn ang="0">
                <a:pos x="18" y="2"/>
              </a:cxn>
              <a:cxn ang="0">
                <a:pos x="16" y="0"/>
              </a:cxn>
              <a:cxn ang="0">
                <a:pos x="12" y="0"/>
              </a:cxn>
              <a:cxn ang="0">
                <a:pos x="10" y="6"/>
              </a:cxn>
              <a:cxn ang="0">
                <a:pos x="12" y="10"/>
              </a:cxn>
              <a:cxn ang="0">
                <a:pos x="12" y="16"/>
              </a:cxn>
              <a:cxn ang="0">
                <a:pos x="10" y="20"/>
              </a:cxn>
              <a:cxn ang="0">
                <a:pos x="6" y="22"/>
              </a:cxn>
              <a:cxn ang="0">
                <a:pos x="4" y="32"/>
              </a:cxn>
              <a:cxn ang="0">
                <a:pos x="2" y="46"/>
              </a:cxn>
              <a:cxn ang="0">
                <a:pos x="2" y="54"/>
              </a:cxn>
              <a:cxn ang="0">
                <a:pos x="0" y="58"/>
              </a:cxn>
              <a:cxn ang="0">
                <a:pos x="0" y="60"/>
              </a:cxn>
              <a:cxn ang="0">
                <a:pos x="0" y="66"/>
              </a:cxn>
              <a:cxn ang="0">
                <a:pos x="6" y="78"/>
              </a:cxn>
              <a:cxn ang="0">
                <a:pos x="4" y="84"/>
              </a:cxn>
              <a:cxn ang="0">
                <a:pos x="8" y="84"/>
              </a:cxn>
              <a:cxn ang="0">
                <a:pos x="12" y="88"/>
              </a:cxn>
              <a:cxn ang="0">
                <a:pos x="14" y="96"/>
              </a:cxn>
              <a:cxn ang="0">
                <a:pos x="14" y="100"/>
              </a:cxn>
              <a:cxn ang="0">
                <a:pos x="14" y="106"/>
              </a:cxn>
              <a:cxn ang="0">
                <a:pos x="12" y="108"/>
              </a:cxn>
              <a:cxn ang="0">
                <a:pos x="12" y="110"/>
              </a:cxn>
              <a:cxn ang="0">
                <a:pos x="10" y="116"/>
              </a:cxn>
              <a:cxn ang="0">
                <a:pos x="12" y="126"/>
              </a:cxn>
              <a:cxn ang="0">
                <a:pos x="10" y="130"/>
              </a:cxn>
              <a:cxn ang="0">
                <a:pos x="12" y="136"/>
              </a:cxn>
              <a:cxn ang="0">
                <a:pos x="16" y="142"/>
              </a:cxn>
              <a:cxn ang="0">
                <a:pos x="26" y="146"/>
              </a:cxn>
              <a:cxn ang="0">
                <a:pos x="34" y="146"/>
              </a:cxn>
              <a:cxn ang="0">
                <a:pos x="36" y="146"/>
              </a:cxn>
              <a:cxn ang="0">
                <a:pos x="40" y="146"/>
              </a:cxn>
              <a:cxn ang="0">
                <a:pos x="46" y="142"/>
              </a:cxn>
              <a:cxn ang="0">
                <a:pos x="50" y="134"/>
              </a:cxn>
              <a:cxn ang="0">
                <a:pos x="52" y="130"/>
              </a:cxn>
              <a:cxn ang="0">
                <a:pos x="56" y="120"/>
              </a:cxn>
              <a:cxn ang="0">
                <a:pos x="62" y="112"/>
              </a:cxn>
              <a:cxn ang="0">
                <a:pos x="64" y="108"/>
              </a:cxn>
              <a:cxn ang="0">
                <a:pos x="68" y="100"/>
              </a:cxn>
              <a:cxn ang="0">
                <a:pos x="68" y="84"/>
              </a:cxn>
              <a:cxn ang="0">
                <a:pos x="66" y="80"/>
              </a:cxn>
              <a:cxn ang="0">
                <a:pos x="60" y="78"/>
              </a:cxn>
              <a:cxn ang="0">
                <a:pos x="56" y="80"/>
              </a:cxn>
              <a:cxn ang="0">
                <a:pos x="54" y="80"/>
              </a:cxn>
              <a:cxn ang="0">
                <a:pos x="50" y="80"/>
              </a:cxn>
              <a:cxn ang="0">
                <a:pos x="52" y="78"/>
              </a:cxn>
              <a:cxn ang="0">
                <a:pos x="54" y="74"/>
              </a:cxn>
              <a:cxn ang="0">
                <a:pos x="56" y="72"/>
              </a:cxn>
              <a:cxn ang="0">
                <a:pos x="56" y="64"/>
              </a:cxn>
              <a:cxn ang="0">
                <a:pos x="56" y="56"/>
              </a:cxn>
              <a:cxn ang="0">
                <a:pos x="54" y="48"/>
              </a:cxn>
              <a:cxn ang="0">
                <a:pos x="48" y="36"/>
              </a:cxn>
              <a:cxn ang="0">
                <a:pos x="42" y="28"/>
              </a:cxn>
              <a:cxn ang="0">
                <a:pos x="38" y="22"/>
              </a:cxn>
              <a:cxn ang="0">
                <a:pos x="32" y="16"/>
              </a:cxn>
              <a:cxn ang="0">
                <a:pos x="26" y="12"/>
              </a:cxn>
              <a:cxn ang="0">
                <a:pos x="24" y="10"/>
              </a:cxn>
              <a:cxn ang="0">
                <a:pos x="20" y="6"/>
              </a:cxn>
              <a:cxn ang="0">
                <a:pos x="20" y="2"/>
              </a:cxn>
            </a:cxnLst>
            <a:rect l="0" t="0" r="r" b="b"/>
            <a:pathLst>
              <a:path w="68" h="146">
                <a:moveTo>
                  <a:pt x="20" y="2"/>
                </a:moveTo>
                <a:lnTo>
                  <a:pt x="18" y="2"/>
                </a:lnTo>
                <a:lnTo>
                  <a:pt x="18" y="0"/>
                </a:lnTo>
                <a:lnTo>
                  <a:pt x="16" y="0"/>
                </a:lnTo>
                <a:lnTo>
                  <a:pt x="14" y="0"/>
                </a:lnTo>
                <a:lnTo>
                  <a:pt x="12" y="0"/>
                </a:lnTo>
                <a:lnTo>
                  <a:pt x="10" y="2"/>
                </a:lnTo>
                <a:lnTo>
                  <a:pt x="10" y="6"/>
                </a:lnTo>
                <a:lnTo>
                  <a:pt x="10" y="8"/>
                </a:lnTo>
                <a:lnTo>
                  <a:pt x="12" y="10"/>
                </a:lnTo>
                <a:lnTo>
                  <a:pt x="12" y="12"/>
                </a:lnTo>
                <a:lnTo>
                  <a:pt x="12" y="16"/>
                </a:lnTo>
                <a:lnTo>
                  <a:pt x="10" y="20"/>
                </a:lnTo>
                <a:lnTo>
                  <a:pt x="10" y="20"/>
                </a:lnTo>
                <a:lnTo>
                  <a:pt x="8" y="20"/>
                </a:lnTo>
                <a:lnTo>
                  <a:pt x="6" y="22"/>
                </a:lnTo>
                <a:lnTo>
                  <a:pt x="4" y="26"/>
                </a:lnTo>
                <a:lnTo>
                  <a:pt x="4" y="32"/>
                </a:lnTo>
                <a:lnTo>
                  <a:pt x="2" y="40"/>
                </a:lnTo>
                <a:lnTo>
                  <a:pt x="2" y="46"/>
                </a:lnTo>
                <a:lnTo>
                  <a:pt x="2" y="52"/>
                </a:lnTo>
                <a:lnTo>
                  <a:pt x="2" y="54"/>
                </a:lnTo>
                <a:lnTo>
                  <a:pt x="2" y="56"/>
                </a:lnTo>
                <a:lnTo>
                  <a:pt x="0" y="58"/>
                </a:lnTo>
                <a:lnTo>
                  <a:pt x="0" y="58"/>
                </a:lnTo>
                <a:lnTo>
                  <a:pt x="0" y="60"/>
                </a:lnTo>
                <a:lnTo>
                  <a:pt x="0" y="62"/>
                </a:lnTo>
                <a:lnTo>
                  <a:pt x="0" y="66"/>
                </a:lnTo>
                <a:lnTo>
                  <a:pt x="2" y="72"/>
                </a:lnTo>
                <a:lnTo>
                  <a:pt x="6" y="78"/>
                </a:lnTo>
                <a:lnTo>
                  <a:pt x="2" y="84"/>
                </a:lnTo>
                <a:lnTo>
                  <a:pt x="4" y="84"/>
                </a:lnTo>
                <a:lnTo>
                  <a:pt x="6" y="84"/>
                </a:lnTo>
                <a:lnTo>
                  <a:pt x="8" y="84"/>
                </a:lnTo>
                <a:lnTo>
                  <a:pt x="10" y="86"/>
                </a:lnTo>
                <a:lnTo>
                  <a:pt x="12" y="88"/>
                </a:lnTo>
                <a:lnTo>
                  <a:pt x="14" y="92"/>
                </a:lnTo>
                <a:lnTo>
                  <a:pt x="14" y="96"/>
                </a:lnTo>
                <a:lnTo>
                  <a:pt x="14" y="98"/>
                </a:lnTo>
                <a:lnTo>
                  <a:pt x="14" y="100"/>
                </a:lnTo>
                <a:lnTo>
                  <a:pt x="16" y="102"/>
                </a:lnTo>
                <a:lnTo>
                  <a:pt x="14" y="106"/>
                </a:lnTo>
                <a:lnTo>
                  <a:pt x="14" y="108"/>
                </a:lnTo>
                <a:lnTo>
                  <a:pt x="12" y="108"/>
                </a:lnTo>
                <a:lnTo>
                  <a:pt x="12" y="108"/>
                </a:lnTo>
                <a:lnTo>
                  <a:pt x="12" y="110"/>
                </a:lnTo>
                <a:lnTo>
                  <a:pt x="10" y="112"/>
                </a:lnTo>
                <a:lnTo>
                  <a:pt x="10" y="116"/>
                </a:lnTo>
                <a:lnTo>
                  <a:pt x="10" y="120"/>
                </a:lnTo>
                <a:lnTo>
                  <a:pt x="12" y="126"/>
                </a:lnTo>
                <a:lnTo>
                  <a:pt x="12" y="128"/>
                </a:lnTo>
                <a:lnTo>
                  <a:pt x="10" y="130"/>
                </a:lnTo>
                <a:lnTo>
                  <a:pt x="10" y="132"/>
                </a:lnTo>
                <a:lnTo>
                  <a:pt x="12" y="136"/>
                </a:lnTo>
                <a:lnTo>
                  <a:pt x="12" y="140"/>
                </a:lnTo>
                <a:lnTo>
                  <a:pt x="16" y="142"/>
                </a:lnTo>
                <a:lnTo>
                  <a:pt x="22" y="144"/>
                </a:lnTo>
                <a:lnTo>
                  <a:pt x="26" y="146"/>
                </a:lnTo>
                <a:lnTo>
                  <a:pt x="30" y="146"/>
                </a:lnTo>
                <a:lnTo>
                  <a:pt x="34" y="146"/>
                </a:lnTo>
                <a:lnTo>
                  <a:pt x="36" y="146"/>
                </a:lnTo>
                <a:lnTo>
                  <a:pt x="36" y="146"/>
                </a:lnTo>
                <a:lnTo>
                  <a:pt x="38" y="146"/>
                </a:lnTo>
                <a:lnTo>
                  <a:pt x="40" y="146"/>
                </a:lnTo>
                <a:lnTo>
                  <a:pt x="44" y="144"/>
                </a:lnTo>
                <a:lnTo>
                  <a:pt x="46" y="142"/>
                </a:lnTo>
                <a:lnTo>
                  <a:pt x="48" y="140"/>
                </a:lnTo>
                <a:lnTo>
                  <a:pt x="50" y="134"/>
                </a:lnTo>
                <a:lnTo>
                  <a:pt x="50" y="134"/>
                </a:lnTo>
                <a:lnTo>
                  <a:pt x="52" y="130"/>
                </a:lnTo>
                <a:lnTo>
                  <a:pt x="52" y="126"/>
                </a:lnTo>
                <a:lnTo>
                  <a:pt x="56" y="120"/>
                </a:lnTo>
                <a:lnTo>
                  <a:pt x="58" y="116"/>
                </a:lnTo>
                <a:lnTo>
                  <a:pt x="62" y="112"/>
                </a:lnTo>
                <a:lnTo>
                  <a:pt x="64" y="110"/>
                </a:lnTo>
                <a:lnTo>
                  <a:pt x="64" y="108"/>
                </a:lnTo>
                <a:lnTo>
                  <a:pt x="66" y="104"/>
                </a:lnTo>
                <a:lnTo>
                  <a:pt x="68" y="100"/>
                </a:lnTo>
                <a:lnTo>
                  <a:pt x="68" y="92"/>
                </a:lnTo>
                <a:lnTo>
                  <a:pt x="68" y="84"/>
                </a:lnTo>
                <a:lnTo>
                  <a:pt x="68" y="84"/>
                </a:lnTo>
                <a:lnTo>
                  <a:pt x="66" y="80"/>
                </a:lnTo>
                <a:lnTo>
                  <a:pt x="62" y="78"/>
                </a:lnTo>
                <a:lnTo>
                  <a:pt x="60" y="78"/>
                </a:lnTo>
                <a:lnTo>
                  <a:pt x="56" y="80"/>
                </a:lnTo>
                <a:lnTo>
                  <a:pt x="56" y="80"/>
                </a:lnTo>
                <a:lnTo>
                  <a:pt x="54" y="80"/>
                </a:lnTo>
                <a:lnTo>
                  <a:pt x="54" y="80"/>
                </a:lnTo>
                <a:lnTo>
                  <a:pt x="52" y="80"/>
                </a:lnTo>
                <a:lnTo>
                  <a:pt x="50" y="80"/>
                </a:lnTo>
                <a:lnTo>
                  <a:pt x="50" y="80"/>
                </a:lnTo>
                <a:lnTo>
                  <a:pt x="52" y="78"/>
                </a:lnTo>
                <a:lnTo>
                  <a:pt x="54" y="74"/>
                </a:lnTo>
                <a:lnTo>
                  <a:pt x="54" y="74"/>
                </a:lnTo>
                <a:lnTo>
                  <a:pt x="54" y="74"/>
                </a:lnTo>
                <a:lnTo>
                  <a:pt x="56" y="72"/>
                </a:lnTo>
                <a:lnTo>
                  <a:pt x="56" y="68"/>
                </a:lnTo>
                <a:lnTo>
                  <a:pt x="56" y="64"/>
                </a:lnTo>
                <a:lnTo>
                  <a:pt x="56" y="58"/>
                </a:lnTo>
                <a:lnTo>
                  <a:pt x="56" y="56"/>
                </a:lnTo>
                <a:lnTo>
                  <a:pt x="56" y="52"/>
                </a:lnTo>
                <a:lnTo>
                  <a:pt x="54" y="48"/>
                </a:lnTo>
                <a:lnTo>
                  <a:pt x="52" y="42"/>
                </a:lnTo>
                <a:lnTo>
                  <a:pt x="48" y="36"/>
                </a:lnTo>
                <a:lnTo>
                  <a:pt x="44" y="30"/>
                </a:lnTo>
                <a:lnTo>
                  <a:pt x="42" y="28"/>
                </a:lnTo>
                <a:lnTo>
                  <a:pt x="40" y="26"/>
                </a:lnTo>
                <a:lnTo>
                  <a:pt x="38" y="22"/>
                </a:lnTo>
                <a:lnTo>
                  <a:pt x="36" y="18"/>
                </a:lnTo>
                <a:lnTo>
                  <a:pt x="32" y="16"/>
                </a:lnTo>
                <a:lnTo>
                  <a:pt x="30" y="14"/>
                </a:lnTo>
                <a:lnTo>
                  <a:pt x="26" y="12"/>
                </a:lnTo>
                <a:lnTo>
                  <a:pt x="26" y="12"/>
                </a:lnTo>
                <a:lnTo>
                  <a:pt x="24" y="10"/>
                </a:lnTo>
                <a:lnTo>
                  <a:pt x="22" y="8"/>
                </a:lnTo>
                <a:lnTo>
                  <a:pt x="20" y="6"/>
                </a:lnTo>
                <a:lnTo>
                  <a:pt x="18" y="4"/>
                </a:lnTo>
                <a:lnTo>
                  <a:pt x="20" y="2"/>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82" name="Freeform 252"/>
          <p:cNvSpPr>
            <a:spLocks/>
          </p:cNvSpPr>
          <p:nvPr/>
        </p:nvSpPr>
        <p:spPr bwMode="gray">
          <a:xfrm>
            <a:off x="7817087" y="3487348"/>
            <a:ext cx="83934" cy="69248"/>
          </a:xfrm>
          <a:custGeom>
            <a:avLst/>
            <a:gdLst/>
            <a:ahLst/>
            <a:cxnLst>
              <a:cxn ang="0">
                <a:pos x="24" y="18"/>
              </a:cxn>
              <a:cxn ang="0">
                <a:pos x="24" y="18"/>
              </a:cxn>
              <a:cxn ang="0">
                <a:pos x="22" y="18"/>
              </a:cxn>
              <a:cxn ang="0">
                <a:pos x="18" y="18"/>
              </a:cxn>
              <a:cxn ang="0">
                <a:pos x="16" y="20"/>
              </a:cxn>
              <a:cxn ang="0">
                <a:pos x="12" y="22"/>
              </a:cxn>
              <a:cxn ang="0">
                <a:pos x="10" y="24"/>
              </a:cxn>
              <a:cxn ang="0">
                <a:pos x="8" y="26"/>
              </a:cxn>
              <a:cxn ang="0">
                <a:pos x="8" y="26"/>
              </a:cxn>
              <a:cxn ang="0">
                <a:pos x="6" y="26"/>
              </a:cxn>
              <a:cxn ang="0">
                <a:pos x="4" y="26"/>
              </a:cxn>
              <a:cxn ang="0">
                <a:pos x="2" y="28"/>
              </a:cxn>
              <a:cxn ang="0">
                <a:pos x="0" y="30"/>
              </a:cxn>
              <a:cxn ang="0">
                <a:pos x="0" y="32"/>
              </a:cxn>
              <a:cxn ang="0">
                <a:pos x="0" y="38"/>
              </a:cxn>
              <a:cxn ang="0">
                <a:pos x="0" y="38"/>
              </a:cxn>
              <a:cxn ang="0">
                <a:pos x="4" y="40"/>
              </a:cxn>
              <a:cxn ang="0">
                <a:pos x="6" y="42"/>
              </a:cxn>
              <a:cxn ang="0">
                <a:pos x="12" y="44"/>
              </a:cxn>
              <a:cxn ang="0">
                <a:pos x="18" y="46"/>
              </a:cxn>
              <a:cxn ang="0">
                <a:pos x="24" y="46"/>
              </a:cxn>
              <a:cxn ang="0">
                <a:pos x="26" y="46"/>
              </a:cxn>
              <a:cxn ang="0">
                <a:pos x="30" y="46"/>
              </a:cxn>
              <a:cxn ang="0">
                <a:pos x="34" y="44"/>
              </a:cxn>
              <a:cxn ang="0">
                <a:pos x="38" y="44"/>
              </a:cxn>
              <a:cxn ang="0">
                <a:pos x="44" y="44"/>
              </a:cxn>
              <a:cxn ang="0">
                <a:pos x="48" y="44"/>
              </a:cxn>
              <a:cxn ang="0">
                <a:pos x="50" y="46"/>
              </a:cxn>
              <a:cxn ang="0">
                <a:pos x="50" y="44"/>
              </a:cxn>
              <a:cxn ang="0">
                <a:pos x="48" y="42"/>
              </a:cxn>
              <a:cxn ang="0">
                <a:pos x="48" y="36"/>
              </a:cxn>
              <a:cxn ang="0">
                <a:pos x="46" y="30"/>
              </a:cxn>
              <a:cxn ang="0">
                <a:pos x="44" y="26"/>
              </a:cxn>
              <a:cxn ang="0">
                <a:pos x="42" y="24"/>
              </a:cxn>
              <a:cxn ang="0">
                <a:pos x="40" y="22"/>
              </a:cxn>
              <a:cxn ang="0">
                <a:pos x="40" y="18"/>
              </a:cxn>
              <a:cxn ang="0">
                <a:pos x="38" y="14"/>
              </a:cxn>
              <a:cxn ang="0">
                <a:pos x="38" y="10"/>
              </a:cxn>
              <a:cxn ang="0">
                <a:pos x="36" y="6"/>
              </a:cxn>
              <a:cxn ang="0">
                <a:pos x="32" y="2"/>
              </a:cxn>
              <a:cxn ang="0">
                <a:pos x="30" y="0"/>
              </a:cxn>
              <a:cxn ang="0">
                <a:pos x="26" y="2"/>
              </a:cxn>
              <a:cxn ang="0">
                <a:pos x="24" y="18"/>
              </a:cxn>
            </a:cxnLst>
            <a:rect l="0" t="0" r="r" b="b"/>
            <a:pathLst>
              <a:path w="50" h="46">
                <a:moveTo>
                  <a:pt x="24" y="18"/>
                </a:moveTo>
                <a:lnTo>
                  <a:pt x="24" y="18"/>
                </a:lnTo>
                <a:lnTo>
                  <a:pt x="22" y="18"/>
                </a:lnTo>
                <a:lnTo>
                  <a:pt x="18" y="18"/>
                </a:lnTo>
                <a:lnTo>
                  <a:pt x="16" y="20"/>
                </a:lnTo>
                <a:lnTo>
                  <a:pt x="12" y="22"/>
                </a:lnTo>
                <a:lnTo>
                  <a:pt x="10" y="24"/>
                </a:lnTo>
                <a:lnTo>
                  <a:pt x="8" y="26"/>
                </a:lnTo>
                <a:lnTo>
                  <a:pt x="8" y="26"/>
                </a:lnTo>
                <a:lnTo>
                  <a:pt x="6" y="26"/>
                </a:lnTo>
                <a:lnTo>
                  <a:pt x="4" y="26"/>
                </a:lnTo>
                <a:lnTo>
                  <a:pt x="2" y="28"/>
                </a:lnTo>
                <a:lnTo>
                  <a:pt x="0" y="30"/>
                </a:lnTo>
                <a:lnTo>
                  <a:pt x="0" y="32"/>
                </a:lnTo>
                <a:lnTo>
                  <a:pt x="0" y="38"/>
                </a:lnTo>
                <a:lnTo>
                  <a:pt x="0" y="38"/>
                </a:lnTo>
                <a:lnTo>
                  <a:pt x="4" y="40"/>
                </a:lnTo>
                <a:lnTo>
                  <a:pt x="6" y="42"/>
                </a:lnTo>
                <a:lnTo>
                  <a:pt x="12" y="44"/>
                </a:lnTo>
                <a:lnTo>
                  <a:pt x="18" y="46"/>
                </a:lnTo>
                <a:lnTo>
                  <a:pt x="24" y="46"/>
                </a:lnTo>
                <a:lnTo>
                  <a:pt x="26" y="46"/>
                </a:lnTo>
                <a:lnTo>
                  <a:pt x="30" y="46"/>
                </a:lnTo>
                <a:lnTo>
                  <a:pt x="34" y="44"/>
                </a:lnTo>
                <a:lnTo>
                  <a:pt x="38" y="44"/>
                </a:lnTo>
                <a:lnTo>
                  <a:pt x="44" y="44"/>
                </a:lnTo>
                <a:lnTo>
                  <a:pt x="48" y="44"/>
                </a:lnTo>
                <a:lnTo>
                  <a:pt x="50" y="46"/>
                </a:lnTo>
                <a:lnTo>
                  <a:pt x="50" y="44"/>
                </a:lnTo>
                <a:lnTo>
                  <a:pt x="48" y="42"/>
                </a:lnTo>
                <a:lnTo>
                  <a:pt x="48" y="36"/>
                </a:lnTo>
                <a:lnTo>
                  <a:pt x="46" y="30"/>
                </a:lnTo>
                <a:lnTo>
                  <a:pt x="44" y="26"/>
                </a:lnTo>
                <a:lnTo>
                  <a:pt x="42" y="24"/>
                </a:lnTo>
                <a:lnTo>
                  <a:pt x="40" y="22"/>
                </a:lnTo>
                <a:lnTo>
                  <a:pt x="40" y="18"/>
                </a:lnTo>
                <a:lnTo>
                  <a:pt x="38" y="14"/>
                </a:lnTo>
                <a:lnTo>
                  <a:pt x="38" y="10"/>
                </a:lnTo>
                <a:lnTo>
                  <a:pt x="36" y="6"/>
                </a:lnTo>
                <a:lnTo>
                  <a:pt x="32" y="2"/>
                </a:lnTo>
                <a:lnTo>
                  <a:pt x="30" y="0"/>
                </a:lnTo>
                <a:lnTo>
                  <a:pt x="26" y="2"/>
                </a:lnTo>
                <a:lnTo>
                  <a:pt x="24" y="18"/>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83" name="Freeform 253"/>
          <p:cNvSpPr>
            <a:spLocks/>
          </p:cNvSpPr>
          <p:nvPr/>
        </p:nvSpPr>
        <p:spPr bwMode="gray">
          <a:xfrm>
            <a:off x="8240109" y="3243475"/>
            <a:ext cx="100719" cy="66237"/>
          </a:xfrm>
          <a:custGeom>
            <a:avLst/>
            <a:gdLst/>
            <a:ahLst/>
            <a:cxnLst>
              <a:cxn ang="0">
                <a:pos x="14" y="2"/>
              </a:cxn>
              <a:cxn ang="0">
                <a:pos x="14" y="2"/>
              </a:cxn>
              <a:cxn ang="0">
                <a:pos x="12" y="2"/>
              </a:cxn>
              <a:cxn ang="0">
                <a:pos x="10" y="2"/>
              </a:cxn>
              <a:cxn ang="0">
                <a:pos x="8" y="2"/>
              </a:cxn>
              <a:cxn ang="0">
                <a:pos x="4" y="2"/>
              </a:cxn>
              <a:cxn ang="0">
                <a:pos x="2" y="4"/>
              </a:cxn>
              <a:cxn ang="0">
                <a:pos x="0" y="8"/>
              </a:cxn>
              <a:cxn ang="0">
                <a:pos x="0" y="12"/>
              </a:cxn>
              <a:cxn ang="0">
                <a:pos x="0" y="14"/>
              </a:cxn>
              <a:cxn ang="0">
                <a:pos x="0" y="16"/>
              </a:cxn>
              <a:cxn ang="0">
                <a:pos x="0" y="20"/>
              </a:cxn>
              <a:cxn ang="0">
                <a:pos x="0" y="24"/>
              </a:cxn>
              <a:cxn ang="0">
                <a:pos x="0" y="28"/>
              </a:cxn>
              <a:cxn ang="0">
                <a:pos x="2" y="32"/>
              </a:cxn>
              <a:cxn ang="0">
                <a:pos x="4" y="36"/>
              </a:cxn>
              <a:cxn ang="0">
                <a:pos x="6" y="38"/>
              </a:cxn>
              <a:cxn ang="0">
                <a:pos x="12" y="40"/>
              </a:cxn>
              <a:cxn ang="0">
                <a:pos x="12" y="40"/>
              </a:cxn>
              <a:cxn ang="0">
                <a:pos x="14" y="42"/>
              </a:cxn>
              <a:cxn ang="0">
                <a:pos x="18" y="44"/>
              </a:cxn>
              <a:cxn ang="0">
                <a:pos x="22" y="44"/>
              </a:cxn>
              <a:cxn ang="0">
                <a:pos x="26" y="42"/>
              </a:cxn>
              <a:cxn ang="0">
                <a:pos x="58" y="42"/>
              </a:cxn>
              <a:cxn ang="0">
                <a:pos x="60" y="36"/>
              </a:cxn>
              <a:cxn ang="0">
                <a:pos x="58" y="34"/>
              </a:cxn>
              <a:cxn ang="0">
                <a:pos x="58" y="32"/>
              </a:cxn>
              <a:cxn ang="0">
                <a:pos x="58" y="28"/>
              </a:cxn>
              <a:cxn ang="0">
                <a:pos x="56" y="22"/>
              </a:cxn>
              <a:cxn ang="0">
                <a:pos x="56" y="16"/>
              </a:cxn>
              <a:cxn ang="0">
                <a:pos x="54" y="12"/>
              </a:cxn>
              <a:cxn ang="0">
                <a:pos x="54" y="8"/>
              </a:cxn>
              <a:cxn ang="0">
                <a:pos x="54" y="6"/>
              </a:cxn>
              <a:cxn ang="0">
                <a:pos x="52" y="4"/>
              </a:cxn>
              <a:cxn ang="0">
                <a:pos x="48" y="0"/>
              </a:cxn>
              <a:cxn ang="0">
                <a:pos x="44" y="0"/>
              </a:cxn>
              <a:cxn ang="0">
                <a:pos x="38" y="0"/>
              </a:cxn>
              <a:cxn ang="0">
                <a:pos x="30" y="2"/>
              </a:cxn>
              <a:cxn ang="0">
                <a:pos x="14" y="2"/>
              </a:cxn>
            </a:cxnLst>
            <a:rect l="0" t="0" r="r" b="b"/>
            <a:pathLst>
              <a:path w="60" h="44">
                <a:moveTo>
                  <a:pt x="14" y="2"/>
                </a:moveTo>
                <a:lnTo>
                  <a:pt x="14" y="2"/>
                </a:lnTo>
                <a:lnTo>
                  <a:pt x="12" y="2"/>
                </a:lnTo>
                <a:lnTo>
                  <a:pt x="10" y="2"/>
                </a:lnTo>
                <a:lnTo>
                  <a:pt x="8" y="2"/>
                </a:lnTo>
                <a:lnTo>
                  <a:pt x="4" y="2"/>
                </a:lnTo>
                <a:lnTo>
                  <a:pt x="2" y="4"/>
                </a:lnTo>
                <a:lnTo>
                  <a:pt x="0" y="8"/>
                </a:lnTo>
                <a:lnTo>
                  <a:pt x="0" y="12"/>
                </a:lnTo>
                <a:lnTo>
                  <a:pt x="0" y="14"/>
                </a:lnTo>
                <a:lnTo>
                  <a:pt x="0" y="16"/>
                </a:lnTo>
                <a:lnTo>
                  <a:pt x="0" y="20"/>
                </a:lnTo>
                <a:lnTo>
                  <a:pt x="0" y="24"/>
                </a:lnTo>
                <a:lnTo>
                  <a:pt x="0" y="28"/>
                </a:lnTo>
                <a:lnTo>
                  <a:pt x="2" y="32"/>
                </a:lnTo>
                <a:lnTo>
                  <a:pt x="4" y="36"/>
                </a:lnTo>
                <a:lnTo>
                  <a:pt x="6" y="38"/>
                </a:lnTo>
                <a:lnTo>
                  <a:pt x="12" y="40"/>
                </a:lnTo>
                <a:lnTo>
                  <a:pt x="12" y="40"/>
                </a:lnTo>
                <a:lnTo>
                  <a:pt x="14" y="42"/>
                </a:lnTo>
                <a:lnTo>
                  <a:pt x="18" y="44"/>
                </a:lnTo>
                <a:lnTo>
                  <a:pt x="22" y="44"/>
                </a:lnTo>
                <a:lnTo>
                  <a:pt x="26" y="42"/>
                </a:lnTo>
                <a:lnTo>
                  <a:pt x="58" y="42"/>
                </a:lnTo>
                <a:lnTo>
                  <a:pt x="60" y="36"/>
                </a:lnTo>
                <a:lnTo>
                  <a:pt x="58" y="34"/>
                </a:lnTo>
                <a:lnTo>
                  <a:pt x="58" y="32"/>
                </a:lnTo>
                <a:lnTo>
                  <a:pt x="58" y="28"/>
                </a:lnTo>
                <a:lnTo>
                  <a:pt x="56" y="22"/>
                </a:lnTo>
                <a:lnTo>
                  <a:pt x="56" y="16"/>
                </a:lnTo>
                <a:lnTo>
                  <a:pt x="54" y="12"/>
                </a:lnTo>
                <a:lnTo>
                  <a:pt x="54" y="8"/>
                </a:lnTo>
                <a:lnTo>
                  <a:pt x="54" y="6"/>
                </a:lnTo>
                <a:lnTo>
                  <a:pt x="52" y="4"/>
                </a:lnTo>
                <a:lnTo>
                  <a:pt x="48" y="0"/>
                </a:lnTo>
                <a:lnTo>
                  <a:pt x="44" y="0"/>
                </a:lnTo>
                <a:lnTo>
                  <a:pt x="38" y="0"/>
                </a:lnTo>
                <a:lnTo>
                  <a:pt x="30" y="2"/>
                </a:lnTo>
                <a:lnTo>
                  <a:pt x="14" y="2"/>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84" name="Freeform 254"/>
          <p:cNvSpPr>
            <a:spLocks/>
          </p:cNvSpPr>
          <p:nvPr/>
        </p:nvSpPr>
        <p:spPr bwMode="gray">
          <a:xfrm>
            <a:off x="8310612" y="3553585"/>
            <a:ext cx="40288" cy="48172"/>
          </a:xfrm>
          <a:custGeom>
            <a:avLst/>
            <a:gdLst/>
            <a:ahLst/>
            <a:cxnLst>
              <a:cxn ang="0">
                <a:pos x="10" y="0"/>
              </a:cxn>
              <a:cxn ang="0">
                <a:pos x="10" y="0"/>
              </a:cxn>
              <a:cxn ang="0">
                <a:pos x="8" y="0"/>
              </a:cxn>
              <a:cxn ang="0">
                <a:pos x="6" y="0"/>
              </a:cxn>
              <a:cxn ang="0">
                <a:pos x="4" y="2"/>
              </a:cxn>
              <a:cxn ang="0">
                <a:pos x="2" y="4"/>
              </a:cxn>
              <a:cxn ang="0">
                <a:pos x="0" y="8"/>
              </a:cxn>
              <a:cxn ang="0">
                <a:pos x="0" y="14"/>
              </a:cxn>
              <a:cxn ang="0">
                <a:pos x="0" y="16"/>
              </a:cxn>
              <a:cxn ang="0">
                <a:pos x="0" y="18"/>
              </a:cxn>
              <a:cxn ang="0">
                <a:pos x="0" y="22"/>
              </a:cxn>
              <a:cxn ang="0">
                <a:pos x="0" y="26"/>
              </a:cxn>
              <a:cxn ang="0">
                <a:pos x="2" y="30"/>
              </a:cxn>
              <a:cxn ang="0">
                <a:pos x="6" y="32"/>
              </a:cxn>
              <a:cxn ang="0">
                <a:pos x="8" y="32"/>
              </a:cxn>
              <a:cxn ang="0">
                <a:pos x="10" y="32"/>
              </a:cxn>
              <a:cxn ang="0">
                <a:pos x="12" y="32"/>
              </a:cxn>
              <a:cxn ang="0">
                <a:pos x="16" y="32"/>
              </a:cxn>
              <a:cxn ang="0">
                <a:pos x="18" y="32"/>
              </a:cxn>
              <a:cxn ang="0">
                <a:pos x="22" y="30"/>
              </a:cxn>
              <a:cxn ang="0">
                <a:pos x="24" y="28"/>
              </a:cxn>
              <a:cxn ang="0">
                <a:pos x="24" y="26"/>
              </a:cxn>
              <a:cxn ang="0">
                <a:pos x="24" y="24"/>
              </a:cxn>
              <a:cxn ang="0">
                <a:pos x="24" y="22"/>
              </a:cxn>
              <a:cxn ang="0">
                <a:pos x="24" y="20"/>
              </a:cxn>
              <a:cxn ang="0">
                <a:pos x="24" y="16"/>
              </a:cxn>
              <a:cxn ang="0">
                <a:pos x="24" y="12"/>
              </a:cxn>
              <a:cxn ang="0">
                <a:pos x="24" y="8"/>
              </a:cxn>
              <a:cxn ang="0">
                <a:pos x="22" y="4"/>
              </a:cxn>
              <a:cxn ang="0">
                <a:pos x="20" y="2"/>
              </a:cxn>
              <a:cxn ang="0">
                <a:pos x="16" y="0"/>
              </a:cxn>
              <a:cxn ang="0">
                <a:pos x="10" y="0"/>
              </a:cxn>
            </a:cxnLst>
            <a:rect l="0" t="0" r="r" b="b"/>
            <a:pathLst>
              <a:path w="24" h="32">
                <a:moveTo>
                  <a:pt x="10" y="0"/>
                </a:moveTo>
                <a:lnTo>
                  <a:pt x="10" y="0"/>
                </a:lnTo>
                <a:lnTo>
                  <a:pt x="8" y="0"/>
                </a:lnTo>
                <a:lnTo>
                  <a:pt x="6" y="0"/>
                </a:lnTo>
                <a:lnTo>
                  <a:pt x="4" y="2"/>
                </a:lnTo>
                <a:lnTo>
                  <a:pt x="2" y="4"/>
                </a:lnTo>
                <a:lnTo>
                  <a:pt x="0" y="8"/>
                </a:lnTo>
                <a:lnTo>
                  <a:pt x="0" y="14"/>
                </a:lnTo>
                <a:lnTo>
                  <a:pt x="0" y="16"/>
                </a:lnTo>
                <a:lnTo>
                  <a:pt x="0" y="18"/>
                </a:lnTo>
                <a:lnTo>
                  <a:pt x="0" y="22"/>
                </a:lnTo>
                <a:lnTo>
                  <a:pt x="0" y="26"/>
                </a:lnTo>
                <a:lnTo>
                  <a:pt x="2" y="30"/>
                </a:lnTo>
                <a:lnTo>
                  <a:pt x="6" y="32"/>
                </a:lnTo>
                <a:lnTo>
                  <a:pt x="8" y="32"/>
                </a:lnTo>
                <a:lnTo>
                  <a:pt x="10" y="32"/>
                </a:lnTo>
                <a:lnTo>
                  <a:pt x="12" y="32"/>
                </a:lnTo>
                <a:lnTo>
                  <a:pt x="16" y="32"/>
                </a:lnTo>
                <a:lnTo>
                  <a:pt x="18" y="32"/>
                </a:lnTo>
                <a:lnTo>
                  <a:pt x="22" y="30"/>
                </a:lnTo>
                <a:lnTo>
                  <a:pt x="24" y="28"/>
                </a:lnTo>
                <a:lnTo>
                  <a:pt x="24" y="26"/>
                </a:lnTo>
                <a:lnTo>
                  <a:pt x="24" y="24"/>
                </a:lnTo>
                <a:lnTo>
                  <a:pt x="24" y="22"/>
                </a:lnTo>
                <a:lnTo>
                  <a:pt x="24" y="20"/>
                </a:lnTo>
                <a:lnTo>
                  <a:pt x="24" y="16"/>
                </a:lnTo>
                <a:lnTo>
                  <a:pt x="24" y="12"/>
                </a:lnTo>
                <a:lnTo>
                  <a:pt x="24" y="8"/>
                </a:lnTo>
                <a:lnTo>
                  <a:pt x="22" y="4"/>
                </a:lnTo>
                <a:lnTo>
                  <a:pt x="20" y="2"/>
                </a:lnTo>
                <a:lnTo>
                  <a:pt x="16" y="0"/>
                </a:lnTo>
                <a:lnTo>
                  <a:pt x="10" y="0"/>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85" name="Freeform 255"/>
          <p:cNvSpPr>
            <a:spLocks/>
          </p:cNvSpPr>
          <p:nvPr/>
        </p:nvSpPr>
        <p:spPr bwMode="gray">
          <a:xfrm>
            <a:off x="8293826" y="2827988"/>
            <a:ext cx="382734" cy="403445"/>
          </a:xfrm>
          <a:custGeom>
            <a:avLst/>
            <a:gdLst/>
            <a:ahLst/>
            <a:cxnLst>
              <a:cxn ang="0">
                <a:pos x="206" y="82"/>
              </a:cxn>
              <a:cxn ang="0">
                <a:pos x="198" y="84"/>
              </a:cxn>
              <a:cxn ang="0">
                <a:pos x="198" y="92"/>
              </a:cxn>
              <a:cxn ang="0">
                <a:pos x="204" y="96"/>
              </a:cxn>
              <a:cxn ang="0">
                <a:pos x="200" y="104"/>
              </a:cxn>
              <a:cxn ang="0">
                <a:pos x="214" y="112"/>
              </a:cxn>
              <a:cxn ang="0">
                <a:pos x="188" y="122"/>
              </a:cxn>
              <a:cxn ang="0">
                <a:pos x="164" y="138"/>
              </a:cxn>
              <a:cxn ang="0">
                <a:pos x="152" y="154"/>
              </a:cxn>
              <a:cxn ang="0">
                <a:pos x="140" y="160"/>
              </a:cxn>
              <a:cxn ang="0">
                <a:pos x="120" y="174"/>
              </a:cxn>
              <a:cxn ang="0">
                <a:pos x="106" y="182"/>
              </a:cxn>
              <a:cxn ang="0">
                <a:pos x="116" y="188"/>
              </a:cxn>
              <a:cxn ang="0">
                <a:pos x="112" y="198"/>
              </a:cxn>
              <a:cxn ang="0">
                <a:pos x="100" y="214"/>
              </a:cxn>
              <a:cxn ang="0">
                <a:pos x="82" y="224"/>
              </a:cxn>
              <a:cxn ang="0">
                <a:pos x="76" y="238"/>
              </a:cxn>
              <a:cxn ang="0">
                <a:pos x="74" y="260"/>
              </a:cxn>
              <a:cxn ang="0">
                <a:pos x="54" y="268"/>
              </a:cxn>
              <a:cxn ang="0">
                <a:pos x="46" y="258"/>
              </a:cxn>
              <a:cxn ang="0">
                <a:pos x="24" y="256"/>
              </a:cxn>
              <a:cxn ang="0">
                <a:pos x="2" y="240"/>
              </a:cxn>
              <a:cxn ang="0">
                <a:pos x="12" y="222"/>
              </a:cxn>
              <a:cxn ang="0">
                <a:pos x="20" y="214"/>
              </a:cxn>
              <a:cxn ang="0">
                <a:pos x="26" y="206"/>
              </a:cxn>
              <a:cxn ang="0">
                <a:pos x="40" y="218"/>
              </a:cxn>
              <a:cxn ang="0">
                <a:pos x="40" y="208"/>
              </a:cxn>
              <a:cxn ang="0">
                <a:pos x="38" y="198"/>
              </a:cxn>
              <a:cxn ang="0">
                <a:pos x="28" y="198"/>
              </a:cxn>
              <a:cxn ang="0">
                <a:pos x="30" y="186"/>
              </a:cxn>
              <a:cxn ang="0">
                <a:pos x="42" y="176"/>
              </a:cxn>
              <a:cxn ang="0">
                <a:pos x="62" y="168"/>
              </a:cxn>
              <a:cxn ang="0">
                <a:pos x="64" y="162"/>
              </a:cxn>
              <a:cxn ang="0">
                <a:pos x="54" y="144"/>
              </a:cxn>
              <a:cxn ang="0">
                <a:pos x="54" y="126"/>
              </a:cxn>
              <a:cxn ang="0">
                <a:pos x="60" y="108"/>
              </a:cxn>
              <a:cxn ang="0">
                <a:pos x="72" y="120"/>
              </a:cxn>
              <a:cxn ang="0">
                <a:pos x="80" y="138"/>
              </a:cxn>
              <a:cxn ang="0">
                <a:pos x="82" y="114"/>
              </a:cxn>
              <a:cxn ang="0">
                <a:pos x="104" y="94"/>
              </a:cxn>
              <a:cxn ang="0">
                <a:pos x="122" y="88"/>
              </a:cxn>
              <a:cxn ang="0">
                <a:pos x="132" y="80"/>
              </a:cxn>
              <a:cxn ang="0">
                <a:pos x="86" y="74"/>
              </a:cxn>
              <a:cxn ang="0">
                <a:pos x="68" y="72"/>
              </a:cxn>
              <a:cxn ang="0">
                <a:pos x="56" y="74"/>
              </a:cxn>
              <a:cxn ang="0">
                <a:pos x="44" y="54"/>
              </a:cxn>
              <a:cxn ang="0">
                <a:pos x="44" y="40"/>
              </a:cxn>
              <a:cxn ang="0">
                <a:pos x="66" y="42"/>
              </a:cxn>
              <a:cxn ang="0">
                <a:pos x="78" y="26"/>
              </a:cxn>
              <a:cxn ang="0">
                <a:pos x="100" y="18"/>
              </a:cxn>
              <a:cxn ang="0">
                <a:pos x="122" y="4"/>
              </a:cxn>
              <a:cxn ang="0">
                <a:pos x="160" y="2"/>
              </a:cxn>
              <a:cxn ang="0">
                <a:pos x="188" y="6"/>
              </a:cxn>
              <a:cxn ang="0">
                <a:pos x="212" y="26"/>
              </a:cxn>
              <a:cxn ang="0">
                <a:pos x="216" y="30"/>
              </a:cxn>
              <a:cxn ang="0">
                <a:pos x="218" y="64"/>
              </a:cxn>
            </a:cxnLst>
            <a:rect l="0" t="0" r="r" b="b"/>
            <a:pathLst>
              <a:path w="228" h="268">
                <a:moveTo>
                  <a:pt x="222" y="68"/>
                </a:moveTo>
                <a:lnTo>
                  <a:pt x="228" y="80"/>
                </a:lnTo>
                <a:lnTo>
                  <a:pt x="222" y="82"/>
                </a:lnTo>
                <a:lnTo>
                  <a:pt x="216" y="84"/>
                </a:lnTo>
                <a:lnTo>
                  <a:pt x="212" y="84"/>
                </a:lnTo>
                <a:lnTo>
                  <a:pt x="208" y="82"/>
                </a:lnTo>
                <a:lnTo>
                  <a:pt x="206" y="82"/>
                </a:lnTo>
                <a:lnTo>
                  <a:pt x="204" y="80"/>
                </a:lnTo>
                <a:lnTo>
                  <a:pt x="200" y="80"/>
                </a:lnTo>
                <a:lnTo>
                  <a:pt x="198" y="80"/>
                </a:lnTo>
                <a:lnTo>
                  <a:pt x="196" y="80"/>
                </a:lnTo>
                <a:lnTo>
                  <a:pt x="196" y="82"/>
                </a:lnTo>
                <a:lnTo>
                  <a:pt x="196" y="84"/>
                </a:lnTo>
                <a:lnTo>
                  <a:pt x="198" y="84"/>
                </a:lnTo>
                <a:lnTo>
                  <a:pt x="200" y="86"/>
                </a:lnTo>
                <a:lnTo>
                  <a:pt x="200" y="88"/>
                </a:lnTo>
                <a:lnTo>
                  <a:pt x="200" y="88"/>
                </a:lnTo>
                <a:lnTo>
                  <a:pt x="202" y="90"/>
                </a:lnTo>
                <a:lnTo>
                  <a:pt x="202" y="90"/>
                </a:lnTo>
                <a:lnTo>
                  <a:pt x="200" y="92"/>
                </a:lnTo>
                <a:lnTo>
                  <a:pt x="198" y="92"/>
                </a:lnTo>
                <a:lnTo>
                  <a:pt x="196" y="92"/>
                </a:lnTo>
                <a:lnTo>
                  <a:pt x="196" y="92"/>
                </a:lnTo>
                <a:lnTo>
                  <a:pt x="194" y="92"/>
                </a:lnTo>
                <a:lnTo>
                  <a:pt x="192" y="94"/>
                </a:lnTo>
                <a:lnTo>
                  <a:pt x="192" y="96"/>
                </a:lnTo>
                <a:lnTo>
                  <a:pt x="192" y="96"/>
                </a:lnTo>
                <a:lnTo>
                  <a:pt x="204" y="96"/>
                </a:lnTo>
                <a:lnTo>
                  <a:pt x="208" y="98"/>
                </a:lnTo>
                <a:lnTo>
                  <a:pt x="208" y="98"/>
                </a:lnTo>
                <a:lnTo>
                  <a:pt x="206" y="100"/>
                </a:lnTo>
                <a:lnTo>
                  <a:pt x="206" y="100"/>
                </a:lnTo>
                <a:lnTo>
                  <a:pt x="204" y="102"/>
                </a:lnTo>
                <a:lnTo>
                  <a:pt x="202" y="102"/>
                </a:lnTo>
                <a:lnTo>
                  <a:pt x="200" y="104"/>
                </a:lnTo>
                <a:lnTo>
                  <a:pt x="200" y="106"/>
                </a:lnTo>
                <a:lnTo>
                  <a:pt x="202" y="106"/>
                </a:lnTo>
                <a:lnTo>
                  <a:pt x="202" y="108"/>
                </a:lnTo>
                <a:lnTo>
                  <a:pt x="214" y="106"/>
                </a:lnTo>
                <a:lnTo>
                  <a:pt x="216" y="108"/>
                </a:lnTo>
                <a:lnTo>
                  <a:pt x="216" y="110"/>
                </a:lnTo>
                <a:lnTo>
                  <a:pt x="214" y="112"/>
                </a:lnTo>
                <a:lnTo>
                  <a:pt x="212" y="114"/>
                </a:lnTo>
                <a:lnTo>
                  <a:pt x="210" y="114"/>
                </a:lnTo>
                <a:lnTo>
                  <a:pt x="210" y="114"/>
                </a:lnTo>
                <a:lnTo>
                  <a:pt x="208" y="114"/>
                </a:lnTo>
                <a:lnTo>
                  <a:pt x="200" y="116"/>
                </a:lnTo>
                <a:lnTo>
                  <a:pt x="194" y="118"/>
                </a:lnTo>
                <a:lnTo>
                  <a:pt x="188" y="122"/>
                </a:lnTo>
                <a:lnTo>
                  <a:pt x="186" y="124"/>
                </a:lnTo>
                <a:lnTo>
                  <a:pt x="184" y="126"/>
                </a:lnTo>
                <a:lnTo>
                  <a:pt x="182" y="128"/>
                </a:lnTo>
                <a:lnTo>
                  <a:pt x="176" y="134"/>
                </a:lnTo>
                <a:lnTo>
                  <a:pt x="172" y="136"/>
                </a:lnTo>
                <a:lnTo>
                  <a:pt x="166" y="138"/>
                </a:lnTo>
                <a:lnTo>
                  <a:pt x="164" y="138"/>
                </a:lnTo>
                <a:lnTo>
                  <a:pt x="162" y="138"/>
                </a:lnTo>
                <a:lnTo>
                  <a:pt x="166" y="142"/>
                </a:lnTo>
                <a:lnTo>
                  <a:pt x="160" y="148"/>
                </a:lnTo>
                <a:lnTo>
                  <a:pt x="158" y="150"/>
                </a:lnTo>
                <a:lnTo>
                  <a:pt x="154" y="152"/>
                </a:lnTo>
                <a:lnTo>
                  <a:pt x="152" y="152"/>
                </a:lnTo>
                <a:lnTo>
                  <a:pt x="152" y="154"/>
                </a:lnTo>
                <a:lnTo>
                  <a:pt x="154" y="156"/>
                </a:lnTo>
                <a:lnTo>
                  <a:pt x="154" y="158"/>
                </a:lnTo>
                <a:lnTo>
                  <a:pt x="152" y="160"/>
                </a:lnTo>
                <a:lnTo>
                  <a:pt x="150" y="162"/>
                </a:lnTo>
                <a:lnTo>
                  <a:pt x="148" y="164"/>
                </a:lnTo>
                <a:lnTo>
                  <a:pt x="146" y="164"/>
                </a:lnTo>
                <a:lnTo>
                  <a:pt x="140" y="160"/>
                </a:lnTo>
                <a:lnTo>
                  <a:pt x="132" y="166"/>
                </a:lnTo>
                <a:lnTo>
                  <a:pt x="130" y="164"/>
                </a:lnTo>
                <a:lnTo>
                  <a:pt x="128" y="164"/>
                </a:lnTo>
                <a:lnTo>
                  <a:pt x="124" y="168"/>
                </a:lnTo>
                <a:lnTo>
                  <a:pt x="122" y="170"/>
                </a:lnTo>
                <a:lnTo>
                  <a:pt x="120" y="172"/>
                </a:lnTo>
                <a:lnTo>
                  <a:pt x="120" y="174"/>
                </a:lnTo>
                <a:lnTo>
                  <a:pt x="118" y="176"/>
                </a:lnTo>
                <a:lnTo>
                  <a:pt x="116" y="178"/>
                </a:lnTo>
                <a:lnTo>
                  <a:pt x="114" y="180"/>
                </a:lnTo>
                <a:lnTo>
                  <a:pt x="112" y="180"/>
                </a:lnTo>
                <a:lnTo>
                  <a:pt x="112" y="180"/>
                </a:lnTo>
                <a:lnTo>
                  <a:pt x="108" y="180"/>
                </a:lnTo>
                <a:lnTo>
                  <a:pt x="106" y="182"/>
                </a:lnTo>
                <a:lnTo>
                  <a:pt x="106" y="184"/>
                </a:lnTo>
                <a:lnTo>
                  <a:pt x="106" y="184"/>
                </a:lnTo>
                <a:lnTo>
                  <a:pt x="106" y="186"/>
                </a:lnTo>
                <a:lnTo>
                  <a:pt x="106" y="188"/>
                </a:lnTo>
                <a:lnTo>
                  <a:pt x="108" y="186"/>
                </a:lnTo>
                <a:lnTo>
                  <a:pt x="112" y="188"/>
                </a:lnTo>
                <a:lnTo>
                  <a:pt x="116" y="188"/>
                </a:lnTo>
                <a:lnTo>
                  <a:pt x="118" y="190"/>
                </a:lnTo>
                <a:lnTo>
                  <a:pt x="118" y="190"/>
                </a:lnTo>
                <a:lnTo>
                  <a:pt x="120" y="192"/>
                </a:lnTo>
                <a:lnTo>
                  <a:pt x="118" y="194"/>
                </a:lnTo>
                <a:lnTo>
                  <a:pt x="116" y="196"/>
                </a:lnTo>
                <a:lnTo>
                  <a:pt x="114" y="198"/>
                </a:lnTo>
                <a:lnTo>
                  <a:pt x="112" y="198"/>
                </a:lnTo>
                <a:lnTo>
                  <a:pt x="110" y="200"/>
                </a:lnTo>
                <a:lnTo>
                  <a:pt x="110" y="202"/>
                </a:lnTo>
                <a:lnTo>
                  <a:pt x="108" y="204"/>
                </a:lnTo>
                <a:lnTo>
                  <a:pt x="104" y="206"/>
                </a:lnTo>
                <a:lnTo>
                  <a:pt x="102" y="208"/>
                </a:lnTo>
                <a:lnTo>
                  <a:pt x="102" y="208"/>
                </a:lnTo>
                <a:lnTo>
                  <a:pt x="100" y="214"/>
                </a:lnTo>
                <a:lnTo>
                  <a:pt x="98" y="218"/>
                </a:lnTo>
                <a:lnTo>
                  <a:pt x="96" y="222"/>
                </a:lnTo>
                <a:lnTo>
                  <a:pt x="92" y="224"/>
                </a:lnTo>
                <a:lnTo>
                  <a:pt x="88" y="224"/>
                </a:lnTo>
                <a:lnTo>
                  <a:pt x="86" y="226"/>
                </a:lnTo>
                <a:lnTo>
                  <a:pt x="86" y="226"/>
                </a:lnTo>
                <a:lnTo>
                  <a:pt x="82" y="224"/>
                </a:lnTo>
                <a:lnTo>
                  <a:pt x="80" y="224"/>
                </a:lnTo>
                <a:lnTo>
                  <a:pt x="78" y="228"/>
                </a:lnTo>
                <a:lnTo>
                  <a:pt x="78" y="230"/>
                </a:lnTo>
                <a:lnTo>
                  <a:pt x="76" y="234"/>
                </a:lnTo>
                <a:lnTo>
                  <a:pt x="76" y="236"/>
                </a:lnTo>
                <a:lnTo>
                  <a:pt x="76" y="236"/>
                </a:lnTo>
                <a:lnTo>
                  <a:pt x="76" y="238"/>
                </a:lnTo>
                <a:lnTo>
                  <a:pt x="78" y="242"/>
                </a:lnTo>
                <a:lnTo>
                  <a:pt x="78" y="246"/>
                </a:lnTo>
                <a:lnTo>
                  <a:pt x="78" y="250"/>
                </a:lnTo>
                <a:lnTo>
                  <a:pt x="78" y="250"/>
                </a:lnTo>
                <a:lnTo>
                  <a:pt x="78" y="256"/>
                </a:lnTo>
                <a:lnTo>
                  <a:pt x="76" y="258"/>
                </a:lnTo>
                <a:lnTo>
                  <a:pt x="74" y="260"/>
                </a:lnTo>
                <a:lnTo>
                  <a:pt x="72" y="262"/>
                </a:lnTo>
                <a:lnTo>
                  <a:pt x="70" y="262"/>
                </a:lnTo>
                <a:lnTo>
                  <a:pt x="68" y="262"/>
                </a:lnTo>
                <a:lnTo>
                  <a:pt x="68" y="262"/>
                </a:lnTo>
                <a:lnTo>
                  <a:pt x="62" y="266"/>
                </a:lnTo>
                <a:lnTo>
                  <a:pt x="58" y="266"/>
                </a:lnTo>
                <a:lnTo>
                  <a:pt x="54" y="268"/>
                </a:lnTo>
                <a:lnTo>
                  <a:pt x="52" y="266"/>
                </a:lnTo>
                <a:lnTo>
                  <a:pt x="50" y="266"/>
                </a:lnTo>
                <a:lnTo>
                  <a:pt x="48" y="264"/>
                </a:lnTo>
                <a:lnTo>
                  <a:pt x="48" y="262"/>
                </a:lnTo>
                <a:lnTo>
                  <a:pt x="48" y="262"/>
                </a:lnTo>
                <a:lnTo>
                  <a:pt x="48" y="262"/>
                </a:lnTo>
                <a:lnTo>
                  <a:pt x="46" y="258"/>
                </a:lnTo>
                <a:lnTo>
                  <a:pt x="42" y="256"/>
                </a:lnTo>
                <a:lnTo>
                  <a:pt x="38" y="254"/>
                </a:lnTo>
                <a:lnTo>
                  <a:pt x="36" y="254"/>
                </a:lnTo>
                <a:lnTo>
                  <a:pt x="34" y="254"/>
                </a:lnTo>
                <a:lnTo>
                  <a:pt x="32" y="254"/>
                </a:lnTo>
                <a:lnTo>
                  <a:pt x="28" y="256"/>
                </a:lnTo>
                <a:lnTo>
                  <a:pt x="24" y="256"/>
                </a:lnTo>
                <a:lnTo>
                  <a:pt x="22" y="254"/>
                </a:lnTo>
                <a:lnTo>
                  <a:pt x="20" y="252"/>
                </a:lnTo>
                <a:lnTo>
                  <a:pt x="18" y="250"/>
                </a:lnTo>
                <a:lnTo>
                  <a:pt x="16" y="250"/>
                </a:lnTo>
                <a:lnTo>
                  <a:pt x="10" y="246"/>
                </a:lnTo>
                <a:lnTo>
                  <a:pt x="6" y="244"/>
                </a:lnTo>
                <a:lnTo>
                  <a:pt x="2" y="240"/>
                </a:lnTo>
                <a:lnTo>
                  <a:pt x="2" y="238"/>
                </a:lnTo>
                <a:lnTo>
                  <a:pt x="0" y="238"/>
                </a:lnTo>
                <a:lnTo>
                  <a:pt x="0" y="236"/>
                </a:lnTo>
                <a:lnTo>
                  <a:pt x="4" y="230"/>
                </a:lnTo>
                <a:lnTo>
                  <a:pt x="6" y="226"/>
                </a:lnTo>
                <a:lnTo>
                  <a:pt x="10" y="224"/>
                </a:lnTo>
                <a:lnTo>
                  <a:pt x="12" y="222"/>
                </a:lnTo>
                <a:lnTo>
                  <a:pt x="14" y="222"/>
                </a:lnTo>
                <a:lnTo>
                  <a:pt x="16" y="222"/>
                </a:lnTo>
                <a:lnTo>
                  <a:pt x="20" y="220"/>
                </a:lnTo>
                <a:lnTo>
                  <a:pt x="24" y="218"/>
                </a:lnTo>
                <a:lnTo>
                  <a:pt x="24" y="216"/>
                </a:lnTo>
                <a:lnTo>
                  <a:pt x="22" y="214"/>
                </a:lnTo>
                <a:lnTo>
                  <a:pt x="20" y="214"/>
                </a:lnTo>
                <a:lnTo>
                  <a:pt x="18" y="214"/>
                </a:lnTo>
                <a:lnTo>
                  <a:pt x="18" y="212"/>
                </a:lnTo>
                <a:lnTo>
                  <a:pt x="18" y="210"/>
                </a:lnTo>
                <a:lnTo>
                  <a:pt x="20" y="208"/>
                </a:lnTo>
                <a:lnTo>
                  <a:pt x="22" y="206"/>
                </a:lnTo>
                <a:lnTo>
                  <a:pt x="24" y="206"/>
                </a:lnTo>
                <a:lnTo>
                  <a:pt x="26" y="206"/>
                </a:lnTo>
                <a:lnTo>
                  <a:pt x="28" y="208"/>
                </a:lnTo>
                <a:lnTo>
                  <a:pt x="28" y="208"/>
                </a:lnTo>
                <a:lnTo>
                  <a:pt x="30" y="212"/>
                </a:lnTo>
                <a:lnTo>
                  <a:pt x="34" y="216"/>
                </a:lnTo>
                <a:lnTo>
                  <a:pt x="36" y="218"/>
                </a:lnTo>
                <a:lnTo>
                  <a:pt x="38" y="218"/>
                </a:lnTo>
                <a:lnTo>
                  <a:pt x="40" y="218"/>
                </a:lnTo>
                <a:lnTo>
                  <a:pt x="42" y="218"/>
                </a:lnTo>
                <a:lnTo>
                  <a:pt x="44" y="218"/>
                </a:lnTo>
                <a:lnTo>
                  <a:pt x="44" y="216"/>
                </a:lnTo>
                <a:lnTo>
                  <a:pt x="44" y="214"/>
                </a:lnTo>
                <a:lnTo>
                  <a:pt x="42" y="212"/>
                </a:lnTo>
                <a:lnTo>
                  <a:pt x="42" y="210"/>
                </a:lnTo>
                <a:lnTo>
                  <a:pt x="40" y="208"/>
                </a:lnTo>
                <a:lnTo>
                  <a:pt x="40" y="206"/>
                </a:lnTo>
                <a:lnTo>
                  <a:pt x="36" y="204"/>
                </a:lnTo>
                <a:lnTo>
                  <a:pt x="36" y="202"/>
                </a:lnTo>
                <a:lnTo>
                  <a:pt x="36" y="200"/>
                </a:lnTo>
                <a:lnTo>
                  <a:pt x="38" y="198"/>
                </a:lnTo>
                <a:lnTo>
                  <a:pt x="38" y="198"/>
                </a:lnTo>
                <a:lnTo>
                  <a:pt x="38" y="198"/>
                </a:lnTo>
                <a:lnTo>
                  <a:pt x="40" y="194"/>
                </a:lnTo>
                <a:lnTo>
                  <a:pt x="40" y="192"/>
                </a:lnTo>
                <a:lnTo>
                  <a:pt x="38" y="192"/>
                </a:lnTo>
                <a:lnTo>
                  <a:pt x="38" y="192"/>
                </a:lnTo>
                <a:lnTo>
                  <a:pt x="36" y="192"/>
                </a:lnTo>
                <a:lnTo>
                  <a:pt x="36" y="192"/>
                </a:lnTo>
                <a:lnTo>
                  <a:pt x="28" y="198"/>
                </a:lnTo>
                <a:lnTo>
                  <a:pt x="26" y="198"/>
                </a:lnTo>
                <a:lnTo>
                  <a:pt x="24" y="196"/>
                </a:lnTo>
                <a:lnTo>
                  <a:pt x="26" y="194"/>
                </a:lnTo>
                <a:lnTo>
                  <a:pt x="26" y="190"/>
                </a:lnTo>
                <a:lnTo>
                  <a:pt x="28" y="188"/>
                </a:lnTo>
                <a:lnTo>
                  <a:pt x="30" y="186"/>
                </a:lnTo>
                <a:lnTo>
                  <a:pt x="30" y="186"/>
                </a:lnTo>
                <a:lnTo>
                  <a:pt x="34" y="180"/>
                </a:lnTo>
                <a:lnTo>
                  <a:pt x="36" y="176"/>
                </a:lnTo>
                <a:lnTo>
                  <a:pt x="38" y="174"/>
                </a:lnTo>
                <a:lnTo>
                  <a:pt x="40" y="174"/>
                </a:lnTo>
                <a:lnTo>
                  <a:pt x="40" y="174"/>
                </a:lnTo>
                <a:lnTo>
                  <a:pt x="42" y="176"/>
                </a:lnTo>
                <a:lnTo>
                  <a:pt x="42" y="176"/>
                </a:lnTo>
                <a:lnTo>
                  <a:pt x="44" y="178"/>
                </a:lnTo>
                <a:lnTo>
                  <a:pt x="46" y="178"/>
                </a:lnTo>
                <a:lnTo>
                  <a:pt x="50" y="176"/>
                </a:lnTo>
                <a:lnTo>
                  <a:pt x="54" y="174"/>
                </a:lnTo>
                <a:lnTo>
                  <a:pt x="58" y="172"/>
                </a:lnTo>
                <a:lnTo>
                  <a:pt x="60" y="170"/>
                </a:lnTo>
                <a:lnTo>
                  <a:pt x="62" y="168"/>
                </a:lnTo>
                <a:lnTo>
                  <a:pt x="64" y="168"/>
                </a:lnTo>
                <a:lnTo>
                  <a:pt x="68" y="166"/>
                </a:lnTo>
                <a:lnTo>
                  <a:pt x="68" y="164"/>
                </a:lnTo>
                <a:lnTo>
                  <a:pt x="68" y="164"/>
                </a:lnTo>
                <a:lnTo>
                  <a:pt x="68" y="164"/>
                </a:lnTo>
                <a:lnTo>
                  <a:pt x="66" y="162"/>
                </a:lnTo>
                <a:lnTo>
                  <a:pt x="64" y="162"/>
                </a:lnTo>
                <a:lnTo>
                  <a:pt x="62" y="162"/>
                </a:lnTo>
                <a:lnTo>
                  <a:pt x="60" y="166"/>
                </a:lnTo>
                <a:lnTo>
                  <a:pt x="56" y="166"/>
                </a:lnTo>
                <a:lnTo>
                  <a:pt x="54" y="164"/>
                </a:lnTo>
                <a:lnTo>
                  <a:pt x="52" y="164"/>
                </a:lnTo>
                <a:lnTo>
                  <a:pt x="50" y="162"/>
                </a:lnTo>
                <a:lnTo>
                  <a:pt x="54" y="144"/>
                </a:lnTo>
                <a:lnTo>
                  <a:pt x="58" y="140"/>
                </a:lnTo>
                <a:lnTo>
                  <a:pt x="60" y="136"/>
                </a:lnTo>
                <a:lnTo>
                  <a:pt x="60" y="134"/>
                </a:lnTo>
                <a:lnTo>
                  <a:pt x="58" y="132"/>
                </a:lnTo>
                <a:lnTo>
                  <a:pt x="58" y="132"/>
                </a:lnTo>
                <a:lnTo>
                  <a:pt x="58" y="132"/>
                </a:lnTo>
                <a:lnTo>
                  <a:pt x="54" y="126"/>
                </a:lnTo>
                <a:lnTo>
                  <a:pt x="52" y="122"/>
                </a:lnTo>
                <a:lnTo>
                  <a:pt x="52" y="118"/>
                </a:lnTo>
                <a:lnTo>
                  <a:pt x="52" y="116"/>
                </a:lnTo>
                <a:lnTo>
                  <a:pt x="52" y="112"/>
                </a:lnTo>
                <a:lnTo>
                  <a:pt x="56" y="110"/>
                </a:lnTo>
                <a:lnTo>
                  <a:pt x="58" y="108"/>
                </a:lnTo>
                <a:lnTo>
                  <a:pt x="60" y="108"/>
                </a:lnTo>
                <a:lnTo>
                  <a:pt x="60" y="108"/>
                </a:lnTo>
                <a:lnTo>
                  <a:pt x="64" y="110"/>
                </a:lnTo>
                <a:lnTo>
                  <a:pt x="66" y="112"/>
                </a:lnTo>
                <a:lnTo>
                  <a:pt x="68" y="114"/>
                </a:lnTo>
                <a:lnTo>
                  <a:pt x="70" y="118"/>
                </a:lnTo>
                <a:lnTo>
                  <a:pt x="72" y="120"/>
                </a:lnTo>
                <a:lnTo>
                  <a:pt x="72" y="120"/>
                </a:lnTo>
                <a:lnTo>
                  <a:pt x="74" y="140"/>
                </a:lnTo>
                <a:lnTo>
                  <a:pt x="74" y="142"/>
                </a:lnTo>
                <a:lnTo>
                  <a:pt x="74" y="144"/>
                </a:lnTo>
                <a:lnTo>
                  <a:pt x="76" y="144"/>
                </a:lnTo>
                <a:lnTo>
                  <a:pt x="78" y="142"/>
                </a:lnTo>
                <a:lnTo>
                  <a:pt x="78" y="140"/>
                </a:lnTo>
                <a:lnTo>
                  <a:pt x="80" y="138"/>
                </a:lnTo>
                <a:lnTo>
                  <a:pt x="82" y="136"/>
                </a:lnTo>
                <a:lnTo>
                  <a:pt x="82" y="134"/>
                </a:lnTo>
                <a:lnTo>
                  <a:pt x="80" y="128"/>
                </a:lnTo>
                <a:lnTo>
                  <a:pt x="80" y="122"/>
                </a:lnTo>
                <a:lnTo>
                  <a:pt x="80" y="118"/>
                </a:lnTo>
                <a:lnTo>
                  <a:pt x="80" y="116"/>
                </a:lnTo>
                <a:lnTo>
                  <a:pt x="82" y="114"/>
                </a:lnTo>
                <a:lnTo>
                  <a:pt x="84" y="110"/>
                </a:lnTo>
                <a:lnTo>
                  <a:pt x="84" y="108"/>
                </a:lnTo>
                <a:lnTo>
                  <a:pt x="84" y="106"/>
                </a:lnTo>
                <a:lnTo>
                  <a:pt x="86" y="102"/>
                </a:lnTo>
                <a:lnTo>
                  <a:pt x="86" y="98"/>
                </a:lnTo>
                <a:lnTo>
                  <a:pt x="86" y="96"/>
                </a:lnTo>
                <a:lnTo>
                  <a:pt x="104" y="94"/>
                </a:lnTo>
                <a:lnTo>
                  <a:pt x="108" y="96"/>
                </a:lnTo>
                <a:lnTo>
                  <a:pt x="112" y="96"/>
                </a:lnTo>
                <a:lnTo>
                  <a:pt x="116" y="96"/>
                </a:lnTo>
                <a:lnTo>
                  <a:pt x="118" y="94"/>
                </a:lnTo>
                <a:lnTo>
                  <a:pt x="118" y="94"/>
                </a:lnTo>
                <a:lnTo>
                  <a:pt x="120" y="90"/>
                </a:lnTo>
                <a:lnTo>
                  <a:pt x="122" y="88"/>
                </a:lnTo>
                <a:lnTo>
                  <a:pt x="126" y="86"/>
                </a:lnTo>
                <a:lnTo>
                  <a:pt x="128" y="86"/>
                </a:lnTo>
                <a:lnTo>
                  <a:pt x="130" y="86"/>
                </a:lnTo>
                <a:lnTo>
                  <a:pt x="128" y="84"/>
                </a:lnTo>
                <a:lnTo>
                  <a:pt x="128" y="84"/>
                </a:lnTo>
                <a:lnTo>
                  <a:pt x="130" y="82"/>
                </a:lnTo>
                <a:lnTo>
                  <a:pt x="132" y="80"/>
                </a:lnTo>
                <a:lnTo>
                  <a:pt x="134" y="80"/>
                </a:lnTo>
                <a:lnTo>
                  <a:pt x="134" y="78"/>
                </a:lnTo>
                <a:lnTo>
                  <a:pt x="130" y="76"/>
                </a:lnTo>
                <a:lnTo>
                  <a:pt x="96" y="80"/>
                </a:lnTo>
                <a:lnTo>
                  <a:pt x="92" y="76"/>
                </a:lnTo>
                <a:lnTo>
                  <a:pt x="90" y="76"/>
                </a:lnTo>
                <a:lnTo>
                  <a:pt x="86" y="74"/>
                </a:lnTo>
                <a:lnTo>
                  <a:pt x="82" y="74"/>
                </a:lnTo>
                <a:lnTo>
                  <a:pt x="82" y="74"/>
                </a:lnTo>
                <a:lnTo>
                  <a:pt x="78" y="74"/>
                </a:lnTo>
                <a:lnTo>
                  <a:pt x="74" y="74"/>
                </a:lnTo>
                <a:lnTo>
                  <a:pt x="70" y="74"/>
                </a:lnTo>
                <a:lnTo>
                  <a:pt x="68" y="72"/>
                </a:lnTo>
                <a:lnTo>
                  <a:pt x="68" y="72"/>
                </a:lnTo>
                <a:lnTo>
                  <a:pt x="66" y="70"/>
                </a:lnTo>
                <a:lnTo>
                  <a:pt x="64" y="70"/>
                </a:lnTo>
                <a:lnTo>
                  <a:pt x="62" y="70"/>
                </a:lnTo>
                <a:lnTo>
                  <a:pt x="62" y="70"/>
                </a:lnTo>
                <a:lnTo>
                  <a:pt x="62" y="72"/>
                </a:lnTo>
                <a:lnTo>
                  <a:pt x="58" y="74"/>
                </a:lnTo>
                <a:lnTo>
                  <a:pt x="56" y="74"/>
                </a:lnTo>
                <a:lnTo>
                  <a:pt x="54" y="74"/>
                </a:lnTo>
                <a:lnTo>
                  <a:pt x="54" y="72"/>
                </a:lnTo>
                <a:lnTo>
                  <a:pt x="54" y="72"/>
                </a:lnTo>
                <a:lnTo>
                  <a:pt x="44" y="64"/>
                </a:lnTo>
                <a:lnTo>
                  <a:pt x="42" y="60"/>
                </a:lnTo>
                <a:lnTo>
                  <a:pt x="42" y="56"/>
                </a:lnTo>
                <a:lnTo>
                  <a:pt x="44" y="54"/>
                </a:lnTo>
                <a:lnTo>
                  <a:pt x="44" y="54"/>
                </a:lnTo>
                <a:lnTo>
                  <a:pt x="46" y="50"/>
                </a:lnTo>
                <a:lnTo>
                  <a:pt x="44" y="46"/>
                </a:lnTo>
                <a:lnTo>
                  <a:pt x="44" y="44"/>
                </a:lnTo>
                <a:lnTo>
                  <a:pt x="42" y="44"/>
                </a:lnTo>
                <a:lnTo>
                  <a:pt x="44" y="42"/>
                </a:lnTo>
                <a:lnTo>
                  <a:pt x="44" y="40"/>
                </a:lnTo>
                <a:lnTo>
                  <a:pt x="48" y="38"/>
                </a:lnTo>
                <a:lnTo>
                  <a:pt x="50" y="36"/>
                </a:lnTo>
                <a:lnTo>
                  <a:pt x="52" y="36"/>
                </a:lnTo>
                <a:lnTo>
                  <a:pt x="56" y="36"/>
                </a:lnTo>
                <a:lnTo>
                  <a:pt x="60" y="38"/>
                </a:lnTo>
                <a:lnTo>
                  <a:pt x="64" y="42"/>
                </a:lnTo>
                <a:lnTo>
                  <a:pt x="66" y="42"/>
                </a:lnTo>
                <a:lnTo>
                  <a:pt x="68" y="44"/>
                </a:lnTo>
                <a:lnTo>
                  <a:pt x="70" y="34"/>
                </a:lnTo>
                <a:lnTo>
                  <a:pt x="70" y="34"/>
                </a:lnTo>
                <a:lnTo>
                  <a:pt x="70" y="32"/>
                </a:lnTo>
                <a:lnTo>
                  <a:pt x="72" y="30"/>
                </a:lnTo>
                <a:lnTo>
                  <a:pt x="74" y="28"/>
                </a:lnTo>
                <a:lnTo>
                  <a:pt x="78" y="26"/>
                </a:lnTo>
                <a:lnTo>
                  <a:pt x="82" y="26"/>
                </a:lnTo>
                <a:lnTo>
                  <a:pt x="86" y="26"/>
                </a:lnTo>
                <a:lnTo>
                  <a:pt x="90" y="24"/>
                </a:lnTo>
                <a:lnTo>
                  <a:pt x="92" y="22"/>
                </a:lnTo>
                <a:lnTo>
                  <a:pt x="92" y="22"/>
                </a:lnTo>
                <a:lnTo>
                  <a:pt x="96" y="26"/>
                </a:lnTo>
                <a:lnTo>
                  <a:pt x="100" y="18"/>
                </a:lnTo>
                <a:lnTo>
                  <a:pt x="100" y="16"/>
                </a:lnTo>
                <a:lnTo>
                  <a:pt x="102" y="14"/>
                </a:lnTo>
                <a:lnTo>
                  <a:pt x="106" y="12"/>
                </a:lnTo>
                <a:lnTo>
                  <a:pt x="110" y="8"/>
                </a:lnTo>
                <a:lnTo>
                  <a:pt x="118" y="6"/>
                </a:lnTo>
                <a:lnTo>
                  <a:pt x="120" y="14"/>
                </a:lnTo>
                <a:lnTo>
                  <a:pt x="122" y="4"/>
                </a:lnTo>
                <a:lnTo>
                  <a:pt x="122" y="2"/>
                </a:lnTo>
                <a:lnTo>
                  <a:pt x="126" y="2"/>
                </a:lnTo>
                <a:lnTo>
                  <a:pt x="130" y="0"/>
                </a:lnTo>
                <a:lnTo>
                  <a:pt x="134" y="0"/>
                </a:lnTo>
                <a:lnTo>
                  <a:pt x="138" y="0"/>
                </a:lnTo>
                <a:lnTo>
                  <a:pt x="148" y="2"/>
                </a:lnTo>
                <a:lnTo>
                  <a:pt x="160" y="2"/>
                </a:lnTo>
                <a:lnTo>
                  <a:pt x="170" y="4"/>
                </a:lnTo>
                <a:lnTo>
                  <a:pt x="174" y="4"/>
                </a:lnTo>
                <a:lnTo>
                  <a:pt x="174" y="14"/>
                </a:lnTo>
                <a:lnTo>
                  <a:pt x="180" y="8"/>
                </a:lnTo>
                <a:lnTo>
                  <a:pt x="180" y="8"/>
                </a:lnTo>
                <a:lnTo>
                  <a:pt x="184" y="6"/>
                </a:lnTo>
                <a:lnTo>
                  <a:pt x="188" y="6"/>
                </a:lnTo>
                <a:lnTo>
                  <a:pt x="192" y="8"/>
                </a:lnTo>
                <a:lnTo>
                  <a:pt x="196" y="8"/>
                </a:lnTo>
                <a:lnTo>
                  <a:pt x="200" y="12"/>
                </a:lnTo>
                <a:lnTo>
                  <a:pt x="202" y="16"/>
                </a:lnTo>
                <a:lnTo>
                  <a:pt x="206" y="20"/>
                </a:lnTo>
                <a:lnTo>
                  <a:pt x="210" y="22"/>
                </a:lnTo>
                <a:lnTo>
                  <a:pt x="212" y="26"/>
                </a:lnTo>
                <a:lnTo>
                  <a:pt x="212" y="26"/>
                </a:lnTo>
                <a:lnTo>
                  <a:pt x="208" y="30"/>
                </a:lnTo>
                <a:lnTo>
                  <a:pt x="208" y="30"/>
                </a:lnTo>
                <a:lnTo>
                  <a:pt x="210" y="30"/>
                </a:lnTo>
                <a:lnTo>
                  <a:pt x="210" y="28"/>
                </a:lnTo>
                <a:lnTo>
                  <a:pt x="214" y="28"/>
                </a:lnTo>
                <a:lnTo>
                  <a:pt x="216" y="30"/>
                </a:lnTo>
                <a:lnTo>
                  <a:pt x="220" y="36"/>
                </a:lnTo>
                <a:lnTo>
                  <a:pt x="222" y="40"/>
                </a:lnTo>
                <a:lnTo>
                  <a:pt x="220" y="46"/>
                </a:lnTo>
                <a:lnTo>
                  <a:pt x="218" y="52"/>
                </a:lnTo>
                <a:lnTo>
                  <a:pt x="216" y="56"/>
                </a:lnTo>
                <a:lnTo>
                  <a:pt x="218" y="60"/>
                </a:lnTo>
                <a:lnTo>
                  <a:pt x="218" y="64"/>
                </a:lnTo>
                <a:lnTo>
                  <a:pt x="220" y="66"/>
                </a:lnTo>
                <a:lnTo>
                  <a:pt x="222" y="68"/>
                </a:lnTo>
                <a:lnTo>
                  <a:pt x="222" y="68"/>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86" name="Freeform 256"/>
          <p:cNvSpPr>
            <a:spLocks/>
          </p:cNvSpPr>
          <p:nvPr/>
        </p:nvSpPr>
        <p:spPr bwMode="gray">
          <a:xfrm>
            <a:off x="8716847" y="6100698"/>
            <a:ext cx="130935" cy="135485"/>
          </a:xfrm>
          <a:custGeom>
            <a:avLst/>
            <a:gdLst/>
            <a:ahLst/>
            <a:cxnLst>
              <a:cxn ang="0">
                <a:pos x="78" y="50"/>
              </a:cxn>
              <a:cxn ang="0">
                <a:pos x="60" y="32"/>
              </a:cxn>
              <a:cxn ang="0">
                <a:pos x="60" y="30"/>
              </a:cxn>
              <a:cxn ang="0">
                <a:pos x="58" y="28"/>
              </a:cxn>
              <a:cxn ang="0">
                <a:pos x="56" y="26"/>
              </a:cxn>
              <a:cxn ang="0">
                <a:pos x="52" y="24"/>
              </a:cxn>
              <a:cxn ang="0">
                <a:pos x="44" y="20"/>
              </a:cxn>
              <a:cxn ang="0">
                <a:pos x="36" y="18"/>
              </a:cxn>
              <a:cxn ang="0">
                <a:pos x="32" y="14"/>
              </a:cxn>
              <a:cxn ang="0">
                <a:pos x="30" y="12"/>
              </a:cxn>
              <a:cxn ang="0">
                <a:pos x="28" y="10"/>
              </a:cxn>
              <a:cxn ang="0">
                <a:pos x="28" y="10"/>
              </a:cxn>
              <a:cxn ang="0">
                <a:pos x="28" y="8"/>
              </a:cxn>
              <a:cxn ang="0">
                <a:pos x="26" y="6"/>
              </a:cxn>
              <a:cxn ang="0">
                <a:pos x="24" y="4"/>
              </a:cxn>
              <a:cxn ang="0">
                <a:pos x="20" y="2"/>
              </a:cxn>
              <a:cxn ang="0">
                <a:pos x="16" y="0"/>
              </a:cxn>
              <a:cxn ang="0">
                <a:pos x="12" y="2"/>
              </a:cxn>
              <a:cxn ang="0">
                <a:pos x="12" y="2"/>
              </a:cxn>
              <a:cxn ang="0">
                <a:pos x="10" y="6"/>
              </a:cxn>
              <a:cxn ang="0">
                <a:pos x="8" y="10"/>
              </a:cxn>
              <a:cxn ang="0">
                <a:pos x="4" y="14"/>
              </a:cxn>
              <a:cxn ang="0">
                <a:pos x="2" y="20"/>
              </a:cxn>
              <a:cxn ang="0">
                <a:pos x="0" y="32"/>
              </a:cxn>
              <a:cxn ang="0">
                <a:pos x="0" y="44"/>
              </a:cxn>
              <a:cxn ang="0">
                <a:pos x="2" y="52"/>
              </a:cxn>
              <a:cxn ang="0">
                <a:pos x="2" y="54"/>
              </a:cxn>
              <a:cxn ang="0">
                <a:pos x="2" y="56"/>
              </a:cxn>
              <a:cxn ang="0">
                <a:pos x="2" y="58"/>
              </a:cxn>
              <a:cxn ang="0">
                <a:pos x="2" y="62"/>
              </a:cxn>
              <a:cxn ang="0">
                <a:pos x="2" y="66"/>
              </a:cxn>
              <a:cxn ang="0">
                <a:pos x="2" y="72"/>
              </a:cxn>
              <a:cxn ang="0">
                <a:pos x="4" y="78"/>
              </a:cxn>
              <a:cxn ang="0">
                <a:pos x="6" y="82"/>
              </a:cxn>
              <a:cxn ang="0">
                <a:pos x="10" y="86"/>
              </a:cxn>
              <a:cxn ang="0">
                <a:pos x="12" y="88"/>
              </a:cxn>
              <a:cxn ang="0">
                <a:pos x="14" y="90"/>
              </a:cxn>
              <a:cxn ang="0">
                <a:pos x="16" y="90"/>
              </a:cxn>
              <a:cxn ang="0">
                <a:pos x="20" y="90"/>
              </a:cxn>
              <a:cxn ang="0">
                <a:pos x="30" y="90"/>
              </a:cxn>
              <a:cxn ang="0">
                <a:pos x="42" y="90"/>
              </a:cxn>
              <a:cxn ang="0">
                <a:pos x="50" y="88"/>
              </a:cxn>
              <a:cxn ang="0">
                <a:pos x="52" y="86"/>
              </a:cxn>
              <a:cxn ang="0">
                <a:pos x="56" y="84"/>
              </a:cxn>
              <a:cxn ang="0">
                <a:pos x="60" y="82"/>
              </a:cxn>
              <a:cxn ang="0">
                <a:pos x="64" y="80"/>
              </a:cxn>
              <a:cxn ang="0">
                <a:pos x="68" y="78"/>
              </a:cxn>
              <a:cxn ang="0">
                <a:pos x="70" y="76"/>
              </a:cxn>
              <a:cxn ang="0">
                <a:pos x="70" y="76"/>
              </a:cxn>
              <a:cxn ang="0">
                <a:pos x="78" y="50"/>
              </a:cxn>
            </a:cxnLst>
            <a:rect l="0" t="0" r="r" b="b"/>
            <a:pathLst>
              <a:path w="78" h="90">
                <a:moveTo>
                  <a:pt x="78" y="50"/>
                </a:moveTo>
                <a:lnTo>
                  <a:pt x="60" y="32"/>
                </a:lnTo>
                <a:lnTo>
                  <a:pt x="60" y="30"/>
                </a:lnTo>
                <a:lnTo>
                  <a:pt x="58" y="28"/>
                </a:lnTo>
                <a:lnTo>
                  <a:pt x="56" y="26"/>
                </a:lnTo>
                <a:lnTo>
                  <a:pt x="52" y="24"/>
                </a:lnTo>
                <a:lnTo>
                  <a:pt x="44" y="20"/>
                </a:lnTo>
                <a:lnTo>
                  <a:pt x="36" y="18"/>
                </a:lnTo>
                <a:lnTo>
                  <a:pt x="32" y="14"/>
                </a:lnTo>
                <a:lnTo>
                  <a:pt x="30" y="12"/>
                </a:lnTo>
                <a:lnTo>
                  <a:pt x="28" y="10"/>
                </a:lnTo>
                <a:lnTo>
                  <a:pt x="28" y="10"/>
                </a:lnTo>
                <a:lnTo>
                  <a:pt x="28" y="8"/>
                </a:lnTo>
                <a:lnTo>
                  <a:pt x="26" y="6"/>
                </a:lnTo>
                <a:lnTo>
                  <a:pt x="24" y="4"/>
                </a:lnTo>
                <a:lnTo>
                  <a:pt x="20" y="2"/>
                </a:lnTo>
                <a:lnTo>
                  <a:pt x="16" y="0"/>
                </a:lnTo>
                <a:lnTo>
                  <a:pt x="12" y="2"/>
                </a:lnTo>
                <a:lnTo>
                  <a:pt x="12" y="2"/>
                </a:lnTo>
                <a:lnTo>
                  <a:pt x="10" y="6"/>
                </a:lnTo>
                <a:lnTo>
                  <a:pt x="8" y="10"/>
                </a:lnTo>
                <a:lnTo>
                  <a:pt x="4" y="14"/>
                </a:lnTo>
                <a:lnTo>
                  <a:pt x="2" y="20"/>
                </a:lnTo>
                <a:lnTo>
                  <a:pt x="0" y="32"/>
                </a:lnTo>
                <a:lnTo>
                  <a:pt x="0" y="44"/>
                </a:lnTo>
                <a:lnTo>
                  <a:pt x="2" y="52"/>
                </a:lnTo>
                <a:lnTo>
                  <a:pt x="2" y="54"/>
                </a:lnTo>
                <a:lnTo>
                  <a:pt x="2" y="56"/>
                </a:lnTo>
                <a:lnTo>
                  <a:pt x="2" y="58"/>
                </a:lnTo>
                <a:lnTo>
                  <a:pt x="2" y="62"/>
                </a:lnTo>
                <a:lnTo>
                  <a:pt x="2" y="66"/>
                </a:lnTo>
                <a:lnTo>
                  <a:pt x="2" y="72"/>
                </a:lnTo>
                <a:lnTo>
                  <a:pt x="4" y="78"/>
                </a:lnTo>
                <a:lnTo>
                  <a:pt x="6" y="82"/>
                </a:lnTo>
                <a:lnTo>
                  <a:pt x="10" y="86"/>
                </a:lnTo>
                <a:lnTo>
                  <a:pt x="12" y="88"/>
                </a:lnTo>
                <a:lnTo>
                  <a:pt x="14" y="90"/>
                </a:lnTo>
                <a:lnTo>
                  <a:pt x="16" y="90"/>
                </a:lnTo>
                <a:lnTo>
                  <a:pt x="20" y="90"/>
                </a:lnTo>
                <a:lnTo>
                  <a:pt x="30" y="90"/>
                </a:lnTo>
                <a:lnTo>
                  <a:pt x="42" y="90"/>
                </a:lnTo>
                <a:lnTo>
                  <a:pt x="50" y="88"/>
                </a:lnTo>
                <a:lnTo>
                  <a:pt x="52" y="86"/>
                </a:lnTo>
                <a:lnTo>
                  <a:pt x="56" y="84"/>
                </a:lnTo>
                <a:lnTo>
                  <a:pt x="60" y="82"/>
                </a:lnTo>
                <a:lnTo>
                  <a:pt x="64" y="80"/>
                </a:lnTo>
                <a:lnTo>
                  <a:pt x="68" y="78"/>
                </a:lnTo>
                <a:lnTo>
                  <a:pt x="70" y="76"/>
                </a:lnTo>
                <a:lnTo>
                  <a:pt x="70" y="76"/>
                </a:lnTo>
                <a:lnTo>
                  <a:pt x="78" y="50"/>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87" name="Freeform 257"/>
          <p:cNvSpPr>
            <a:spLocks/>
          </p:cNvSpPr>
          <p:nvPr/>
        </p:nvSpPr>
        <p:spPr bwMode="gray">
          <a:xfrm>
            <a:off x="6930756" y="3391002"/>
            <a:ext cx="1836451" cy="1123018"/>
          </a:xfrm>
          <a:custGeom>
            <a:avLst/>
            <a:gdLst/>
            <a:ahLst/>
            <a:cxnLst>
              <a:cxn ang="0">
                <a:pos x="944" y="658"/>
              </a:cxn>
              <a:cxn ang="0">
                <a:pos x="978" y="698"/>
              </a:cxn>
              <a:cxn ang="0">
                <a:pos x="1002" y="710"/>
              </a:cxn>
              <a:cxn ang="0">
                <a:pos x="978" y="672"/>
              </a:cxn>
              <a:cxn ang="0">
                <a:pos x="970" y="640"/>
              </a:cxn>
              <a:cxn ang="0">
                <a:pos x="930" y="638"/>
              </a:cxn>
              <a:cxn ang="0">
                <a:pos x="1022" y="600"/>
              </a:cxn>
              <a:cxn ang="0">
                <a:pos x="1082" y="568"/>
              </a:cxn>
              <a:cxn ang="0">
                <a:pos x="1070" y="500"/>
              </a:cxn>
              <a:cxn ang="0">
                <a:pos x="1024" y="460"/>
              </a:cxn>
              <a:cxn ang="0">
                <a:pos x="974" y="372"/>
              </a:cxn>
              <a:cxn ang="0">
                <a:pos x="916" y="354"/>
              </a:cxn>
              <a:cxn ang="0">
                <a:pos x="878" y="312"/>
              </a:cxn>
              <a:cxn ang="0">
                <a:pos x="806" y="332"/>
              </a:cxn>
              <a:cxn ang="0">
                <a:pos x="816" y="458"/>
              </a:cxn>
              <a:cxn ang="0">
                <a:pos x="790" y="510"/>
              </a:cxn>
              <a:cxn ang="0">
                <a:pos x="792" y="576"/>
              </a:cxn>
              <a:cxn ang="0">
                <a:pos x="758" y="556"/>
              </a:cxn>
              <a:cxn ang="0">
                <a:pos x="736" y="496"/>
              </a:cxn>
              <a:cxn ang="0">
                <a:pos x="640" y="440"/>
              </a:cxn>
              <a:cxn ang="0">
                <a:pos x="592" y="392"/>
              </a:cxn>
              <a:cxn ang="0">
                <a:pos x="644" y="298"/>
              </a:cxn>
              <a:cxn ang="0">
                <a:pos x="682" y="266"/>
              </a:cxn>
              <a:cxn ang="0">
                <a:pos x="672" y="194"/>
              </a:cxn>
              <a:cxn ang="0">
                <a:pos x="738" y="194"/>
              </a:cxn>
              <a:cxn ang="0">
                <a:pos x="774" y="156"/>
              </a:cxn>
              <a:cxn ang="0">
                <a:pos x="768" y="114"/>
              </a:cxn>
              <a:cxn ang="0">
                <a:pos x="744" y="74"/>
              </a:cxn>
              <a:cxn ang="0">
                <a:pos x="714" y="138"/>
              </a:cxn>
              <a:cxn ang="0">
                <a:pos x="686" y="106"/>
              </a:cxn>
              <a:cxn ang="0">
                <a:pos x="658" y="100"/>
              </a:cxn>
              <a:cxn ang="0">
                <a:pos x="644" y="48"/>
              </a:cxn>
              <a:cxn ang="0">
                <a:pos x="610" y="4"/>
              </a:cxn>
              <a:cxn ang="0">
                <a:pos x="598" y="78"/>
              </a:cxn>
              <a:cxn ang="0">
                <a:pos x="630" y="122"/>
              </a:cxn>
              <a:cxn ang="0">
                <a:pos x="584" y="124"/>
              </a:cxn>
              <a:cxn ang="0">
                <a:pos x="544" y="152"/>
              </a:cxn>
              <a:cxn ang="0">
                <a:pos x="502" y="150"/>
              </a:cxn>
              <a:cxn ang="0">
                <a:pos x="464" y="122"/>
              </a:cxn>
              <a:cxn ang="0">
                <a:pos x="424" y="124"/>
              </a:cxn>
              <a:cxn ang="0">
                <a:pos x="420" y="186"/>
              </a:cxn>
              <a:cxn ang="0">
                <a:pos x="380" y="148"/>
              </a:cxn>
              <a:cxn ang="0">
                <a:pos x="342" y="138"/>
              </a:cxn>
              <a:cxn ang="0">
                <a:pos x="328" y="100"/>
              </a:cxn>
              <a:cxn ang="0">
                <a:pos x="282" y="84"/>
              </a:cxn>
              <a:cxn ang="0">
                <a:pos x="220" y="72"/>
              </a:cxn>
              <a:cxn ang="0">
                <a:pos x="182" y="44"/>
              </a:cxn>
              <a:cxn ang="0">
                <a:pos x="166" y="62"/>
              </a:cxn>
              <a:cxn ang="0">
                <a:pos x="124" y="78"/>
              </a:cxn>
              <a:cxn ang="0">
                <a:pos x="22" y="80"/>
              </a:cxn>
              <a:cxn ang="0">
                <a:pos x="80" y="388"/>
              </a:cxn>
              <a:cxn ang="0">
                <a:pos x="152" y="496"/>
              </a:cxn>
              <a:cxn ang="0">
                <a:pos x="172" y="572"/>
              </a:cxn>
              <a:cxn ang="0">
                <a:pos x="638" y="646"/>
              </a:cxn>
              <a:cxn ang="0">
                <a:pos x="720" y="648"/>
              </a:cxn>
              <a:cxn ang="0">
                <a:pos x="756" y="672"/>
              </a:cxn>
              <a:cxn ang="0">
                <a:pos x="784" y="704"/>
              </a:cxn>
              <a:cxn ang="0">
                <a:pos x="752" y="722"/>
              </a:cxn>
              <a:cxn ang="0">
                <a:pos x="750" y="744"/>
              </a:cxn>
              <a:cxn ang="0">
                <a:pos x="798" y="722"/>
              </a:cxn>
              <a:cxn ang="0">
                <a:pos x="840" y="698"/>
              </a:cxn>
            </a:cxnLst>
            <a:rect l="0" t="0" r="r" b="b"/>
            <a:pathLst>
              <a:path w="1094" h="746">
                <a:moveTo>
                  <a:pt x="850" y="702"/>
                </a:moveTo>
                <a:lnTo>
                  <a:pt x="864" y="690"/>
                </a:lnTo>
                <a:lnTo>
                  <a:pt x="880" y="682"/>
                </a:lnTo>
                <a:lnTo>
                  <a:pt x="894" y="680"/>
                </a:lnTo>
                <a:lnTo>
                  <a:pt x="906" y="678"/>
                </a:lnTo>
                <a:lnTo>
                  <a:pt x="910" y="678"/>
                </a:lnTo>
                <a:lnTo>
                  <a:pt x="916" y="668"/>
                </a:lnTo>
                <a:lnTo>
                  <a:pt x="920" y="662"/>
                </a:lnTo>
                <a:lnTo>
                  <a:pt x="924" y="658"/>
                </a:lnTo>
                <a:lnTo>
                  <a:pt x="928" y="656"/>
                </a:lnTo>
                <a:lnTo>
                  <a:pt x="932" y="654"/>
                </a:lnTo>
                <a:lnTo>
                  <a:pt x="934" y="654"/>
                </a:lnTo>
                <a:lnTo>
                  <a:pt x="936" y="656"/>
                </a:lnTo>
                <a:lnTo>
                  <a:pt x="936" y="656"/>
                </a:lnTo>
                <a:lnTo>
                  <a:pt x="938" y="656"/>
                </a:lnTo>
                <a:lnTo>
                  <a:pt x="944" y="658"/>
                </a:lnTo>
                <a:lnTo>
                  <a:pt x="946" y="666"/>
                </a:lnTo>
                <a:lnTo>
                  <a:pt x="944" y="674"/>
                </a:lnTo>
                <a:lnTo>
                  <a:pt x="940" y="682"/>
                </a:lnTo>
                <a:lnTo>
                  <a:pt x="938" y="688"/>
                </a:lnTo>
                <a:lnTo>
                  <a:pt x="936" y="690"/>
                </a:lnTo>
                <a:lnTo>
                  <a:pt x="946" y="698"/>
                </a:lnTo>
                <a:lnTo>
                  <a:pt x="956" y="700"/>
                </a:lnTo>
                <a:lnTo>
                  <a:pt x="964" y="696"/>
                </a:lnTo>
                <a:lnTo>
                  <a:pt x="970" y="692"/>
                </a:lnTo>
                <a:lnTo>
                  <a:pt x="972" y="690"/>
                </a:lnTo>
                <a:lnTo>
                  <a:pt x="978" y="690"/>
                </a:lnTo>
                <a:lnTo>
                  <a:pt x="980" y="690"/>
                </a:lnTo>
                <a:lnTo>
                  <a:pt x="982" y="692"/>
                </a:lnTo>
                <a:lnTo>
                  <a:pt x="982" y="694"/>
                </a:lnTo>
                <a:lnTo>
                  <a:pt x="980" y="696"/>
                </a:lnTo>
                <a:lnTo>
                  <a:pt x="978" y="698"/>
                </a:lnTo>
                <a:lnTo>
                  <a:pt x="976" y="700"/>
                </a:lnTo>
                <a:lnTo>
                  <a:pt x="974" y="702"/>
                </a:lnTo>
                <a:lnTo>
                  <a:pt x="972" y="702"/>
                </a:lnTo>
                <a:lnTo>
                  <a:pt x="972" y="702"/>
                </a:lnTo>
                <a:lnTo>
                  <a:pt x="966" y="706"/>
                </a:lnTo>
                <a:lnTo>
                  <a:pt x="962" y="708"/>
                </a:lnTo>
                <a:lnTo>
                  <a:pt x="960" y="712"/>
                </a:lnTo>
                <a:lnTo>
                  <a:pt x="960" y="714"/>
                </a:lnTo>
                <a:lnTo>
                  <a:pt x="960" y="718"/>
                </a:lnTo>
                <a:lnTo>
                  <a:pt x="960" y="720"/>
                </a:lnTo>
                <a:lnTo>
                  <a:pt x="962" y="722"/>
                </a:lnTo>
                <a:lnTo>
                  <a:pt x="962" y="722"/>
                </a:lnTo>
                <a:lnTo>
                  <a:pt x="968" y="722"/>
                </a:lnTo>
                <a:lnTo>
                  <a:pt x="980" y="718"/>
                </a:lnTo>
                <a:lnTo>
                  <a:pt x="992" y="714"/>
                </a:lnTo>
                <a:lnTo>
                  <a:pt x="1002" y="710"/>
                </a:lnTo>
                <a:lnTo>
                  <a:pt x="1006" y="708"/>
                </a:lnTo>
                <a:lnTo>
                  <a:pt x="1010" y="706"/>
                </a:lnTo>
                <a:lnTo>
                  <a:pt x="1012" y="704"/>
                </a:lnTo>
                <a:lnTo>
                  <a:pt x="1012" y="702"/>
                </a:lnTo>
                <a:lnTo>
                  <a:pt x="1010" y="700"/>
                </a:lnTo>
                <a:lnTo>
                  <a:pt x="1008" y="698"/>
                </a:lnTo>
                <a:lnTo>
                  <a:pt x="1006" y="696"/>
                </a:lnTo>
                <a:lnTo>
                  <a:pt x="1006" y="696"/>
                </a:lnTo>
                <a:lnTo>
                  <a:pt x="1004" y="696"/>
                </a:lnTo>
                <a:lnTo>
                  <a:pt x="1000" y="694"/>
                </a:lnTo>
                <a:lnTo>
                  <a:pt x="996" y="690"/>
                </a:lnTo>
                <a:lnTo>
                  <a:pt x="990" y="686"/>
                </a:lnTo>
                <a:lnTo>
                  <a:pt x="986" y="682"/>
                </a:lnTo>
                <a:lnTo>
                  <a:pt x="982" y="678"/>
                </a:lnTo>
                <a:lnTo>
                  <a:pt x="980" y="674"/>
                </a:lnTo>
                <a:lnTo>
                  <a:pt x="978" y="672"/>
                </a:lnTo>
                <a:lnTo>
                  <a:pt x="976" y="670"/>
                </a:lnTo>
                <a:lnTo>
                  <a:pt x="972" y="666"/>
                </a:lnTo>
                <a:lnTo>
                  <a:pt x="970" y="662"/>
                </a:lnTo>
                <a:lnTo>
                  <a:pt x="972" y="658"/>
                </a:lnTo>
                <a:lnTo>
                  <a:pt x="972" y="656"/>
                </a:lnTo>
                <a:lnTo>
                  <a:pt x="974" y="654"/>
                </a:lnTo>
                <a:lnTo>
                  <a:pt x="974" y="652"/>
                </a:lnTo>
                <a:lnTo>
                  <a:pt x="974" y="648"/>
                </a:lnTo>
                <a:lnTo>
                  <a:pt x="972" y="646"/>
                </a:lnTo>
                <a:lnTo>
                  <a:pt x="970" y="646"/>
                </a:lnTo>
                <a:lnTo>
                  <a:pt x="968" y="644"/>
                </a:lnTo>
                <a:lnTo>
                  <a:pt x="966" y="646"/>
                </a:lnTo>
                <a:lnTo>
                  <a:pt x="964" y="646"/>
                </a:lnTo>
                <a:lnTo>
                  <a:pt x="964" y="646"/>
                </a:lnTo>
                <a:lnTo>
                  <a:pt x="964" y="640"/>
                </a:lnTo>
                <a:lnTo>
                  <a:pt x="970" y="640"/>
                </a:lnTo>
                <a:lnTo>
                  <a:pt x="974" y="638"/>
                </a:lnTo>
                <a:lnTo>
                  <a:pt x="978" y="636"/>
                </a:lnTo>
                <a:lnTo>
                  <a:pt x="980" y="632"/>
                </a:lnTo>
                <a:lnTo>
                  <a:pt x="982" y="630"/>
                </a:lnTo>
                <a:lnTo>
                  <a:pt x="982" y="628"/>
                </a:lnTo>
                <a:lnTo>
                  <a:pt x="980" y="624"/>
                </a:lnTo>
                <a:lnTo>
                  <a:pt x="978" y="622"/>
                </a:lnTo>
                <a:lnTo>
                  <a:pt x="976" y="620"/>
                </a:lnTo>
                <a:lnTo>
                  <a:pt x="972" y="620"/>
                </a:lnTo>
                <a:lnTo>
                  <a:pt x="968" y="620"/>
                </a:lnTo>
                <a:lnTo>
                  <a:pt x="966" y="622"/>
                </a:lnTo>
                <a:lnTo>
                  <a:pt x="964" y="622"/>
                </a:lnTo>
                <a:lnTo>
                  <a:pt x="964" y="622"/>
                </a:lnTo>
                <a:lnTo>
                  <a:pt x="948" y="628"/>
                </a:lnTo>
                <a:lnTo>
                  <a:pt x="936" y="634"/>
                </a:lnTo>
                <a:lnTo>
                  <a:pt x="930" y="638"/>
                </a:lnTo>
                <a:lnTo>
                  <a:pt x="928" y="640"/>
                </a:lnTo>
                <a:lnTo>
                  <a:pt x="918" y="650"/>
                </a:lnTo>
                <a:lnTo>
                  <a:pt x="908" y="660"/>
                </a:lnTo>
                <a:lnTo>
                  <a:pt x="898" y="666"/>
                </a:lnTo>
                <a:lnTo>
                  <a:pt x="892" y="668"/>
                </a:lnTo>
                <a:lnTo>
                  <a:pt x="902" y="656"/>
                </a:lnTo>
                <a:lnTo>
                  <a:pt x="912" y="644"/>
                </a:lnTo>
                <a:lnTo>
                  <a:pt x="922" y="632"/>
                </a:lnTo>
                <a:lnTo>
                  <a:pt x="928" y="622"/>
                </a:lnTo>
                <a:lnTo>
                  <a:pt x="930" y="620"/>
                </a:lnTo>
                <a:lnTo>
                  <a:pt x="952" y="606"/>
                </a:lnTo>
                <a:lnTo>
                  <a:pt x="968" y="598"/>
                </a:lnTo>
                <a:lnTo>
                  <a:pt x="974" y="598"/>
                </a:lnTo>
                <a:lnTo>
                  <a:pt x="990" y="600"/>
                </a:lnTo>
                <a:lnTo>
                  <a:pt x="1006" y="600"/>
                </a:lnTo>
                <a:lnTo>
                  <a:pt x="1022" y="600"/>
                </a:lnTo>
                <a:lnTo>
                  <a:pt x="1034" y="598"/>
                </a:lnTo>
                <a:lnTo>
                  <a:pt x="1038" y="598"/>
                </a:lnTo>
                <a:lnTo>
                  <a:pt x="1046" y="596"/>
                </a:lnTo>
                <a:lnTo>
                  <a:pt x="1052" y="594"/>
                </a:lnTo>
                <a:lnTo>
                  <a:pt x="1056" y="590"/>
                </a:lnTo>
                <a:lnTo>
                  <a:pt x="1058" y="588"/>
                </a:lnTo>
                <a:lnTo>
                  <a:pt x="1060" y="584"/>
                </a:lnTo>
                <a:lnTo>
                  <a:pt x="1060" y="582"/>
                </a:lnTo>
                <a:lnTo>
                  <a:pt x="1060" y="580"/>
                </a:lnTo>
                <a:lnTo>
                  <a:pt x="1060" y="580"/>
                </a:lnTo>
                <a:lnTo>
                  <a:pt x="1064" y="574"/>
                </a:lnTo>
                <a:lnTo>
                  <a:pt x="1068" y="570"/>
                </a:lnTo>
                <a:lnTo>
                  <a:pt x="1072" y="568"/>
                </a:lnTo>
                <a:lnTo>
                  <a:pt x="1076" y="566"/>
                </a:lnTo>
                <a:lnTo>
                  <a:pt x="1080" y="566"/>
                </a:lnTo>
                <a:lnTo>
                  <a:pt x="1082" y="568"/>
                </a:lnTo>
                <a:lnTo>
                  <a:pt x="1082" y="568"/>
                </a:lnTo>
                <a:lnTo>
                  <a:pt x="1090" y="562"/>
                </a:lnTo>
                <a:lnTo>
                  <a:pt x="1094" y="552"/>
                </a:lnTo>
                <a:lnTo>
                  <a:pt x="1094" y="540"/>
                </a:lnTo>
                <a:lnTo>
                  <a:pt x="1092" y="530"/>
                </a:lnTo>
                <a:lnTo>
                  <a:pt x="1088" y="524"/>
                </a:lnTo>
                <a:lnTo>
                  <a:pt x="1084" y="520"/>
                </a:lnTo>
                <a:lnTo>
                  <a:pt x="1082" y="518"/>
                </a:lnTo>
                <a:lnTo>
                  <a:pt x="1078" y="518"/>
                </a:lnTo>
                <a:lnTo>
                  <a:pt x="1078" y="518"/>
                </a:lnTo>
                <a:lnTo>
                  <a:pt x="1076" y="510"/>
                </a:lnTo>
                <a:lnTo>
                  <a:pt x="1074" y="504"/>
                </a:lnTo>
                <a:lnTo>
                  <a:pt x="1072" y="502"/>
                </a:lnTo>
                <a:lnTo>
                  <a:pt x="1072" y="500"/>
                </a:lnTo>
                <a:lnTo>
                  <a:pt x="1072" y="500"/>
                </a:lnTo>
                <a:lnTo>
                  <a:pt x="1070" y="500"/>
                </a:lnTo>
                <a:lnTo>
                  <a:pt x="1052" y="500"/>
                </a:lnTo>
                <a:lnTo>
                  <a:pt x="1048" y="502"/>
                </a:lnTo>
                <a:lnTo>
                  <a:pt x="1046" y="504"/>
                </a:lnTo>
                <a:lnTo>
                  <a:pt x="1044" y="502"/>
                </a:lnTo>
                <a:lnTo>
                  <a:pt x="1042" y="502"/>
                </a:lnTo>
                <a:lnTo>
                  <a:pt x="1040" y="500"/>
                </a:lnTo>
                <a:lnTo>
                  <a:pt x="1040" y="500"/>
                </a:lnTo>
                <a:lnTo>
                  <a:pt x="1034" y="484"/>
                </a:lnTo>
                <a:lnTo>
                  <a:pt x="1030" y="468"/>
                </a:lnTo>
                <a:lnTo>
                  <a:pt x="1026" y="456"/>
                </a:lnTo>
                <a:lnTo>
                  <a:pt x="1024" y="452"/>
                </a:lnTo>
                <a:lnTo>
                  <a:pt x="1024" y="452"/>
                </a:lnTo>
                <a:lnTo>
                  <a:pt x="1024" y="454"/>
                </a:lnTo>
                <a:lnTo>
                  <a:pt x="1024" y="458"/>
                </a:lnTo>
                <a:lnTo>
                  <a:pt x="1024" y="460"/>
                </a:lnTo>
                <a:lnTo>
                  <a:pt x="1024" y="460"/>
                </a:lnTo>
                <a:lnTo>
                  <a:pt x="1024" y="460"/>
                </a:lnTo>
                <a:lnTo>
                  <a:pt x="1024" y="456"/>
                </a:lnTo>
                <a:lnTo>
                  <a:pt x="1022" y="448"/>
                </a:lnTo>
                <a:lnTo>
                  <a:pt x="1016" y="436"/>
                </a:lnTo>
                <a:lnTo>
                  <a:pt x="1010" y="422"/>
                </a:lnTo>
                <a:lnTo>
                  <a:pt x="1002" y="408"/>
                </a:lnTo>
                <a:lnTo>
                  <a:pt x="996" y="398"/>
                </a:lnTo>
                <a:lnTo>
                  <a:pt x="994" y="394"/>
                </a:lnTo>
                <a:lnTo>
                  <a:pt x="992" y="384"/>
                </a:lnTo>
                <a:lnTo>
                  <a:pt x="988" y="378"/>
                </a:lnTo>
                <a:lnTo>
                  <a:pt x="986" y="374"/>
                </a:lnTo>
                <a:lnTo>
                  <a:pt x="982" y="372"/>
                </a:lnTo>
                <a:lnTo>
                  <a:pt x="980" y="370"/>
                </a:lnTo>
                <a:lnTo>
                  <a:pt x="976" y="370"/>
                </a:lnTo>
                <a:lnTo>
                  <a:pt x="974" y="370"/>
                </a:lnTo>
                <a:lnTo>
                  <a:pt x="974" y="372"/>
                </a:lnTo>
                <a:lnTo>
                  <a:pt x="972" y="372"/>
                </a:lnTo>
                <a:lnTo>
                  <a:pt x="974" y="386"/>
                </a:lnTo>
                <a:lnTo>
                  <a:pt x="970" y="394"/>
                </a:lnTo>
                <a:lnTo>
                  <a:pt x="964" y="400"/>
                </a:lnTo>
                <a:lnTo>
                  <a:pt x="958" y="404"/>
                </a:lnTo>
                <a:lnTo>
                  <a:pt x="954" y="404"/>
                </a:lnTo>
                <a:lnTo>
                  <a:pt x="942" y="408"/>
                </a:lnTo>
                <a:lnTo>
                  <a:pt x="932" y="408"/>
                </a:lnTo>
                <a:lnTo>
                  <a:pt x="926" y="404"/>
                </a:lnTo>
                <a:lnTo>
                  <a:pt x="924" y="400"/>
                </a:lnTo>
                <a:lnTo>
                  <a:pt x="922" y="398"/>
                </a:lnTo>
                <a:lnTo>
                  <a:pt x="918" y="388"/>
                </a:lnTo>
                <a:lnTo>
                  <a:pt x="918" y="378"/>
                </a:lnTo>
                <a:lnTo>
                  <a:pt x="920" y="370"/>
                </a:lnTo>
                <a:lnTo>
                  <a:pt x="922" y="366"/>
                </a:lnTo>
                <a:lnTo>
                  <a:pt x="916" y="354"/>
                </a:lnTo>
                <a:lnTo>
                  <a:pt x="918" y="350"/>
                </a:lnTo>
                <a:lnTo>
                  <a:pt x="918" y="348"/>
                </a:lnTo>
                <a:lnTo>
                  <a:pt x="918" y="344"/>
                </a:lnTo>
                <a:lnTo>
                  <a:pt x="916" y="342"/>
                </a:lnTo>
                <a:lnTo>
                  <a:pt x="916" y="342"/>
                </a:lnTo>
                <a:lnTo>
                  <a:pt x="912" y="340"/>
                </a:lnTo>
                <a:lnTo>
                  <a:pt x="908" y="338"/>
                </a:lnTo>
                <a:lnTo>
                  <a:pt x="904" y="334"/>
                </a:lnTo>
                <a:lnTo>
                  <a:pt x="900" y="332"/>
                </a:lnTo>
                <a:lnTo>
                  <a:pt x="898" y="328"/>
                </a:lnTo>
                <a:lnTo>
                  <a:pt x="896" y="326"/>
                </a:lnTo>
                <a:lnTo>
                  <a:pt x="894" y="326"/>
                </a:lnTo>
                <a:lnTo>
                  <a:pt x="890" y="320"/>
                </a:lnTo>
                <a:lnTo>
                  <a:pt x="886" y="316"/>
                </a:lnTo>
                <a:lnTo>
                  <a:pt x="882" y="314"/>
                </a:lnTo>
                <a:lnTo>
                  <a:pt x="878" y="312"/>
                </a:lnTo>
                <a:lnTo>
                  <a:pt x="874" y="312"/>
                </a:lnTo>
                <a:lnTo>
                  <a:pt x="870" y="312"/>
                </a:lnTo>
                <a:lnTo>
                  <a:pt x="870" y="312"/>
                </a:lnTo>
                <a:lnTo>
                  <a:pt x="830" y="310"/>
                </a:lnTo>
                <a:lnTo>
                  <a:pt x="826" y="308"/>
                </a:lnTo>
                <a:lnTo>
                  <a:pt x="820" y="308"/>
                </a:lnTo>
                <a:lnTo>
                  <a:pt x="818" y="308"/>
                </a:lnTo>
                <a:lnTo>
                  <a:pt x="814" y="312"/>
                </a:lnTo>
                <a:lnTo>
                  <a:pt x="812" y="314"/>
                </a:lnTo>
                <a:lnTo>
                  <a:pt x="810" y="318"/>
                </a:lnTo>
                <a:lnTo>
                  <a:pt x="810" y="320"/>
                </a:lnTo>
                <a:lnTo>
                  <a:pt x="810" y="324"/>
                </a:lnTo>
                <a:lnTo>
                  <a:pt x="810" y="324"/>
                </a:lnTo>
                <a:lnTo>
                  <a:pt x="808" y="326"/>
                </a:lnTo>
                <a:lnTo>
                  <a:pt x="806" y="328"/>
                </a:lnTo>
                <a:lnTo>
                  <a:pt x="806" y="332"/>
                </a:lnTo>
                <a:lnTo>
                  <a:pt x="806" y="336"/>
                </a:lnTo>
                <a:lnTo>
                  <a:pt x="806" y="340"/>
                </a:lnTo>
                <a:lnTo>
                  <a:pt x="806" y="342"/>
                </a:lnTo>
                <a:lnTo>
                  <a:pt x="806" y="344"/>
                </a:lnTo>
                <a:lnTo>
                  <a:pt x="810" y="348"/>
                </a:lnTo>
                <a:lnTo>
                  <a:pt x="812" y="354"/>
                </a:lnTo>
                <a:lnTo>
                  <a:pt x="814" y="358"/>
                </a:lnTo>
                <a:lnTo>
                  <a:pt x="814" y="362"/>
                </a:lnTo>
                <a:lnTo>
                  <a:pt x="814" y="366"/>
                </a:lnTo>
                <a:lnTo>
                  <a:pt x="808" y="388"/>
                </a:lnTo>
                <a:lnTo>
                  <a:pt x="804" y="402"/>
                </a:lnTo>
                <a:lnTo>
                  <a:pt x="802" y="408"/>
                </a:lnTo>
                <a:lnTo>
                  <a:pt x="806" y="416"/>
                </a:lnTo>
                <a:lnTo>
                  <a:pt x="810" y="430"/>
                </a:lnTo>
                <a:lnTo>
                  <a:pt x="814" y="446"/>
                </a:lnTo>
                <a:lnTo>
                  <a:pt x="816" y="458"/>
                </a:lnTo>
                <a:lnTo>
                  <a:pt x="818" y="462"/>
                </a:lnTo>
                <a:lnTo>
                  <a:pt x="818" y="470"/>
                </a:lnTo>
                <a:lnTo>
                  <a:pt x="816" y="474"/>
                </a:lnTo>
                <a:lnTo>
                  <a:pt x="814" y="478"/>
                </a:lnTo>
                <a:lnTo>
                  <a:pt x="812" y="482"/>
                </a:lnTo>
                <a:lnTo>
                  <a:pt x="810" y="482"/>
                </a:lnTo>
                <a:lnTo>
                  <a:pt x="808" y="484"/>
                </a:lnTo>
                <a:lnTo>
                  <a:pt x="806" y="484"/>
                </a:lnTo>
                <a:lnTo>
                  <a:pt x="804" y="490"/>
                </a:lnTo>
                <a:lnTo>
                  <a:pt x="800" y="496"/>
                </a:lnTo>
                <a:lnTo>
                  <a:pt x="796" y="500"/>
                </a:lnTo>
                <a:lnTo>
                  <a:pt x="792" y="502"/>
                </a:lnTo>
                <a:lnTo>
                  <a:pt x="788" y="504"/>
                </a:lnTo>
                <a:lnTo>
                  <a:pt x="788" y="504"/>
                </a:lnTo>
                <a:lnTo>
                  <a:pt x="790" y="506"/>
                </a:lnTo>
                <a:lnTo>
                  <a:pt x="790" y="510"/>
                </a:lnTo>
                <a:lnTo>
                  <a:pt x="790" y="514"/>
                </a:lnTo>
                <a:lnTo>
                  <a:pt x="790" y="520"/>
                </a:lnTo>
                <a:lnTo>
                  <a:pt x="790" y="524"/>
                </a:lnTo>
                <a:lnTo>
                  <a:pt x="790" y="530"/>
                </a:lnTo>
                <a:lnTo>
                  <a:pt x="790" y="532"/>
                </a:lnTo>
                <a:lnTo>
                  <a:pt x="790" y="534"/>
                </a:lnTo>
                <a:lnTo>
                  <a:pt x="790" y="540"/>
                </a:lnTo>
                <a:lnTo>
                  <a:pt x="792" y="544"/>
                </a:lnTo>
                <a:lnTo>
                  <a:pt x="794" y="548"/>
                </a:lnTo>
                <a:lnTo>
                  <a:pt x="798" y="552"/>
                </a:lnTo>
                <a:lnTo>
                  <a:pt x="800" y="554"/>
                </a:lnTo>
                <a:lnTo>
                  <a:pt x="800" y="554"/>
                </a:lnTo>
                <a:lnTo>
                  <a:pt x="800" y="562"/>
                </a:lnTo>
                <a:lnTo>
                  <a:pt x="798" y="568"/>
                </a:lnTo>
                <a:lnTo>
                  <a:pt x="794" y="572"/>
                </a:lnTo>
                <a:lnTo>
                  <a:pt x="792" y="576"/>
                </a:lnTo>
                <a:lnTo>
                  <a:pt x="790" y="578"/>
                </a:lnTo>
                <a:lnTo>
                  <a:pt x="790" y="578"/>
                </a:lnTo>
                <a:lnTo>
                  <a:pt x="786" y="582"/>
                </a:lnTo>
                <a:lnTo>
                  <a:pt x="782" y="584"/>
                </a:lnTo>
                <a:lnTo>
                  <a:pt x="778" y="584"/>
                </a:lnTo>
                <a:lnTo>
                  <a:pt x="776" y="582"/>
                </a:lnTo>
                <a:lnTo>
                  <a:pt x="774" y="580"/>
                </a:lnTo>
                <a:lnTo>
                  <a:pt x="772" y="578"/>
                </a:lnTo>
                <a:lnTo>
                  <a:pt x="770" y="576"/>
                </a:lnTo>
                <a:lnTo>
                  <a:pt x="770" y="574"/>
                </a:lnTo>
                <a:lnTo>
                  <a:pt x="768" y="570"/>
                </a:lnTo>
                <a:lnTo>
                  <a:pt x="766" y="566"/>
                </a:lnTo>
                <a:lnTo>
                  <a:pt x="764" y="562"/>
                </a:lnTo>
                <a:lnTo>
                  <a:pt x="764" y="560"/>
                </a:lnTo>
                <a:lnTo>
                  <a:pt x="762" y="558"/>
                </a:lnTo>
                <a:lnTo>
                  <a:pt x="758" y="556"/>
                </a:lnTo>
                <a:lnTo>
                  <a:pt x="754" y="554"/>
                </a:lnTo>
                <a:lnTo>
                  <a:pt x="752" y="550"/>
                </a:lnTo>
                <a:lnTo>
                  <a:pt x="752" y="548"/>
                </a:lnTo>
                <a:lnTo>
                  <a:pt x="752" y="546"/>
                </a:lnTo>
                <a:lnTo>
                  <a:pt x="752" y="544"/>
                </a:lnTo>
                <a:lnTo>
                  <a:pt x="752" y="542"/>
                </a:lnTo>
                <a:lnTo>
                  <a:pt x="750" y="540"/>
                </a:lnTo>
                <a:lnTo>
                  <a:pt x="748" y="534"/>
                </a:lnTo>
                <a:lnTo>
                  <a:pt x="746" y="530"/>
                </a:lnTo>
                <a:lnTo>
                  <a:pt x="746" y="524"/>
                </a:lnTo>
                <a:lnTo>
                  <a:pt x="744" y="522"/>
                </a:lnTo>
                <a:lnTo>
                  <a:pt x="744" y="520"/>
                </a:lnTo>
                <a:lnTo>
                  <a:pt x="744" y="510"/>
                </a:lnTo>
                <a:lnTo>
                  <a:pt x="742" y="504"/>
                </a:lnTo>
                <a:lnTo>
                  <a:pt x="738" y="500"/>
                </a:lnTo>
                <a:lnTo>
                  <a:pt x="736" y="496"/>
                </a:lnTo>
                <a:lnTo>
                  <a:pt x="732" y="494"/>
                </a:lnTo>
                <a:lnTo>
                  <a:pt x="730" y="492"/>
                </a:lnTo>
                <a:lnTo>
                  <a:pt x="728" y="492"/>
                </a:lnTo>
                <a:lnTo>
                  <a:pt x="726" y="492"/>
                </a:lnTo>
                <a:lnTo>
                  <a:pt x="726" y="492"/>
                </a:lnTo>
                <a:lnTo>
                  <a:pt x="714" y="490"/>
                </a:lnTo>
                <a:lnTo>
                  <a:pt x="702" y="490"/>
                </a:lnTo>
                <a:lnTo>
                  <a:pt x="690" y="492"/>
                </a:lnTo>
                <a:lnTo>
                  <a:pt x="686" y="492"/>
                </a:lnTo>
                <a:lnTo>
                  <a:pt x="670" y="488"/>
                </a:lnTo>
                <a:lnTo>
                  <a:pt x="660" y="478"/>
                </a:lnTo>
                <a:lnTo>
                  <a:pt x="652" y="468"/>
                </a:lnTo>
                <a:lnTo>
                  <a:pt x="650" y="458"/>
                </a:lnTo>
                <a:lnTo>
                  <a:pt x="650" y="456"/>
                </a:lnTo>
                <a:lnTo>
                  <a:pt x="644" y="446"/>
                </a:lnTo>
                <a:lnTo>
                  <a:pt x="640" y="440"/>
                </a:lnTo>
                <a:lnTo>
                  <a:pt x="636" y="434"/>
                </a:lnTo>
                <a:lnTo>
                  <a:pt x="630" y="430"/>
                </a:lnTo>
                <a:lnTo>
                  <a:pt x="628" y="428"/>
                </a:lnTo>
                <a:lnTo>
                  <a:pt x="624" y="428"/>
                </a:lnTo>
                <a:lnTo>
                  <a:pt x="624" y="428"/>
                </a:lnTo>
                <a:lnTo>
                  <a:pt x="622" y="420"/>
                </a:lnTo>
                <a:lnTo>
                  <a:pt x="620" y="416"/>
                </a:lnTo>
                <a:lnTo>
                  <a:pt x="618" y="412"/>
                </a:lnTo>
                <a:lnTo>
                  <a:pt x="618" y="412"/>
                </a:lnTo>
                <a:lnTo>
                  <a:pt x="616" y="410"/>
                </a:lnTo>
                <a:lnTo>
                  <a:pt x="608" y="412"/>
                </a:lnTo>
                <a:lnTo>
                  <a:pt x="602" y="410"/>
                </a:lnTo>
                <a:lnTo>
                  <a:pt x="598" y="408"/>
                </a:lnTo>
                <a:lnTo>
                  <a:pt x="594" y="402"/>
                </a:lnTo>
                <a:lnTo>
                  <a:pt x="592" y="398"/>
                </a:lnTo>
                <a:lnTo>
                  <a:pt x="592" y="392"/>
                </a:lnTo>
                <a:lnTo>
                  <a:pt x="590" y="388"/>
                </a:lnTo>
                <a:lnTo>
                  <a:pt x="590" y="386"/>
                </a:lnTo>
                <a:lnTo>
                  <a:pt x="590" y="384"/>
                </a:lnTo>
                <a:lnTo>
                  <a:pt x="592" y="372"/>
                </a:lnTo>
                <a:lnTo>
                  <a:pt x="598" y="358"/>
                </a:lnTo>
                <a:lnTo>
                  <a:pt x="608" y="342"/>
                </a:lnTo>
                <a:lnTo>
                  <a:pt x="618" y="330"/>
                </a:lnTo>
                <a:lnTo>
                  <a:pt x="624" y="320"/>
                </a:lnTo>
                <a:lnTo>
                  <a:pt x="628" y="318"/>
                </a:lnTo>
                <a:lnTo>
                  <a:pt x="634" y="316"/>
                </a:lnTo>
                <a:lnTo>
                  <a:pt x="638" y="312"/>
                </a:lnTo>
                <a:lnTo>
                  <a:pt x="642" y="308"/>
                </a:lnTo>
                <a:lnTo>
                  <a:pt x="644" y="306"/>
                </a:lnTo>
                <a:lnTo>
                  <a:pt x="644" y="304"/>
                </a:lnTo>
                <a:lnTo>
                  <a:pt x="646" y="302"/>
                </a:lnTo>
                <a:lnTo>
                  <a:pt x="644" y="298"/>
                </a:lnTo>
                <a:lnTo>
                  <a:pt x="644" y="296"/>
                </a:lnTo>
                <a:lnTo>
                  <a:pt x="646" y="294"/>
                </a:lnTo>
                <a:lnTo>
                  <a:pt x="646" y="292"/>
                </a:lnTo>
                <a:lnTo>
                  <a:pt x="648" y="292"/>
                </a:lnTo>
                <a:lnTo>
                  <a:pt x="650" y="292"/>
                </a:lnTo>
                <a:lnTo>
                  <a:pt x="652" y="290"/>
                </a:lnTo>
                <a:lnTo>
                  <a:pt x="656" y="292"/>
                </a:lnTo>
                <a:lnTo>
                  <a:pt x="662" y="292"/>
                </a:lnTo>
                <a:lnTo>
                  <a:pt x="666" y="294"/>
                </a:lnTo>
                <a:lnTo>
                  <a:pt x="670" y="296"/>
                </a:lnTo>
                <a:lnTo>
                  <a:pt x="672" y="296"/>
                </a:lnTo>
                <a:lnTo>
                  <a:pt x="674" y="298"/>
                </a:lnTo>
                <a:lnTo>
                  <a:pt x="678" y="292"/>
                </a:lnTo>
                <a:lnTo>
                  <a:pt x="682" y="282"/>
                </a:lnTo>
                <a:lnTo>
                  <a:pt x="682" y="270"/>
                </a:lnTo>
                <a:lnTo>
                  <a:pt x="682" y="266"/>
                </a:lnTo>
                <a:lnTo>
                  <a:pt x="684" y="250"/>
                </a:lnTo>
                <a:lnTo>
                  <a:pt x="690" y="238"/>
                </a:lnTo>
                <a:lnTo>
                  <a:pt x="698" y="230"/>
                </a:lnTo>
                <a:lnTo>
                  <a:pt x="700" y="226"/>
                </a:lnTo>
                <a:lnTo>
                  <a:pt x="702" y="220"/>
                </a:lnTo>
                <a:lnTo>
                  <a:pt x="704" y="218"/>
                </a:lnTo>
                <a:lnTo>
                  <a:pt x="704" y="216"/>
                </a:lnTo>
                <a:lnTo>
                  <a:pt x="702" y="214"/>
                </a:lnTo>
                <a:lnTo>
                  <a:pt x="702" y="214"/>
                </a:lnTo>
                <a:lnTo>
                  <a:pt x="700" y="214"/>
                </a:lnTo>
                <a:lnTo>
                  <a:pt x="700" y="214"/>
                </a:lnTo>
                <a:lnTo>
                  <a:pt x="698" y="216"/>
                </a:lnTo>
                <a:lnTo>
                  <a:pt x="668" y="200"/>
                </a:lnTo>
                <a:lnTo>
                  <a:pt x="668" y="196"/>
                </a:lnTo>
                <a:lnTo>
                  <a:pt x="670" y="196"/>
                </a:lnTo>
                <a:lnTo>
                  <a:pt x="672" y="194"/>
                </a:lnTo>
                <a:lnTo>
                  <a:pt x="676" y="194"/>
                </a:lnTo>
                <a:lnTo>
                  <a:pt x="680" y="194"/>
                </a:lnTo>
                <a:lnTo>
                  <a:pt x="684" y="196"/>
                </a:lnTo>
                <a:lnTo>
                  <a:pt x="688" y="196"/>
                </a:lnTo>
                <a:lnTo>
                  <a:pt x="692" y="196"/>
                </a:lnTo>
                <a:lnTo>
                  <a:pt x="694" y="198"/>
                </a:lnTo>
                <a:lnTo>
                  <a:pt x="696" y="198"/>
                </a:lnTo>
                <a:lnTo>
                  <a:pt x="700" y="196"/>
                </a:lnTo>
                <a:lnTo>
                  <a:pt x="704" y="196"/>
                </a:lnTo>
                <a:lnTo>
                  <a:pt x="710" y="198"/>
                </a:lnTo>
                <a:lnTo>
                  <a:pt x="716" y="198"/>
                </a:lnTo>
                <a:lnTo>
                  <a:pt x="720" y="200"/>
                </a:lnTo>
                <a:lnTo>
                  <a:pt x="724" y="200"/>
                </a:lnTo>
                <a:lnTo>
                  <a:pt x="726" y="202"/>
                </a:lnTo>
                <a:lnTo>
                  <a:pt x="732" y="190"/>
                </a:lnTo>
                <a:lnTo>
                  <a:pt x="738" y="194"/>
                </a:lnTo>
                <a:lnTo>
                  <a:pt x="744" y="194"/>
                </a:lnTo>
                <a:lnTo>
                  <a:pt x="748" y="194"/>
                </a:lnTo>
                <a:lnTo>
                  <a:pt x="752" y="192"/>
                </a:lnTo>
                <a:lnTo>
                  <a:pt x="754" y="190"/>
                </a:lnTo>
                <a:lnTo>
                  <a:pt x="756" y="190"/>
                </a:lnTo>
                <a:lnTo>
                  <a:pt x="756" y="190"/>
                </a:lnTo>
                <a:lnTo>
                  <a:pt x="758" y="186"/>
                </a:lnTo>
                <a:lnTo>
                  <a:pt x="760" y="182"/>
                </a:lnTo>
                <a:lnTo>
                  <a:pt x="762" y="178"/>
                </a:lnTo>
                <a:lnTo>
                  <a:pt x="764" y="174"/>
                </a:lnTo>
                <a:lnTo>
                  <a:pt x="766" y="170"/>
                </a:lnTo>
                <a:lnTo>
                  <a:pt x="770" y="168"/>
                </a:lnTo>
                <a:lnTo>
                  <a:pt x="770" y="168"/>
                </a:lnTo>
                <a:lnTo>
                  <a:pt x="772" y="166"/>
                </a:lnTo>
                <a:lnTo>
                  <a:pt x="772" y="162"/>
                </a:lnTo>
                <a:lnTo>
                  <a:pt x="774" y="156"/>
                </a:lnTo>
                <a:lnTo>
                  <a:pt x="774" y="152"/>
                </a:lnTo>
                <a:lnTo>
                  <a:pt x="772" y="146"/>
                </a:lnTo>
                <a:lnTo>
                  <a:pt x="770" y="140"/>
                </a:lnTo>
                <a:lnTo>
                  <a:pt x="770" y="140"/>
                </a:lnTo>
                <a:lnTo>
                  <a:pt x="768" y="138"/>
                </a:lnTo>
                <a:lnTo>
                  <a:pt x="764" y="136"/>
                </a:lnTo>
                <a:lnTo>
                  <a:pt x="762" y="134"/>
                </a:lnTo>
                <a:lnTo>
                  <a:pt x="758" y="132"/>
                </a:lnTo>
                <a:lnTo>
                  <a:pt x="756" y="128"/>
                </a:lnTo>
                <a:lnTo>
                  <a:pt x="756" y="124"/>
                </a:lnTo>
                <a:lnTo>
                  <a:pt x="756" y="120"/>
                </a:lnTo>
                <a:lnTo>
                  <a:pt x="758" y="118"/>
                </a:lnTo>
                <a:lnTo>
                  <a:pt x="764" y="114"/>
                </a:lnTo>
                <a:lnTo>
                  <a:pt x="764" y="114"/>
                </a:lnTo>
                <a:lnTo>
                  <a:pt x="766" y="114"/>
                </a:lnTo>
                <a:lnTo>
                  <a:pt x="768" y="114"/>
                </a:lnTo>
                <a:lnTo>
                  <a:pt x="770" y="114"/>
                </a:lnTo>
                <a:lnTo>
                  <a:pt x="772" y="112"/>
                </a:lnTo>
                <a:lnTo>
                  <a:pt x="774" y="110"/>
                </a:lnTo>
                <a:lnTo>
                  <a:pt x="774" y="106"/>
                </a:lnTo>
                <a:lnTo>
                  <a:pt x="774" y="102"/>
                </a:lnTo>
                <a:lnTo>
                  <a:pt x="772" y="100"/>
                </a:lnTo>
                <a:lnTo>
                  <a:pt x="772" y="100"/>
                </a:lnTo>
                <a:lnTo>
                  <a:pt x="770" y="98"/>
                </a:lnTo>
                <a:lnTo>
                  <a:pt x="766" y="96"/>
                </a:lnTo>
                <a:lnTo>
                  <a:pt x="764" y="94"/>
                </a:lnTo>
                <a:lnTo>
                  <a:pt x="762" y="94"/>
                </a:lnTo>
                <a:lnTo>
                  <a:pt x="760" y="96"/>
                </a:lnTo>
                <a:lnTo>
                  <a:pt x="758" y="72"/>
                </a:lnTo>
                <a:lnTo>
                  <a:pt x="754" y="74"/>
                </a:lnTo>
                <a:lnTo>
                  <a:pt x="750" y="74"/>
                </a:lnTo>
                <a:lnTo>
                  <a:pt x="744" y="74"/>
                </a:lnTo>
                <a:lnTo>
                  <a:pt x="740" y="72"/>
                </a:lnTo>
                <a:lnTo>
                  <a:pt x="736" y="70"/>
                </a:lnTo>
                <a:lnTo>
                  <a:pt x="732" y="70"/>
                </a:lnTo>
                <a:lnTo>
                  <a:pt x="730" y="70"/>
                </a:lnTo>
                <a:lnTo>
                  <a:pt x="734" y="100"/>
                </a:lnTo>
                <a:lnTo>
                  <a:pt x="734" y="100"/>
                </a:lnTo>
                <a:lnTo>
                  <a:pt x="732" y="102"/>
                </a:lnTo>
                <a:lnTo>
                  <a:pt x="728" y="106"/>
                </a:lnTo>
                <a:lnTo>
                  <a:pt x="726" y="112"/>
                </a:lnTo>
                <a:lnTo>
                  <a:pt x="722" y="120"/>
                </a:lnTo>
                <a:lnTo>
                  <a:pt x="718" y="132"/>
                </a:lnTo>
                <a:lnTo>
                  <a:pt x="718" y="132"/>
                </a:lnTo>
                <a:lnTo>
                  <a:pt x="718" y="134"/>
                </a:lnTo>
                <a:lnTo>
                  <a:pt x="716" y="136"/>
                </a:lnTo>
                <a:lnTo>
                  <a:pt x="714" y="138"/>
                </a:lnTo>
                <a:lnTo>
                  <a:pt x="714" y="138"/>
                </a:lnTo>
                <a:lnTo>
                  <a:pt x="710" y="140"/>
                </a:lnTo>
                <a:lnTo>
                  <a:pt x="708" y="138"/>
                </a:lnTo>
                <a:lnTo>
                  <a:pt x="704" y="136"/>
                </a:lnTo>
                <a:lnTo>
                  <a:pt x="700" y="132"/>
                </a:lnTo>
                <a:lnTo>
                  <a:pt x="696" y="98"/>
                </a:lnTo>
                <a:lnTo>
                  <a:pt x="696" y="98"/>
                </a:lnTo>
                <a:lnTo>
                  <a:pt x="694" y="96"/>
                </a:lnTo>
                <a:lnTo>
                  <a:pt x="694" y="94"/>
                </a:lnTo>
                <a:lnTo>
                  <a:pt x="694" y="94"/>
                </a:lnTo>
                <a:lnTo>
                  <a:pt x="692" y="92"/>
                </a:lnTo>
                <a:lnTo>
                  <a:pt x="692" y="94"/>
                </a:lnTo>
                <a:lnTo>
                  <a:pt x="690" y="96"/>
                </a:lnTo>
                <a:lnTo>
                  <a:pt x="688" y="102"/>
                </a:lnTo>
                <a:lnTo>
                  <a:pt x="688" y="102"/>
                </a:lnTo>
                <a:lnTo>
                  <a:pt x="686" y="104"/>
                </a:lnTo>
                <a:lnTo>
                  <a:pt x="686" y="106"/>
                </a:lnTo>
                <a:lnTo>
                  <a:pt x="682" y="110"/>
                </a:lnTo>
                <a:lnTo>
                  <a:pt x="680" y="112"/>
                </a:lnTo>
                <a:lnTo>
                  <a:pt x="678" y="114"/>
                </a:lnTo>
                <a:lnTo>
                  <a:pt x="676" y="116"/>
                </a:lnTo>
                <a:lnTo>
                  <a:pt x="674" y="116"/>
                </a:lnTo>
                <a:lnTo>
                  <a:pt x="672" y="114"/>
                </a:lnTo>
                <a:lnTo>
                  <a:pt x="670" y="110"/>
                </a:lnTo>
                <a:lnTo>
                  <a:pt x="670" y="106"/>
                </a:lnTo>
                <a:lnTo>
                  <a:pt x="670" y="100"/>
                </a:lnTo>
                <a:lnTo>
                  <a:pt x="670" y="98"/>
                </a:lnTo>
                <a:lnTo>
                  <a:pt x="668" y="96"/>
                </a:lnTo>
                <a:lnTo>
                  <a:pt x="666" y="96"/>
                </a:lnTo>
                <a:lnTo>
                  <a:pt x="664" y="98"/>
                </a:lnTo>
                <a:lnTo>
                  <a:pt x="662" y="98"/>
                </a:lnTo>
                <a:lnTo>
                  <a:pt x="660" y="100"/>
                </a:lnTo>
                <a:lnTo>
                  <a:pt x="658" y="100"/>
                </a:lnTo>
                <a:lnTo>
                  <a:pt x="654" y="100"/>
                </a:lnTo>
                <a:lnTo>
                  <a:pt x="652" y="98"/>
                </a:lnTo>
                <a:lnTo>
                  <a:pt x="648" y="96"/>
                </a:lnTo>
                <a:lnTo>
                  <a:pt x="646" y="94"/>
                </a:lnTo>
                <a:lnTo>
                  <a:pt x="644" y="92"/>
                </a:lnTo>
                <a:lnTo>
                  <a:pt x="644" y="90"/>
                </a:lnTo>
                <a:lnTo>
                  <a:pt x="646" y="88"/>
                </a:lnTo>
                <a:lnTo>
                  <a:pt x="648" y="82"/>
                </a:lnTo>
                <a:lnTo>
                  <a:pt x="650" y="76"/>
                </a:lnTo>
                <a:lnTo>
                  <a:pt x="650" y="70"/>
                </a:lnTo>
                <a:lnTo>
                  <a:pt x="650" y="64"/>
                </a:lnTo>
                <a:lnTo>
                  <a:pt x="650" y="60"/>
                </a:lnTo>
                <a:lnTo>
                  <a:pt x="650" y="58"/>
                </a:lnTo>
                <a:lnTo>
                  <a:pt x="648" y="56"/>
                </a:lnTo>
                <a:lnTo>
                  <a:pt x="646" y="52"/>
                </a:lnTo>
                <a:lnTo>
                  <a:pt x="644" y="48"/>
                </a:lnTo>
                <a:lnTo>
                  <a:pt x="644" y="44"/>
                </a:lnTo>
                <a:lnTo>
                  <a:pt x="644" y="42"/>
                </a:lnTo>
                <a:lnTo>
                  <a:pt x="644" y="42"/>
                </a:lnTo>
                <a:lnTo>
                  <a:pt x="642" y="34"/>
                </a:lnTo>
                <a:lnTo>
                  <a:pt x="638" y="26"/>
                </a:lnTo>
                <a:lnTo>
                  <a:pt x="632" y="16"/>
                </a:lnTo>
                <a:lnTo>
                  <a:pt x="626" y="10"/>
                </a:lnTo>
                <a:lnTo>
                  <a:pt x="624" y="8"/>
                </a:lnTo>
                <a:lnTo>
                  <a:pt x="622" y="2"/>
                </a:lnTo>
                <a:lnTo>
                  <a:pt x="620" y="0"/>
                </a:lnTo>
                <a:lnTo>
                  <a:pt x="618" y="0"/>
                </a:lnTo>
                <a:lnTo>
                  <a:pt x="616" y="0"/>
                </a:lnTo>
                <a:lnTo>
                  <a:pt x="614" y="0"/>
                </a:lnTo>
                <a:lnTo>
                  <a:pt x="612" y="2"/>
                </a:lnTo>
                <a:lnTo>
                  <a:pt x="610" y="4"/>
                </a:lnTo>
                <a:lnTo>
                  <a:pt x="610" y="4"/>
                </a:lnTo>
                <a:lnTo>
                  <a:pt x="608" y="4"/>
                </a:lnTo>
                <a:lnTo>
                  <a:pt x="604" y="6"/>
                </a:lnTo>
                <a:lnTo>
                  <a:pt x="604" y="10"/>
                </a:lnTo>
                <a:lnTo>
                  <a:pt x="602" y="14"/>
                </a:lnTo>
                <a:lnTo>
                  <a:pt x="602" y="20"/>
                </a:lnTo>
                <a:lnTo>
                  <a:pt x="600" y="22"/>
                </a:lnTo>
                <a:lnTo>
                  <a:pt x="600" y="24"/>
                </a:lnTo>
                <a:lnTo>
                  <a:pt x="594" y="28"/>
                </a:lnTo>
                <a:lnTo>
                  <a:pt x="590" y="34"/>
                </a:lnTo>
                <a:lnTo>
                  <a:pt x="588" y="40"/>
                </a:lnTo>
                <a:lnTo>
                  <a:pt x="588" y="44"/>
                </a:lnTo>
                <a:lnTo>
                  <a:pt x="588" y="48"/>
                </a:lnTo>
                <a:lnTo>
                  <a:pt x="588" y="50"/>
                </a:lnTo>
                <a:lnTo>
                  <a:pt x="588" y="52"/>
                </a:lnTo>
                <a:lnTo>
                  <a:pt x="590" y="68"/>
                </a:lnTo>
                <a:lnTo>
                  <a:pt x="598" y="78"/>
                </a:lnTo>
                <a:lnTo>
                  <a:pt x="606" y="84"/>
                </a:lnTo>
                <a:lnTo>
                  <a:pt x="612" y="86"/>
                </a:lnTo>
                <a:lnTo>
                  <a:pt x="616" y="88"/>
                </a:lnTo>
                <a:lnTo>
                  <a:pt x="610" y="92"/>
                </a:lnTo>
                <a:lnTo>
                  <a:pt x="608" y="98"/>
                </a:lnTo>
                <a:lnTo>
                  <a:pt x="608" y="102"/>
                </a:lnTo>
                <a:lnTo>
                  <a:pt x="610" y="106"/>
                </a:lnTo>
                <a:lnTo>
                  <a:pt x="612" y="108"/>
                </a:lnTo>
                <a:lnTo>
                  <a:pt x="616" y="112"/>
                </a:lnTo>
                <a:lnTo>
                  <a:pt x="618" y="114"/>
                </a:lnTo>
                <a:lnTo>
                  <a:pt x="622" y="114"/>
                </a:lnTo>
                <a:lnTo>
                  <a:pt x="624" y="116"/>
                </a:lnTo>
                <a:lnTo>
                  <a:pt x="624" y="116"/>
                </a:lnTo>
                <a:lnTo>
                  <a:pt x="628" y="118"/>
                </a:lnTo>
                <a:lnTo>
                  <a:pt x="630" y="120"/>
                </a:lnTo>
                <a:lnTo>
                  <a:pt x="630" y="122"/>
                </a:lnTo>
                <a:lnTo>
                  <a:pt x="630" y="124"/>
                </a:lnTo>
                <a:lnTo>
                  <a:pt x="630" y="128"/>
                </a:lnTo>
                <a:lnTo>
                  <a:pt x="628" y="130"/>
                </a:lnTo>
                <a:lnTo>
                  <a:pt x="628" y="130"/>
                </a:lnTo>
                <a:lnTo>
                  <a:pt x="624" y="134"/>
                </a:lnTo>
                <a:lnTo>
                  <a:pt x="614" y="140"/>
                </a:lnTo>
                <a:lnTo>
                  <a:pt x="606" y="146"/>
                </a:lnTo>
                <a:lnTo>
                  <a:pt x="598" y="150"/>
                </a:lnTo>
                <a:lnTo>
                  <a:pt x="594" y="152"/>
                </a:lnTo>
                <a:lnTo>
                  <a:pt x="588" y="150"/>
                </a:lnTo>
                <a:lnTo>
                  <a:pt x="584" y="150"/>
                </a:lnTo>
                <a:lnTo>
                  <a:pt x="582" y="150"/>
                </a:lnTo>
                <a:lnTo>
                  <a:pt x="582" y="148"/>
                </a:lnTo>
                <a:lnTo>
                  <a:pt x="582" y="148"/>
                </a:lnTo>
                <a:lnTo>
                  <a:pt x="582" y="148"/>
                </a:lnTo>
                <a:lnTo>
                  <a:pt x="584" y="124"/>
                </a:lnTo>
                <a:lnTo>
                  <a:pt x="568" y="124"/>
                </a:lnTo>
                <a:lnTo>
                  <a:pt x="562" y="124"/>
                </a:lnTo>
                <a:lnTo>
                  <a:pt x="558" y="124"/>
                </a:lnTo>
                <a:lnTo>
                  <a:pt x="556" y="124"/>
                </a:lnTo>
                <a:lnTo>
                  <a:pt x="554" y="126"/>
                </a:lnTo>
                <a:lnTo>
                  <a:pt x="554" y="126"/>
                </a:lnTo>
                <a:lnTo>
                  <a:pt x="552" y="128"/>
                </a:lnTo>
                <a:lnTo>
                  <a:pt x="552" y="128"/>
                </a:lnTo>
                <a:lnTo>
                  <a:pt x="554" y="138"/>
                </a:lnTo>
                <a:lnTo>
                  <a:pt x="554" y="144"/>
                </a:lnTo>
                <a:lnTo>
                  <a:pt x="552" y="148"/>
                </a:lnTo>
                <a:lnTo>
                  <a:pt x="552" y="152"/>
                </a:lnTo>
                <a:lnTo>
                  <a:pt x="550" y="152"/>
                </a:lnTo>
                <a:lnTo>
                  <a:pt x="548" y="152"/>
                </a:lnTo>
                <a:lnTo>
                  <a:pt x="546" y="152"/>
                </a:lnTo>
                <a:lnTo>
                  <a:pt x="544" y="152"/>
                </a:lnTo>
                <a:lnTo>
                  <a:pt x="544" y="150"/>
                </a:lnTo>
                <a:lnTo>
                  <a:pt x="542" y="150"/>
                </a:lnTo>
                <a:lnTo>
                  <a:pt x="542" y="150"/>
                </a:lnTo>
                <a:lnTo>
                  <a:pt x="536" y="146"/>
                </a:lnTo>
                <a:lnTo>
                  <a:pt x="532" y="144"/>
                </a:lnTo>
                <a:lnTo>
                  <a:pt x="528" y="144"/>
                </a:lnTo>
                <a:lnTo>
                  <a:pt x="526" y="144"/>
                </a:lnTo>
                <a:lnTo>
                  <a:pt x="524" y="146"/>
                </a:lnTo>
                <a:lnTo>
                  <a:pt x="522" y="148"/>
                </a:lnTo>
                <a:lnTo>
                  <a:pt x="522" y="148"/>
                </a:lnTo>
                <a:lnTo>
                  <a:pt x="516" y="152"/>
                </a:lnTo>
                <a:lnTo>
                  <a:pt x="512" y="154"/>
                </a:lnTo>
                <a:lnTo>
                  <a:pt x="508" y="154"/>
                </a:lnTo>
                <a:lnTo>
                  <a:pt x="506" y="154"/>
                </a:lnTo>
                <a:lnTo>
                  <a:pt x="504" y="152"/>
                </a:lnTo>
                <a:lnTo>
                  <a:pt x="502" y="150"/>
                </a:lnTo>
                <a:lnTo>
                  <a:pt x="500" y="148"/>
                </a:lnTo>
                <a:lnTo>
                  <a:pt x="500" y="146"/>
                </a:lnTo>
                <a:lnTo>
                  <a:pt x="500" y="146"/>
                </a:lnTo>
                <a:lnTo>
                  <a:pt x="498" y="140"/>
                </a:lnTo>
                <a:lnTo>
                  <a:pt x="494" y="136"/>
                </a:lnTo>
                <a:lnTo>
                  <a:pt x="492" y="134"/>
                </a:lnTo>
                <a:lnTo>
                  <a:pt x="488" y="134"/>
                </a:lnTo>
                <a:lnTo>
                  <a:pt x="486" y="134"/>
                </a:lnTo>
                <a:lnTo>
                  <a:pt x="484" y="134"/>
                </a:lnTo>
                <a:lnTo>
                  <a:pt x="482" y="136"/>
                </a:lnTo>
                <a:lnTo>
                  <a:pt x="482" y="136"/>
                </a:lnTo>
                <a:lnTo>
                  <a:pt x="474" y="132"/>
                </a:lnTo>
                <a:lnTo>
                  <a:pt x="468" y="130"/>
                </a:lnTo>
                <a:lnTo>
                  <a:pt x="466" y="126"/>
                </a:lnTo>
                <a:lnTo>
                  <a:pt x="464" y="124"/>
                </a:lnTo>
                <a:lnTo>
                  <a:pt x="464" y="122"/>
                </a:lnTo>
                <a:lnTo>
                  <a:pt x="464" y="120"/>
                </a:lnTo>
                <a:lnTo>
                  <a:pt x="464" y="120"/>
                </a:lnTo>
                <a:lnTo>
                  <a:pt x="462" y="114"/>
                </a:lnTo>
                <a:lnTo>
                  <a:pt x="460" y="110"/>
                </a:lnTo>
                <a:lnTo>
                  <a:pt x="458" y="108"/>
                </a:lnTo>
                <a:lnTo>
                  <a:pt x="456" y="108"/>
                </a:lnTo>
                <a:lnTo>
                  <a:pt x="452" y="108"/>
                </a:lnTo>
                <a:lnTo>
                  <a:pt x="450" y="110"/>
                </a:lnTo>
                <a:lnTo>
                  <a:pt x="448" y="110"/>
                </a:lnTo>
                <a:lnTo>
                  <a:pt x="448" y="110"/>
                </a:lnTo>
                <a:lnTo>
                  <a:pt x="440" y="110"/>
                </a:lnTo>
                <a:lnTo>
                  <a:pt x="434" y="112"/>
                </a:lnTo>
                <a:lnTo>
                  <a:pt x="430" y="114"/>
                </a:lnTo>
                <a:lnTo>
                  <a:pt x="426" y="116"/>
                </a:lnTo>
                <a:lnTo>
                  <a:pt x="424" y="120"/>
                </a:lnTo>
                <a:lnTo>
                  <a:pt x="424" y="124"/>
                </a:lnTo>
                <a:lnTo>
                  <a:pt x="424" y="128"/>
                </a:lnTo>
                <a:lnTo>
                  <a:pt x="424" y="130"/>
                </a:lnTo>
                <a:lnTo>
                  <a:pt x="424" y="134"/>
                </a:lnTo>
                <a:lnTo>
                  <a:pt x="424" y="134"/>
                </a:lnTo>
                <a:lnTo>
                  <a:pt x="424" y="136"/>
                </a:lnTo>
                <a:lnTo>
                  <a:pt x="428" y="138"/>
                </a:lnTo>
                <a:lnTo>
                  <a:pt x="430" y="142"/>
                </a:lnTo>
                <a:lnTo>
                  <a:pt x="430" y="144"/>
                </a:lnTo>
                <a:lnTo>
                  <a:pt x="428" y="148"/>
                </a:lnTo>
                <a:lnTo>
                  <a:pt x="426" y="150"/>
                </a:lnTo>
                <a:lnTo>
                  <a:pt x="426" y="152"/>
                </a:lnTo>
                <a:lnTo>
                  <a:pt x="424" y="152"/>
                </a:lnTo>
                <a:lnTo>
                  <a:pt x="424" y="178"/>
                </a:lnTo>
                <a:lnTo>
                  <a:pt x="422" y="182"/>
                </a:lnTo>
                <a:lnTo>
                  <a:pt x="422" y="186"/>
                </a:lnTo>
                <a:lnTo>
                  <a:pt x="420" y="186"/>
                </a:lnTo>
                <a:lnTo>
                  <a:pt x="420" y="186"/>
                </a:lnTo>
                <a:lnTo>
                  <a:pt x="420" y="186"/>
                </a:lnTo>
                <a:lnTo>
                  <a:pt x="420" y="186"/>
                </a:lnTo>
                <a:lnTo>
                  <a:pt x="420" y="186"/>
                </a:lnTo>
                <a:lnTo>
                  <a:pt x="414" y="172"/>
                </a:lnTo>
                <a:lnTo>
                  <a:pt x="406" y="158"/>
                </a:lnTo>
                <a:lnTo>
                  <a:pt x="400" y="144"/>
                </a:lnTo>
                <a:lnTo>
                  <a:pt x="394" y="138"/>
                </a:lnTo>
                <a:lnTo>
                  <a:pt x="392" y="136"/>
                </a:lnTo>
                <a:lnTo>
                  <a:pt x="390" y="138"/>
                </a:lnTo>
                <a:lnTo>
                  <a:pt x="388" y="140"/>
                </a:lnTo>
                <a:lnTo>
                  <a:pt x="386" y="144"/>
                </a:lnTo>
                <a:lnTo>
                  <a:pt x="386" y="148"/>
                </a:lnTo>
                <a:lnTo>
                  <a:pt x="384" y="150"/>
                </a:lnTo>
                <a:lnTo>
                  <a:pt x="384" y="152"/>
                </a:lnTo>
                <a:lnTo>
                  <a:pt x="380" y="148"/>
                </a:lnTo>
                <a:lnTo>
                  <a:pt x="376" y="148"/>
                </a:lnTo>
                <a:lnTo>
                  <a:pt x="370" y="148"/>
                </a:lnTo>
                <a:lnTo>
                  <a:pt x="366" y="148"/>
                </a:lnTo>
                <a:lnTo>
                  <a:pt x="362" y="148"/>
                </a:lnTo>
                <a:lnTo>
                  <a:pt x="358" y="150"/>
                </a:lnTo>
                <a:lnTo>
                  <a:pt x="358" y="150"/>
                </a:lnTo>
                <a:lnTo>
                  <a:pt x="348" y="150"/>
                </a:lnTo>
                <a:lnTo>
                  <a:pt x="342" y="148"/>
                </a:lnTo>
                <a:lnTo>
                  <a:pt x="340" y="148"/>
                </a:lnTo>
                <a:lnTo>
                  <a:pt x="338" y="146"/>
                </a:lnTo>
                <a:lnTo>
                  <a:pt x="336" y="144"/>
                </a:lnTo>
                <a:lnTo>
                  <a:pt x="336" y="142"/>
                </a:lnTo>
                <a:lnTo>
                  <a:pt x="338" y="140"/>
                </a:lnTo>
                <a:lnTo>
                  <a:pt x="340" y="140"/>
                </a:lnTo>
                <a:lnTo>
                  <a:pt x="342" y="138"/>
                </a:lnTo>
                <a:lnTo>
                  <a:pt x="342" y="138"/>
                </a:lnTo>
                <a:lnTo>
                  <a:pt x="342" y="138"/>
                </a:lnTo>
                <a:lnTo>
                  <a:pt x="346" y="130"/>
                </a:lnTo>
                <a:lnTo>
                  <a:pt x="350" y="124"/>
                </a:lnTo>
                <a:lnTo>
                  <a:pt x="350" y="120"/>
                </a:lnTo>
                <a:lnTo>
                  <a:pt x="350" y="116"/>
                </a:lnTo>
                <a:lnTo>
                  <a:pt x="348" y="112"/>
                </a:lnTo>
                <a:lnTo>
                  <a:pt x="346" y="110"/>
                </a:lnTo>
                <a:lnTo>
                  <a:pt x="344" y="108"/>
                </a:lnTo>
                <a:lnTo>
                  <a:pt x="342" y="108"/>
                </a:lnTo>
                <a:lnTo>
                  <a:pt x="340" y="106"/>
                </a:lnTo>
                <a:lnTo>
                  <a:pt x="340" y="106"/>
                </a:lnTo>
                <a:lnTo>
                  <a:pt x="334" y="102"/>
                </a:lnTo>
                <a:lnTo>
                  <a:pt x="332" y="100"/>
                </a:lnTo>
                <a:lnTo>
                  <a:pt x="330" y="98"/>
                </a:lnTo>
                <a:lnTo>
                  <a:pt x="328" y="98"/>
                </a:lnTo>
                <a:lnTo>
                  <a:pt x="328" y="100"/>
                </a:lnTo>
                <a:lnTo>
                  <a:pt x="326" y="100"/>
                </a:lnTo>
                <a:lnTo>
                  <a:pt x="326" y="102"/>
                </a:lnTo>
                <a:lnTo>
                  <a:pt x="326" y="104"/>
                </a:lnTo>
                <a:lnTo>
                  <a:pt x="328" y="104"/>
                </a:lnTo>
                <a:lnTo>
                  <a:pt x="328" y="106"/>
                </a:lnTo>
                <a:lnTo>
                  <a:pt x="328" y="110"/>
                </a:lnTo>
                <a:lnTo>
                  <a:pt x="326" y="112"/>
                </a:lnTo>
                <a:lnTo>
                  <a:pt x="326" y="114"/>
                </a:lnTo>
                <a:lnTo>
                  <a:pt x="324" y="114"/>
                </a:lnTo>
                <a:lnTo>
                  <a:pt x="322" y="112"/>
                </a:lnTo>
                <a:lnTo>
                  <a:pt x="320" y="112"/>
                </a:lnTo>
                <a:lnTo>
                  <a:pt x="318" y="110"/>
                </a:lnTo>
                <a:lnTo>
                  <a:pt x="316" y="108"/>
                </a:lnTo>
                <a:lnTo>
                  <a:pt x="316" y="108"/>
                </a:lnTo>
                <a:lnTo>
                  <a:pt x="298" y="94"/>
                </a:lnTo>
                <a:lnTo>
                  <a:pt x="282" y="84"/>
                </a:lnTo>
                <a:lnTo>
                  <a:pt x="268" y="78"/>
                </a:lnTo>
                <a:lnTo>
                  <a:pt x="262" y="76"/>
                </a:lnTo>
                <a:lnTo>
                  <a:pt x="252" y="74"/>
                </a:lnTo>
                <a:lnTo>
                  <a:pt x="244" y="72"/>
                </a:lnTo>
                <a:lnTo>
                  <a:pt x="240" y="70"/>
                </a:lnTo>
                <a:lnTo>
                  <a:pt x="236" y="68"/>
                </a:lnTo>
                <a:lnTo>
                  <a:pt x="234" y="66"/>
                </a:lnTo>
                <a:lnTo>
                  <a:pt x="232" y="66"/>
                </a:lnTo>
                <a:lnTo>
                  <a:pt x="232" y="66"/>
                </a:lnTo>
                <a:lnTo>
                  <a:pt x="228" y="62"/>
                </a:lnTo>
                <a:lnTo>
                  <a:pt x="224" y="62"/>
                </a:lnTo>
                <a:lnTo>
                  <a:pt x="222" y="62"/>
                </a:lnTo>
                <a:lnTo>
                  <a:pt x="222" y="64"/>
                </a:lnTo>
                <a:lnTo>
                  <a:pt x="220" y="66"/>
                </a:lnTo>
                <a:lnTo>
                  <a:pt x="220" y="68"/>
                </a:lnTo>
                <a:lnTo>
                  <a:pt x="220" y="72"/>
                </a:lnTo>
                <a:lnTo>
                  <a:pt x="222" y="74"/>
                </a:lnTo>
                <a:lnTo>
                  <a:pt x="222" y="76"/>
                </a:lnTo>
                <a:lnTo>
                  <a:pt x="222" y="76"/>
                </a:lnTo>
                <a:lnTo>
                  <a:pt x="220" y="80"/>
                </a:lnTo>
                <a:lnTo>
                  <a:pt x="218" y="82"/>
                </a:lnTo>
                <a:lnTo>
                  <a:pt x="216" y="84"/>
                </a:lnTo>
                <a:lnTo>
                  <a:pt x="214" y="82"/>
                </a:lnTo>
                <a:lnTo>
                  <a:pt x="212" y="82"/>
                </a:lnTo>
                <a:lnTo>
                  <a:pt x="212" y="80"/>
                </a:lnTo>
                <a:lnTo>
                  <a:pt x="212" y="80"/>
                </a:lnTo>
                <a:lnTo>
                  <a:pt x="208" y="72"/>
                </a:lnTo>
                <a:lnTo>
                  <a:pt x="200" y="60"/>
                </a:lnTo>
                <a:lnTo>
                  <a:pt x="194" y="52"/>
                </a:lnTo>
                <a:lnTo>
                  <a:pt x="190" y="48"/>
                </a:lnTo>
                <a:lnTo>
                  <a:pt x="186" y="44"/>
                </a:lnTo>
                <a:lnTo>
                  <a:pt x="182" y="44"/>
                </a:lnTo>
                <a:lnTo>
                  <a:pt x="180" y="44"/>
                </a:lnTo>
                <a:lnTo>
                  <a:pt x="180" y="44"/>
                </a:lnTo>
                <a:lnTo>
                  <a:pt x="178" y="46"/>
                </a:lnTo>
                <a:lnTo>
                  <a:pt x="180" y="48"/>
                </a:lnTo>
                <a:lnTo>
                  <a:pt x="180" y="50"/>
                </a:lnTo>
                <a:lnTo>
                  <a:pt x="180" y="52"/>
                </a:lnTo>
                <a:lnTo>
                  <a:pt x="182" y="54"/>
                </a:lnTo>
                <a:lnTo>
                  <a:pt x="182" y="56"/>
                </a:lnTo>
                <a:lnTo>
                  <a:pt x="182" y="56"/>
                </a:lnTo>
                <a:lnTo>
                  <a:pt x="180" y="62"/>
                </a:lnTo>
                <a:lnTo>
                  <a:pt x="178" y="66"/>
                </a:lnTo>
                <a:lnTo>
                  <a:pt x="176" y="68"/>
                </a:lnTo>
                <a:lnTo>
                  <a:pt x="174" y="68"/>
                </a:lnTo>
                <a:lnTo>
                  <a:pt x="170" y="66"/>
                </a:lnTo>
                <a:lnTo>
                  <a:pt x="168" y="64"/>
                </a:lnTo>
                <a:lnTo>
                  <a:pt x="166" y="62"/>
                </a:lnTo>
                <a:lnTo>
                  <a:pt x="166" y="62"/>
                </a:lnTo>
                <a:lnTo>
                  <a:pt x="166" y="60"/>
                </a:lnTo>
                <a:lnTo>
                  <a:pt x="162" y="58"/>
                </a:lnTo>
                <a:lnTo>
                  <a:pt x="158" y="58"/>
                </a:lnTo>
                <a:lnTo>
                  <a:pt x="156" y="58"/>
                </a:lnTo>
                <a:lnTo>
                  <a:pt x="152" y="60"/>
                </a:lnTo>
                <a:lnTo>
                  <a:pt x="150" y="62"/>
                </a:lnTo>
                <a:lnTo>
                  <a:pt x="150" y="64"/>
                </a:lnTo>
                <a:lnTo>
                  <a:pt x="150" y="64"/>
                </a:lnTo>
                <a:lnTo>
                  <a:pt x="148" y="66"/>
                </a:lnTo>
                <a:lnTo>
                  <a:pt x="144" y="68"/>
                </a:lnTo>
                <a:lnTo>
                  <a:pt x="142" y="72"/>
                </a:lnTo>
                <a:lnTo>
                  <a:pt x="138" y="74"/>
                </a:lnTo>
                <a:lnTo>
                  <a:pt x="136" y="76"/>
                </a:lnTo>
                <a:lnTo>
                  <a:pt x="134" y="76"/>
                </a:lnTo>
                <a:lnTo>
                  <a:pt x="124" y="78"/>
                </a:lnTo>
                <a:lnTo>
                  <a:pt x="112" y="84"/>
                </a:lnTo>
                <a:lnTo>
                  <a:pt x="102" y="92"/>
                </a:lnTo>
                <a:lnTo>
                  <a:pt x="96" y="98"/>
                </a:lnTo>
                <a:lnTo>
                  <a:pt x="92" y="100"/>
                </a:lnTo>
                <a:lnTo>
                  <a:pt x="86" y="104"/>
                </a:lnTo>
                <a:lnTo>
                  <a:pt x="80" y="108"/>
                </a:lnTo>
                <a:lnTo>
                  <a:pt x="76" y="108"/>
                </a:lnTo>
                <a:lnTo>
                  <a:pt x="72" y="108"/>
                </a:lnTo>
                <a:lnTo>
                  <a:pt x="68" y="108"/>
                </a:lnTo>
                <a:lnTo>
                  <a:pt x="66" y="106"/>
                </a:lnTo>
                <a:lnTo>
                  <a:pt x="60" y="100"/>
                </a:lnTo>
                <a:lnTo>
                  <a:pt x="52" y="94"/>
                </a:lnTo>
                <a:lnTo>
                  <a:pt x="42" y="88"/>
                </a:lnTo>
                <a:lnTo>
                  <a:pt x="34" y="84"/>
                </a:lnTo>
                <a:lnTo>
                  <a:pt x="32" y="82"/>
                </a:lnTo>
                <a:lnTo>
                  <a:pt x="22" y="80"/>
                </a:lnTo>
                <a:lnTo>
                  <a:pt x="12" y="76"/>
                </a:lnTo>
                <a:lnTo>
                  <a:pt x="2" y="72"/>
                </a:lnTo>
                <a:lnTo>
                  <a:pt x="0" y="72"/>
                </a:lnTo>
                <a:lnTo>
                  <a:pt x="0" y="364"/>
                </a:lnTo>
                <a:lnTo>
                  <a:pt x="12" y="364"/>
                </a:lnTo>
                <a:lnTo>
                  <a:pt x="20" y="370"/>
                </a:lnTo>
                <a:lnTo>
                  <a:pt x="30" y="376"/>
                </a:lnTo>
                <a:lnTo>
                  <a:pt x="40" y="384"/>
                </a:lnTo>
                <a:lnTo>
                  <a:pt x="50" y="392"/>
                </a:lnTo>
                <a:lnTo>
                  <a:pt x="58" y="398"/>
                </a:lnTo>
                <a:lnTo>
                  <a:pt x="60" y="400"/>
                </a:lnTo>
                <a:lnTo>
                  <a:pt x="64" y="400"/>
                </a:lnTo>
                <a:lnTo>
                  <a:pt x="70" y="396"/>
                </a:lnTo>
                <a:lnTo>
                  <a:pt x="74" y="394"/>
                </a:lnTo>
                <a:lnTo>
                  <a:pt x="78" y="390"/>
                </a:lnTo>
                <a:lnTo>
                  <a:pt x="80" y="388"/>
                </a:lnTo>
                <a:lnTo>
                  <a:pt x="82" y="388"/>
                </a:lnTo>
                <a:lnTo>
                  <a:pt x="88" y="392"/>
                </a:lnTo>
                <a:lnTo>
                  <a:pt x="96" y="402"/>
                </a:lnTo>
                <a:lnTo>
                  <a:pt x="106" y="414"/>
                </a:lnTo>
                <a:lnTo>
                  <a:pt x="116" y="428"/>
                </a:lnTo>
                <a:lnTo>
                  <a:pt x="124" y="440"/>
                </a:lnTo>
                <a:lnTo>
                  <a:pt x="130" y="448"/>
                </a:lnTo>
                <a:lnTo>
                  <a:pt x="132" y="452"/>
                </a:lnTo>
                <a:lnTo>
                  <a:pt x="136" y="460"/>
                </a:lnTo>
                <a:lnTo>
                  <a:pt x="140" y="466"/>
                </a:lnTo>
                <a:lnTo>
                  <a:pt x="146" y="472"/>
                </a:lnTo>
                <a:lnTo>
                  <a:pt x="150" y="476"/>
                </a:lnTo>
                <a:lnTo>
                  <a:pt x="152" y="478"/>
                </a:lnTo>
                <a:lnTo>
                  <a:pt x="154" y="478"/>
                </a:lnTo>
                <a:lnTo>
                  <a:pt x="154" y="486"/>
                </a:lnTo>
                <a:lnTo>
                  <a:pt x="152" y="496"/>
                </a:lnTo>
                <a:lnTo>
                  <a:pt x="150" y="508"/>
                </a:lnTo>
                <a:lnTo>
                  <a:pt x="148" y="516"/>
                </a:lnTo>
                <a:lnTo>
                  <a:pt x="146" y="520"/>
                </a:lnTo>
                <a:lnTo>
                  <a:pt x="146" y="526"/>
                </a:lnTo>
                <a:lnTo>
                  <a:pt x="146" y="532"/>
                </a:lnTo>
                <a:lnTo>
                  <a:pt x="148" y="536"/>
                </a:lnTo>
                <a:lnTo>
                  <a:pt x="150" y="538"/>
                </a:lnTo>
                <a:lnTo>
                  <a:pt x="150" y="540"/>
                </a:lnTo>
                <a:lnTo>
                  <a:pt x="156" y="542"/>
                </a:lnTo>
                <a:lnTo>
                  <a:pt x="160" y="548"/>
                </a:lnTo>
                <a:lnTo>
                  <a:pt x="164" y="552"/>
                </a:lnTo>
                <a:lnTo>
                  <a:pt x="166" y="558"/>
                </a:lnTo>
                <a:lnTo>
                  <a:pt x="168" y="562"/>
                </a:lnTo>
                <a:lnTo>
                  <a:pt x="170" y="568"/>
                </a:lnTo>
                <a:lnTo>
                  <a:pt x="172" y="570"/>
                </a:lnTo>
                <a:lnTo>
                  <a:pt x="172" y="572"/>
                </a:lnTo>
                <a:lnTo>
                  <a:pt x="188" y="584"/>
                </a:lnTo>
                <a:lnTo>
                  <a:pt x="200" y="594"/>
                </a:lnTo>
                <a:lnTo>
                  <a:pt x="210" y="598"/>
                </a:lnTo>
                <a:lnTo>
                  <a:pt x="214" y="600"/>
                </a:lnTo>
                <a:lnTo>
                  <a:pt x="220" y="606"/>
                </a:lnTo>
                <a:lnTo>
                  <a:pt x="224" y="612"/>
                </a:lnTo>
                <a:lnTo>
                  <a:pt x="228" y="618"/>
                </a:lnTo>
                <a:lnTo>
                  <a:pt x="230" y="622"/>
                </a:lnTo>
                <a:lnTo>
                  <a:pt x="230" y="626"/>
                </a:lnTo>
                <a:lnTo>
                  <a:pt x="230" y="626"/>
                </a:lnTo>
                <a:lnTo>
                  <a:pt x="592" y="626"/>
                </a:lnTo>
                <a:lnTo>
                  <a:pt x="604" y="636"/>
                </a:lnTo>
                <a:lnTo>
                  <a:pt x="628" y="638"/>
                </a:lnTo>
                <a:lnTo>
                  <a:pt x="630" y="642"/>
                </a:lnTo>
                <a:lnTo>
                  <a:pt x="634" y="644"/>
                </a:lnTo>
                <a:lnTo>
                  <a:pt x="638" y="646"/>
                </a:lnTo>
                <a:lnTo>
                  <a:pt x="642" y="646"/>
                </a:lnTo>
                <a:lnTo>
                  <a:pt x="644" y="646"/>
                </a:lnTo>
                <a:lnTo>
                  <a:pt x="646" y="646"/>
                </a:lnTo>
                <a:lnTo>
                  <a:pt x="652" y="644"/>
                </a:lnTo>
                <a:lnTo>
                  <a:pt x="658" y="642"/>
                </a:lnTo>
                <a:lnTo>
                  <a:pt x="662" y="640"/>
                </a:lnTo>
                <a:lnTo>
                  <a:pt x="666" y="638"/>
                </a:lnTo>
                <a:lnTo>
                  <a:pt x="668" y="636"/>
                </a:lnTo>
                <a:lnTo>
                  <a:pt x="668" y="634"/>
                </a:lnTo>
                <a:lnTo>
                  <a:pt x="682" y="632"/>
                </a:lnTo>
                <a:lnTo>
                  <a:pt x="694" y="634"/>
                </a:lnTo>
                <a:lnTo>
                  <a:pt x="702" y="638"/>
                </a:lnTo>
                <a:lnTo>
                  <a:pt x="706" y="644"/>
                </a:lnTo>
                <a:lnTo>
                  <a:pt x="708" y="646"/>
                </a:lnTo>
                <a:lnTo>
                  <a:pt x="716" y="646"/>
                </a:lnTo>
                <a:lnTo>
                  <a:pt x="720" y="648"/>
                </a:lnTo>
                <a:lnTo>
                  <a:pt x="724" y="650"/>
                </a:lnTo>
                <a:lnTo>
                  <a:pt x="726" y="652"/>
                </a:lnTo>
                <a:lnTo>
                  <a:pt x="726" y="654"/>
                </a:lnTo>
                <a:lnTo>
                  <a:pt x="726" y="656"/>
                </a:lnTo>
                <a:lnTo>
                  <a:pt x="724" y="658"/>
                </a:lnTo>
                <a:lnTo>
                  <a:pt x="724" y="660"/>
                </a:lnTo>
                <a:lnTo>
                  <a:pt x="724" y="660"/>
                </a:lnTo>
                <a:lnTo>
                  <a:pt x="726" y="668"/>
                </a:lnTo>
                <a:lnTo>
                  <a:pt x="728" y="674"/>
                </a:lnTo>
                <a:lnTo>
                  <a:pt x="730" y="674"/>
                </a:lnTo>
                <a:lnTo>
                  <a:pt x="734" y="674"/>
                </a:lnTo>
                <a:lnTo>
                  <a:pt x="738" y="674"/>
                </a:lnTo>
                <a:lnTo>
                  <a:pt x="744" y="674"/>
                </a:lnTo>
                <a:lnTo>
                  <a:pt x="748" y="674"/>
                </a:lnTo>
                <a:lnTo>
                  <a:pt x="752" y="672"/>
                </a:lnTo>
                <a:lnTo>
                  <a:pt x="756" y="672"/>
                </a:lnTo>
                <a:lnTo>
                  <a:pt x="762" y="672"/>
                </a:lnTo>
                <a:lnTo>
                  <a:pt x="768" y="674"/>
                </a:lnTo>
                <a:lnTo>
                  <a:pt x="772" y="676"/>
                </a:lnTo>
                <a:lnTo>
                  <a:pt x="776" y="678"/>
                </a:lnTo>
                <a:lnTo>
                  <a:pt x="780" y="682"/>
                </a:lnTo>
                <a:lnTo>
                  <a:pt x="784" y="684"/>
                </a:lnTo>
                <a:lnTo>
                  <a:pt x="788" y="688"/>
                </a:lnTo>
                <a:lnTo>
                  <a:pt x="790" y="690"/>
                </a:lnTo>
                <a:lnTo>
                  <a:pt x="790" y="692"/>
                </a:lnTo>
                <a:lnTo>
                  <a:pt x="788" y="694"/>
                </a:lnTo>
                <a:lnTo>
                  <a:pt x="788" y="694"/>
                </a:lnTo>
                <a:lnTo>
                  <a:pt x="790" y="698"/>
                </a:lnTo>
                <a:lnTo>
                  <a:pt x="790" y="698"/>
                </a:lnTo>
                <a:lnTo>
                  <a:pt x="788" y="700"/>
                </a:lnTo>
                <a:lnTo>
                  <a:pt x="786" y="702"/>
                </a:lnTo>
                <a:lnTo>
                  <a:pt x="784" y="704"/>
                </a:lnTo>
                <a:lnTo>
                  <a:pt x="780" y="704"/>
                </a:lnTo>
                <a:lnTo>
                  <a:pt x="778" y="702"/>
                </a:lnTo>
                <a:lnTo>
                  <a:pt x="774" y="702"/>
                </a:lnTo>
                <a:lnTo>
                  <a:pt x="772" y="702"/>
                </a:lnTo>
                <a:lnTo>
                  <a:pt x="770" y="702"/>
                </a:lnTo>
                <a:lnTo>
                  <a:pt x="764" y="696"/>
                </a:lnTo>
                <a:lnTo>
                  <a:pt x="764" y="696"/>
                </a:lnTo>
                <a:lnTo>
                  <a:pt x="766" y="700"/>
                </a:lnTo>
                <a:lnTo>
                  <a:pt x="766" y="702"/>
                </a:lnTo>
                <a:lnTo>
                  <a:pt x="768" y="706"/>
                </a:lnTo>
                <a:lnTo>
                  <a:pt x="766" y="712"/>
                </a:lnTo>
                <a:lnTo>
                  <a:pt x="766" y="716"/>
                </a:lnTo>
                <a:lnTo>
                  <a:pt x="762" y="718"/>
                </a:lnTo>
                <a:lnTo>
                  <a:pt x="760" y="718"/>
                </a:lnTo>
                <a:lnTo>
                  <a:pt x="756" y="720"/>
                </a:lnTo>
                <a:lnTo>
                  <a:pt x="752" y="722"/>
                </a:lnTo>
                <a:lnTo>
                  <a:pt x="750" y="724"/>
                </a:lnTo>
                <a:lnTo>
                  <a:pt x="750" y="726"/>
                </a:lnTo>
                <a:lnTo>
                  <a:pt x="752" y="728"/>
                </a:lnTo>
                <a:lnTo>
                  <a:pt x="752" y="730"/>
                </a:lnTo>
                <a:lnTo>
                  <a:pt x="752" y="732"/>
                </a:lnTo>
                <a:lnTo>
                  <a:pt x="752" y="730"/>
                </a:lnTo>
                <a:lnTo>
                  <a:pt x="754" y="730"/>
                </a:lnTo>
                <a:lnTo>
                  <a:pt x="754" y="730"/>
                </a:lnTo>
                <a:lnTo>
                  <a:pt x="756" y="732"/>
                </a:lnTo>
                <a:lnTo>
                  <a:pt x="758" y="736"/>
                </a:lnTo>
                <a:lnTo>
                  <a:pt x="756" y="738"/>
                </a:lnTo>
                <a:lnTo>
                  <a:pt x="756" y="740"/>
                </a:lnTo>
                <a:lnTo>
                  <a:pt x="754" y="740"/>
                </a:lnTo>
                <a:lnTo>
                  <a:pt x="752" y="742"/>
                </a:lnTo>
                <a:lnTo>
                  <a:pt x="752" y="742"/>
                </a:lnTo>
                <a:lnTo>
                  <a:pt x="750" y="744"/>
                </a:lnTo>
                <a:lnTo>
                  <a:pt x="748" y="746"/>
                </a:lnTo>
                <a:lnTo>
                  <a:pt x="748" y="746"/>
                </a:lnTo>
                <a:lnTo>
                  <a:pt x="752" y="746"/>
                </a:lnTo>
                <a:lnTo>
                  <a:pt x="754" y="746"/>
                </a:lnTo>
                <a:lnTo>
                  <a:pt x="760" y="744"/>
                </a:lnTo>
                <a:lnTo>
                  <a:pt x="764" y="740"/>
                </a:lnTo>
                <a:lnTo>
                  <a:pt x="768" y="736"/>
                </a:lnTo>
                <a:lnTo>
                  <a:pt x="770" y="734"/>
                </a:lnTo>
                <a:lnTo>
                  <a:pt x="770" y="730"/>
                </a:lnTo>
                <a:lnTo>
                  <a:pt x="772" y="728"/>
                </a:lnTo>
                <a:lnTo>
                  <a:pt x="774" y="724"/>
                </a:lnTo>
                <a:lnTo>
                  <a:pt x="776" y="722"/>
                </a:lnTo>
                <a:lnTo>
                  <a:pt x="782" y="722"/>
                </a:lnTo>
                <a:lnTo>
                  <a:pt x="788" y="722"/>
                </a:lnTo>
                <a:lnTo>
                  <a:pt x="794" y="722"/>
                </a:lnTo>
                <a:lnTo>
                  <a:pt x="798" y="722"/>
                </a:lnTo>
                <a:lnTo>
                  <a:pt x="802" y="722"/>
                </a:lnTo>
                <a:lnTo>
                  <a:pt x="802" y="722"/>
                </a:lnTo>
                <a:lnTo>
                  <a:pt x="800" y="722"/>
                </a:lnTo>
                <a:lnTo>
                  <a:pt x="798" y="720"/>
                </a:lnTo>
                <a:lnTo>
                  <a:pt x="798" y="718"/>
                </a:lnTo>
                <a:lnTo>
                  <a:pt x="798" y="714"/>
                </a:lnTo>
                <a:lnTo>
                  <a:pt x="800" y="712"/>
                </a:lnTo>
                <a:lnTo>
                  <a:pt x="804" y="708"/>
                </a:lnTo>
                <a:lnTo>
                  <a:pt x="806" y="704"/>
                </a:lnTo>
                <a:lnTo>
                  <a:pt x="810" y="700"/>
                </a:lnTo>
                <a:lnTo>
                  <a:pt x="814" y="698"/>
                </a:lnTo>
                <a:lnTo>
                  <a:pt x="820" y="696"/>
                </a:lnTo>
                <a:lnTo>
                  <a:pt x="826" y="696"/>
                </a:lnTo>
                <a:lnTo>
                  <a:pt x="832" y="696"/>
                </a:lnTo>
                <a:lnTo>
                  <a:pt x="838" y="696"/>
                </a:lnTo>
                <a:lnTo>
                  <a:pt x="840" y="698"/>
                </a:lnTo>
                <a:lnTo>
                  <a:pt x="842" y="698"/>
                </a:lnTo>
                <a:lnTo>
                  <a:pt x="846" y="700"/>
                </a:lnTo>
                <a:lnTo>
                  <a:pt x="848" y="700"/>
                </a:lnTo>
                <a:lnTo>
                  <a:pt x="850" y="702"/>
                </a:lnTo>
              </a:path>
            </a:pathLst>
          </a:custGeom>
          <a:solidFill>
            <a:srgbClr val="92D050"/>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88" name="Freeform 258"/>
          <p:cNvSpPr>
            <a:spLocks/>
          </p:cNvSpPr>
          <p:nvPr/>
        </p:nvSpPr>
        <p:spPr bwMode="gray">
          <a:xfrm>
            <a:off x="6363371" y="3424123"/>
            <a:ext cx="825899" cy="749682"/>
          </a:xfrm>
          <a:custGeom>
            <a:avLst/>
            <a:gdLst/>
            <a:ahLst/>
            <a:cxnLst>
              <a:cxn ang="0">
                <a:pos x="318" y="44"/>
              </a:cxn>
              <a:cxn ang="0">
                <a:pos x="282" y="40"/>
              </a:cxn>
              <a:cxn ang="0">
                <a:pos x="262" y="32"/>
              </a:cxn>
              <a:cxn ang="0">
                <a:pos x="242" y="24"/>
              </a:cxn>
              <a:cxn ang="0">
                <a:pos x="230" y="28"/>
              </a:cxn>
              <a:cxn ang="0">
                <a:pos x="220" y="32"/>
              </a:cxn>
              <a:cxn ang="0">
                <a:pos x="176" y="4"/>
              </a:cxn>
              <a:cxn ang="0">
                <a:pos x="118" y="12"/>
              </a:cxn>
              <a:cxn ang="0">
                <a:pos x="100" y="14"/>
              </a:cxn>
              <a:cxn ang="0">
                <a:pos x="68" y="60"/>
              </a:cxn>
              <a:cxn ang="0">
                <a:pos x="18" y="98"/>
              </a:cxn>
              <a:cxn ang="0">
                <a:pos x="60" y="144"/>
              </a:cxn>
              <a:cxn ang="0">
                <a:pos x="58" y="178"/>
              </a:cxn>
              <a:cxn ang="0">
                <a:pos x="8" y="182"/>
              </a:cxn>
              <a:cxn ang="0">
                <a:pos x="62" y="228"/>
              </a:cxn>
              <a:cxn ang="0">
                <a:pos x="86" y="220"/>
              </a:cxn>
              <a:cxn ang="0">
                <a:pos x="86" y="236"/>
              </a:cxn>
              <a:cxn ang="0">
                <a:pos x="76" y="260"/>
              </a:cxn>
              <a:cxn ang="0">
                <a:pos x="52" y="284"/>
              </a:cxn>
              <a:cxn ang="0">
                <a:pos x="18" y="308"/>
              </a:cxn>
              <a:cxn ang="0">
                <a:pos x="28" y="328"/>
              </a:cxn>
              <a:cxn ang="0">
                <a:pos x="38" y="352"/>
              </a:cxn>
              <a:cxn ang="0">
                <a:pos x="68" y="362"/>
              </a:cxn>
              <a:cxn ang="0">
                <a:pos x="74" y="386"/>
              </a:cxn>
              <a:cxn ang="0">
                <a:pos x="92" y="382"/>
              </a:cxn>
              <a:cxn ang="0">
                <a:pos x="102" y="394"/>
              </a:cxn>
              <a:cxn ang="0">
                <a:pos x="124" y="390"/>
              </a:cxn>
              <a:cxn ang="0">
                <a:pos x="138" y="384"/>
              </a:cxn>
              <a:cxn ang="0">
                <a:pos x="104" y="434"/>
              </a:cxn>
              <a:cxn ang="0">
                <a:pos x="68" y="464"/>
              </a:cxn>
              <a:cxn ang="0">
                <a:pos x="86" y="466"/>
              </a:cxn>
              <a:cxn ang="0">
                <a:pos x="160" y="412"/>
              </a:cxn>
              <a:cxn ang="0">
                <a:pos x="186" y="390"/>
              </a:cxn>
              <a:cxn ang="0">
                <a:pos x="178" y="374"/>
              </a:cxn>
              <a:cxn ang="0">
                <a:pos x="206" y="326"/>
              </a:cxn>
              <a:cxn ang="0">
                <a:pos x="250" y="322"/>
              </a:cxn>
              <a:cxn ang="0">
                <a:pos x="212" y="346"/>
              </a:cxn>
              <a:cxn ang="0">
                <a:pos x="206" y="364"/>
              </a:cxn>
              <a:cxn ang="0">
                <a:pos x="220" y="376"/>
              </a:cxn>
              <a:cxn ang="0">
                <a:pos x="246" y="356"/>
              </a:cxn>
              <a:cxn ang="0">
                <a:pos x="254" y="338"/>
              </a:cxn>
              <a:cxn ang="0">
                <a:pos x="274" y="338"/>
              </a:cxn>
              <a:cxn ang="0">
                <a:pos x="312" y="354"/>
              </a:cxn>
              <a:cxn ang="0">
                <a:pos x="350" y="368"/>
              </a:cxn>
              <a:cxn ang="0">
                <a:pos x="372" y="372"/>
              </a:cxn>
              <a:cxn ang="0">
                <a:pos x="426" y="388"/>
              </a:cxn>
              <a:cxn ang="0">
                <a:pos x="452" y="428"/>
              </a:cxn>
              <a:cxn ang="0">
                <a:pos x="462" y="454"/>
              </a:cxn>
              <a:cxn ang="0">
                <a:pos x="472" y="462"/>
              </a:cxn>
              <a:cxn ang="0">
                <a:pos x="480" y="474"/>
              </a:cxn>
              <a:cxn ang="0">
                <a:pos x="480" y="496"/>
              </a:cxn>
              <a:cxn ang="0">
                <a:pos x="490" y="456"/>
              </a:cxn>
              <a:cxn ang="0">
                <a:pos x="462" y="418"/>
              </a:cxn>
              <a:cxn ang="0">
                <a:pos x="416" y="368"/>
              </a:cxn>
              <a:cxn ang="0">
                <a:pos x="378" y="362"/>
              </a:cxn>
            </a:cxnLst>
            <a:rect l="0" t="0" r="r" b="b"/>
            <a:pathLst>
              <a:path w="492" h="498">
                <a:moveTo>
                  <a:pt x="338" y="50"/>
                </a:moveTo>
                <a:lnTo>
                  <a:pt x="336" y="48"/>
                </a:lnTo>
                <a:lnTo>
                  <a:pt x="334" y="46"/>
                </a:lnTo>
                <a:lnTo>
                  <a:pt x="332" y="46"/>
                </a:lnTo>
                <a:lnTo>
                  <a:pt x="328" y="44"/>
                </a:lnTo>
                <a:lnTo>
                  <a:pt x="324" y="44"/>
                </a:lnTo>
                <a:lnTo>
                  <a:pt x="318" y="44"/>
                </a:lnTo>
                <a:lnTo>
                  <a:pt x="310" y="48"/>
                </a:lnTo>
                <a:lnTo>
                  <a:pt x="310" y="48"/>
                </a:lnTo>
                <a:lnTo>
                  <a:pt x="306" y="48"/>
                </a:lnTo>
                <a:lnTo>
                  <a:pt x="300" y="48"/>
                </a:lnTo>
                <a:lnTo>
                  <a:pt x="294" y="46"/>
                </a:lnTo>
                <a:lnTo>
                  <a:pt x="288" y="44"/>
                </a:lnTo>
                <a:lnTo>
                  <a:pt x="282" y="40"/>
                </a:lnTo>
                <a:lnTo>
                  <a:pt x="282" y="40"/>
                </a:lnTo>
                <a:lnTo>
                  <a:pt x="280" y="40"/>
                </a:lnTo>
                <a:lnTo>
                  <a:pt x="276" y="40"/>
                </a:lnTo>
                <a:lnTo>
                  <a:pt x="272" y="40"/>
                </a:lnTo>
                <a:lnTo>
                  <a:pt x="268" y="38"/>
                </a:lnTo>
                <a:lnTo>
                  <a:pt x="264" y="36"/>
                </a:lnTo>
                <a:lnTo>
                  <a:pt x="262" y="32"/>
                </a:lnTo>
                <a:lnTo>
                  <a:pt x="260" y="30"/>
                </a:lnTo>
                <a:lnTo>
                  <a:pt x="258" y="30"/>
                </a:lnTo>
                <a:lnTo>
                  <a:pt x="254" y="28"/>
                </a:lnTo>
                <a:lnTo>
                  <a:pt x="250" y="26"/>
                </a:lnTo>
                <a:lnTo>
                  <a:pt x="246" y="26"/>
                </a:lnTo>
                <a:lnTo>
                  <a:pt x="244" y="26"/>
                </a:lnTo>
                <a:lnTo>
                  <a:pt x="242" y="24"/>
                </a:lnTo>
                <a:lnTo>
                  <a:pt x="240" y="24"/>
                </a:lnTo>
                <a:lnTo>
                  <a:pt x="236" y="22"/>
                </a:lnTo>
                <a:lnTo>
                  <a:pt x="234" y="20"/>
                </a:lnTo>
                <a:lnTo>
                  <a:pt x="230" y="22"/>
                </a:lnTo>
                <a:lnTo>
                  <a:pt x="230" y="22"/>
                </a:lnTo>
                <a:lnTo>
                  <a:pt x="228" y="26"/>
                </a:lnTo>
                <a:lnTo>
                  <a:pt x="230" y="28"/>
                </a:lnTo>
                <a:lnTo>
                  <a:pt x="230" y="30"/>
                </a:lnTo>
                <a:lnTo>
                  <a:pt x="230" y="34"/>
                </a:lnTo>
                <a:lnTo>
                  <a:pt x="230" y="36"/>
                </a:lnTo>
                <a:lnTo>
                  <a:pt x="230" y="36"/>
                </a:lnTo>
                <a:lnTo>
                  <a:pt x="228" y="36"/>
                </a:lnTo>
                <a:lnTo>
                  <a:pt x="224" y="36"/>
                </a:lnTo>
                <a:lnTo>
                  <a:pt x="220" y="32"/>
                </a:lnTo>
                <a:lnTo>
                  <a:pt x="216" y="28"/>
                </a:lnTo>
                <a:lnTo>
                  <a:pt x="212" y="24"/>
                </a:lnTo>
                <a:lnTo>
                  <a:pt x="208" y="20"/>
                </a:lnTo>
                <a:lnTo>
                  <a:pt x="198" y="16"/>
                </a:lnTo>
                <a:lnTo>
                  <a:pt x="188" y="10"/>
                </a:lnTo>
                <a:lnTo>
                  <a:pt x="180" y="6"/>
                </a:lnTo>
                <a:lnTo>
                  <a:pt x="176" y="4"/>
                </a:lnTo>
                <a:lnTo>
                  <a:pt x="172" y="4"/>
                </a:lnTo>
                <a:lnTo>
                  <a:pt x="164" y="0"/>
                </a:lnTo>
                <a:lnTo>
                  <a:pt x="150" y="0"/>
                </a:lnTo>
                <a:lnTo>
                  <a:pt x="134" y="4"/>
                </a:lnTo>
                <a:lnTo>
                  <a:pt x="128" y="8"/>
                </a:lnTo>
                <a:lnTo>
                  <a:pt x="122" y="10"/>
                </a:lnTo>
                <a:lnTo>
                  <a:pt x="118" y="12"/>
                </a:lnTo>
                <a:lnTo>
                  <a:pt x="116" y="12"/>
                </a:lnTo>
                <a:lnTo>
                  <a:pt x="114" y="12"/>
                </a:lnTo>
                <a:lnTo>
                  <a:pt x="112" y="12"/>
                </a:lnTo>
                <a:lnTo>
                  <a:pt x="110" y="12"/>
                </a:lnTo>
                <a:lnTo>
                  <a:pt x="108" y="12"/>
                </a:lnTo>
                <a:lnTo>
                  <a:pt x="104" y="12"/>
                </a:lnTo>
                <a:lnTo>
                  <a:pt x="100" y="14"/>
                </a:lnTo>
                <a:lnTo>
                  <a:pt x="94" y="16"/>
                </a:lnTo>
                <a:lnTo>
                  <a:pt x="88" y="20"/>
                </a:lnTo>
                <a:lnTo>
                  <a:pt x="86" y="22"/>
                </a:lnTo>
                <a:lnTo>
                  <a:pt x="84" y="28"/>
                </a:lnTo>
                <a:lnTo>
                  <a:pt x="80" y="36"/>
                </a:lnTo>
                <a:lnTo>
                  <a:pt x="74" y="48"/>
                </a:lnTo>
                <a:lnTo>
                  <a:pt x="68" y="60"/>
                </a:lnTo>
                <a:lnTo>
                  <a:pt x="58" y="70"/>
                </a:lnTo>
                <a:lnTo>
                  <a:pt x="50" y="74"/>
                </a:lnTo>
                <a:lnTo>
                  <a:pt x="38" y="76"/>
                </a:lnTo>
                <a:lnTo>
                  <a:pt x="28" y="78"/>
                </a:lnTo>
                <a:lnTo>
                  <a:pt x="20" y="84"/>
                </a:lnTo>
                <a:lnTo>
                  <a:pt x="18" y="92"/>
                </a:lnTo>
                <a:lnTo>
                  <a:pt x="18" y="98"/>
                </a:lnTo>
                <a:lnTo>
                  <a:pt x="20" y="102"/>
                </a:lnTo>
                <a:lnTo>
                  <a:pt x="22" y="106"/>
                </a:lnTo>
                <a:lnTo>
                  <a:pt x="26" y="110"/>
                </a:lnTo>
                <a:lnTo>
                  <a:pt x="32" y="114"/>
                </a:lnTo>
                <a:lnTo>
                  <a:pt x="38" y="120"/>
                </a:lnTo>
                <a:lnTo>
                  <a:pt x="48" y="130"/>
                </a:lnTo>
                <a:lnTo>
                  <a:pt x="60" y="144"/>
                </a:lnTo>
                <a:lnTo>
                  <a:pt x="70" y="156"/>
                </a:lnTo>
                <a:lnTo>
                  <a:pt x="76" y="168"/>
                </a:lnTo>
                <a:lnTo>
                  <a:pt x="72" y="178"/>
                </a:lnTo>
                <a:lnTo>
                  <a:pt x="68" y="180"/>
                </a:lnTo>
                <a:lnTo>
                  <a:pt x="64" y="180"/>
                </a:lnTo>
                <a:lnTo>
                  <a:pt x="62" y="180"/>
                </a:lnTo>
                <a:lnTo>
                  <a:pt x="58" y="178"/>
                </a:lnTo>
                <a:lnTo>
                  <a:pt x="54" y="176"/>
                </a:lnTo>
                <a:lnTo>
                  <a:pt x="52" y="172"/>
                </a:lnTo>
                <a:lnTo>
                  <a:pt x="50" y="170"/>
                </a:lnTo>
                <a:lnTo>
                  <a:pt x="46" y="168"/>
                </a:lnTo>
                <a:lnTo>
                  <a:pt x="34" y="168"/>
                </a:lnTo>
                <a:lnTo>
                  <a:pt x="20" y="172"/>
                </a:lnTo>
                <a:lnTo>
                  <a:pt x="8" y="182"/>
                </a:lnTo>
                <a:lnTo>
                  <a:pt x="2" y="192"/>
                </a:lnTo>
                <a:lnTo>
                  <a:pt x="0" y="200"/>
                </a:lnTo>
                <a:lnTo>
                  <a:pt x="0" y="208"/>
                </a:lnTo>
                <a:lnTo>
                  <a:pt x="8" y="216"/>
                </a:lnTo>
                <a:lnTo>
                  <a:pt x="26" y="226"/>
                </a:lnTo>
                <a:lnTo>
                  <a:pt x="44" y="232"/>
                </a:lnTo>
                <a:lnTo>
                  <a:pt x="62" y="228"/>
                </a:lnTo>
                <a:lnTo>
                  <a:pt x="64" y="228"/>
                </a:lnTo>
                <a:lnTo>
                  <a:pt x="66" y="226"/>
                </a:lnTo>
                <a:lnTo>
                  <a:pt x="70" y="224"/>
                </a:lnTo>
                <a:lnTo>
                  <a:pt x="74" y="222"/>
                </a:lnTo>
                <a:lnTo>
                  <a:pt x="78" y="222"/>
                </a:lnTo>
                <a:lnTo>
                  <a:pt x="82" y="220"/>
                </a:lnTo>
                <a:lnTo>
                  <a:pt x="86" y="220"/>
                </a:lnTo>
                <a:lnTo>
                  <a:pt x="88" y="222"/>
                </a:lnTo>
                <a:lnTo>
                  <a:pt x="90" y="224"/>
                </a:lnTo>
                <a:lnTo>
                  <a:pt x="88" y="226"/>
                </a:lnTo>
                <a:lnTo>
                  <a:pt x="86" y="228"/>
                </a:lnTo>
                <a:lnTo>
                  <a:pt x="86" y="230"/>
                </a:lnTo>
                <a:lnTo>
                  <a:pt x="84" y="234"/>
                </a:lnTo>
                <a:lnTo>
                  <a:pt x="86" y="236"/>
                </a:lnTo>
                <a:lnTo>
                  <a:pt x="88" y="240"/>
                </a:lnTo>
                <a:lnTo>
                  <a:pt x="90" y="242"/>
                </a:lnTo>
                <a:lnTo>
                  <a:pt x="92" y="246"/>
                </a:lnTo>
                <a:lnTo>
                  <a:pt x="92" y="248"/>
                </a:lnTo>
                <a:lnTo>
                  <a:pt x="90" y="252"/>
                </a:lnTo>
                <a:lnTo>
                  <a:pt x="86" y="256"/>
                </a:lnTo>
                <a:lnTo>
                  <a:pt x="76" y="260"/>
                </a:lnTo>
                <a:lnTo>
                  <a:pt x="64" y="266"/>
                </a:lnTo>
                <a:lnTo>
                  <a:pt x="56" y="274"/>
                </a:lnTo>
                <a:lnTo>
                  <a:pt x="52" y="284"/>
                </a:lnTo>
                <a:lnTo>
                  <a:pt x="54" y="284"/>
                </a:lnTo>
                <a:lnTo>
                  <a:pt x="54" y="284"/>
                </a:lnTo>
                <a:lnTo>
                  <a:pt x="54" y="284"/>
                </a:lnTo>
                <a:lnTo>
                  <a:pt x="52" y="284"/>
                </a:lnTo>
                <a:lnTo>
                  <a:pt x="52" y="286"/>
                </a:lnTo>
                <a:lnTo>
                  <a:pt x="48" y="288"/>
                </a:lnTo>
                <a:lnTo>
                  <a:pt x="44" y="290"/>
                </a:lnTo>
                <a:lnTo>
                  <a:pt x="36" y="296"/>
                </a:lnTo>
                <a:lnTo>
                  <a:pt x="28" y="300"/>
                </a:lnTo>
                <a:lnTo>
                  <a:pt x="22" y="304"/>
                </a:lnTo>
                <a:lnTo>
                  <a:pt x="18" y="308"/>
                </a:lnTo>
                <a:lnTo>
                  <a:pt x="16" y="312"/>
                </a:lnTo>
                <a:lnTo>
                  <a:pt x="14" y="316"/>
                </a:lnTo>
                <a:lnTo>
                  <a:pt x="16" y="320"/>
                </a:lnTo>
                <a:lnTo>
                  <a:pt x="22" y="324"/>
                </a:lnTo>
                <a:lnTo>
                  <a:pt x="22" y="326"/>
                </a:lnTo>
                <a:lnTo>
                  <a:pt x="24" y="326"/>
                </a:lnTo>
                <a:lnTo>
                  <a:pt x="28" y="328"/>
                </a:lnTo>
                <a:lnTo>
                  <a:pt x="34" y="330"/>
                </a:lnTo>
                <a:lnTo>
                  <a:pt x="38" y="332"/>
                </a:lnTo>
                <a:lnTo>
                  <a:pt x="38" y="332"/>
                </a:lnTo>
                <a:lnTo>
                  <a:pt x="38" y="336"/>
                </a:lnTo>
                <a:lnTo>
                  <a:pt x="38" y="340"/>
                </a:lnTo>
                <a:lnTo>
                  <a:pt x="38" y="346"/>
                </a:lnTo>
                <a:lnTo>
                  <a:pt x="38" y="352"/>
                </a:lnTo>
                <a:lnTo>
                  <a:pt x="42" y="358"/>
                </a:lnTo>
                <a:lnTo>
                  <a:pt x="48" y="362"/>
                </a:lnTo>
                <a:lnTo>
                  <a:pt x="50" y="362"/>
                </a:lnTo>
                <a:lnTo>
                  <a:pt x="54" y="362"/>
                </a:lnTo>
                <a:lnTo>
                  <a:pt x="58" y="362"/>
                </a:lnTo>
                <a:lnTo>
                  <a:pt x="64" y="362"/>
                </a:lnTo>
                <a:lnTo>
                  <a:pt x="68" y="362"/>
                </a:lnTo>
                <a:lnTo>
                  <a:pt x="68" y="364"/>
                </a:lnTo>
                <a:lnTo>
                  <a:pt x="70" y="366"/>
                </a:lnTo>
                <a:lnTo>
                  <a:pt x="70" y="370"/>
                </a:lnTo>
                <a:lnTo>
                  <a:pt x="72" y="374"/>
                </a:lnTo>
                <a:lnTo>
                  <a:pt x="74" y="380"/>
                </a:lnTo>
                <a:lnTo>
                  <a:pt x="74" y="386"/>
                </a:lnTo>
                <a:lnTo>
                  <a:pt x="74" y="386"/>
                </a:lnTo>
                <a:lnTo>
                  <a:pt x="76" y="388"/>
                </a:lnTo>
                <a:lnTo>
                  <a:pt x="80" y="388"/>
                </a:lnTo>
                <a:lnTo>
                  <a:pt x="82" y="388"/>
                </a:lnTo>
                <a:lnTo>
                  <a:pt x="86" y="386"/>
                </a:lnTo>
                <a:lnTo>
                  <a:pt x="90" y="382"/>
                </a:lnTo>
                <a:lnTo>
                  <a:pt x="90" y="382"/>
                </a:lnTo>
                <a:lnTo>
                  <a:pt x="92" y="382"/>
                </a:lnTo>
                <a:lnTo>
                  <a:pt x="94" y="382"/>
                </a:lnTo>
                <a:lnTo>
                  <a:pt x="96" y="382"/>
                </a:lnTo>
                <a:lnTo>
                  <a:pt x="98" y="384"/>
                </a:lnTo>
                <a:lnTo>
                  <a:pt x="98" y="388"/>
                </a:lnTo>
                <a:lnTo>
                  <a:pt x="100" y="390"/>
                </a:lnTo>
                <a:lnTo>
                  <a:pt x="100" y="392"/>
                </a:lnTo>
                <a:lnTo>
                  <a:pt x="102" y="394"/>
                </a:lnTo>
                <a:lnTo>
                  <a:pt x="104" y="396"/>
                </a:lnTo>
                <a:lnTo>
                  <a:pt x="106" y="398"/>
                </a:lnTo>
                <a:lnTo>
                  <a:pt x="110" y="398"/>
                </a:lnTo>
                <a:lnTo>
                  <a:pt x="116" y="396"/>
                </a:lnTo>
                <a:lnTo>
                  <a:pt x="120" y="392"/>
                </a:lnTo>
                <a:lnTo>
                  <a:pt x="122" y="392"/>
                </a:lnTo>
                <a:lnTo>
                  <a:pt x="124" y="390"/>
                </a:lnTo>
                <a:lnTo>
                  <a:pt x="126" y="388"/>
                </a:lnTo>
                <a:lnTo>
                  <a:pt x="128" y="384"/>
                </a:lnTo>
                <a:lnTo>
                  <a:pt x="130" y="382"/>
                </a:lnTo>
                <a:lnTo>
                  <a:pt x="134" y="380"/>
                </a:lnTo>
                <a:lnTo>
                  <a:pt x="136" y="380"/>
                </a:lnTo>
                <a:lnTo>
                  <a:pt x="138" y="380"/>
                </a:lnTo>
                <a:lnTo>
                  <a:pt x="138" y="384"/>
                </a:lnTo>
                <a:lnTo>
                  <a:pt x="138" y="388"/>
                </a:lnTo>
                <a:lnTo>
                  <a:pt x="136" y="396"/>
                </a:lnTo>
                <a:lnTo>
                  <a:pt x="132" y="408"/>
                </a:lnTo>
                <a:lnTo>
                  <a:pt x="126" y="418"/>
                </a:lnTo>
                <a:lnTo>
                  <a:pt x="122" y="420"/>
                </a:lnTo>
                <a:lnTo>
                  <a:pt x="114" y="426"/>
                </a:lnTo>
                <a:lnTo>
                  <a:pt x="104" y="434"/>
                </a:lnTo>
                <a:lnTo>
                  <a:pt x="94" y="444"/>
                </a:lnTo>
                <a:lnTo>
                  <a:pt x="86" y="454"/>
                </a:lnTo>
                <a:lnTo>
                  <a:pt x="84" y="456"/>
                </a:lnTo>
                <a:lnTo>
                  <a:pt x="82" y="456"/>
                </a:lnTo>
                <a:lnTo>
                  <a:pt x="78" y="458"/>
                </a:lnTo>
                <a:lnTo>
                  <a:pt x="74" y="462"/>
                </a:lnTo>
                <a:lnTo>
                  <a:pt x="68" y="464"/>
                </a:lnTo>
                <a:lnTo>
                  <a:pt x="64" y="470"/>
                </a:lnTo>
                <a:lnTo>
                  <a:pt x="62" y="474"/>
                </a:lnTo>
                <a:lnTo>
                  <a:pt x="64" y="474"/>
                </a:lnTo>
                <a:lnTo>
                  <a:pt x="66" y="472"/>
                </a:lnTo>
                <a:lnTo>
                  <a:pt x="72" y="470"/>
                </a:lnTo>
                <a:lnTo>
                  <a:pt x="78" y="468"/>
                </a:lnTo>
                <a:lnTo>
                  <a:pt x="86" y="466"/>
                </a:lnTo>
                <a:lnTo>
                  <a:pt x="94" y="464"/>
                </a:lnTo>
                <a:lnTo>
                  <a:pt x="106" y="458"/>
                </a:lnTo>
                <a:lnTo>
                  <a:pt x="120" y="450"/>
                </a:lnTo>
                <a:lnTo>
                  <a:pt x="134" y="436"/>
                </a:lnTo>
                <a:lnTo>
                  <a:pt x="148" y="424"/>
                </a:lnTo>
                <a:lnTo>
                  <a:pt x="160" y="412"/>
                </a:lnTo>
                <a:lnTo>
                  <a:pt x="160" y="412"/>
                </a:lnTo>
                <a:lnTo>
                  <a:pt x="164" y="410"/>
                </a:lnTo>
                <a:lnTo>
                  <a:pt x="168" y="408"/>
                </a:lnTo>
                <a:lnTo>
                  <a:pt x="172" y="404"/>
                </a:lnTo>
                <a:lnTo>
                  <a:pt x="176" y="402"/>
                </a:lnTo>
                <a:lnTo>
                  <a:pt x="180" y="398"/>
                </a:lnTo>
                <a:lnTo>
                  <a:pt x="184" y="394"/>
                </a:lnTo>
                <a:lnTo>
                  <a:pt x="186" y="390"/>
                </a:lnTo>
                <a:lnTo>
                  <a:pt x="184" y="386"/>
                </a:lnTo>
                <a:lnTo>
                  <a:pt x="182" y="382"/>
                </a:lnTo>
                <a:lnTo>
                  <a:pt x="180" y="382"/>
                </a:lnTo>
                <a:lnTo>
                  <a:pt x="178" y="380"/>
                </a:lnTo>
                <a:lnTo>
                  <a:pt x="178" y="378"/>
                </a:lnTo>
                <a:lnTo>
                  <a:pt x="176" y="376"/>
                </a:lnTo>
                <a:lnTo>
                  <a:pt x="178" y="374"/>
                </a:lnTo>
                <a:lnTo>
                  <a:pt x="182" y="372"/>
                </a:lnTo>
                <a:lnTo>
                  <a:pt x="184" y="368"/>
                </a:lnTo>
                <a:lnTo>
                  <a:pt x="188" y="360"/>
                </a:lnTo>
                <a:lnTo>
                  <a:pt x="194" y="350"/>
                </a:lnTo>
                <a:lnTo>
                  <a:pt x="200" y="340"/>
                </a:lnTo>
                <a:lnTo>
                  <a:pt x="204" y="328"/>
                </a:lnTo>
                <a:lnTo>
                  <a:pt x="206" y="326"/>
                </a:lnTo>
                <a:lnTo>
                  <a:pt x="214" y="322"/>
                </a:lnTo>
                <a:lnTo>
                  <a:pt x="226" y="318"/>
                </a:lnTo>
                <a:lnTo>
                  <a:pt x="244" y="318"/>
                </a:lnTo>
                <a:lnTo>
                  <a:pt x="244" y="318"/>
                </a:lnTo>
                <a:lnTo>
                  <a:pt x="246" y="320"/>
                </a:lnTo>
                <a:lnTo>
                  <a:pt x="248" y="322"/>
                </a:lnTo>
                <a:lnTo>
                  <a:pt x="250" y="322"/>
                </a:lnTo>
                <a:lnTo>
                  <a:pt x="252" y="324"/>
                </a:lnTo>
                <a:lnTo>
                  <a:pt x="252" y="326"/>
                </a:lnTo>
                <a:lnTo>
                  <a:pt x="248" y="328"/>
                </a:lnTo>
                <a:lnTo>
                  <a:pt x="244" y="328"/>
                </a:lnTo>
                <a:lnTo>
                  <a:pt x="232" y="332"/>
                </a:lnTo>
                <a:lnTo>
                  <a:pt x="220" y="336"/>
                </a:lnTo>
                <a:lnTo>
                  <a:pt x="212" y="346"/>
                </a:lnTo>
                <a:lnTo>
                  <a:pt x="212" y="348"/>
                </a:lnTo>
                <a:lnTo>
                  <a:pt x="212" y="350"/>
                </a:lnTo>
                <a:lnTo>
                  <a:pt x="210" y="354"/>
                </a:lnTo>
                <a:lnTo>
                  <a:pt x="208" y="358"/>
                </a:lnTo>
                <a:lnTo>
                  <a:pt x="206" y="360"/>
                </a:lnTo>
                <a:lnTo>
                  <a:pt x="206" y="362"/>
                </a:lnTo>
                <a:lnTo>
                  <a:pt x="206" y="364"/>
                </a:lnTo>
                <a:lnTo>
                  <a:pt x="206" y="366"/>
                </a:lnTo>
                <a:lnTo>
                  <a:pt x="206" y="370"/>
                </a:lnTo>
                <a:lnTo>
                  <a:pt x="208" y="372"/>
                </a:lnTo>
                <a:lnTo>
                  <a:pt x="208" y="376"/>
                </a:lnTo>
                <a:lnTo>
                  <a:pt x="212" y="376"/>
                </a:lnTo>
                <a:lnTo>
                  <a:pt x="214" y="376"/>
                </a:lnTo>
                <a:lnTo>
                  <a:pt x="220" y="376"/>
                </a:lnTo>
                <a:lnTo>
                  <a:pt x="220" y="374"/>
                </a:lnTo>
                <a:lnTo>
                  <a:pt x="224" y="372"/>
                </a:lnTo>
                <a:lnTo>
                  <a:pt x="228" y="370"/>
                </a:lnTo>
                <a:lnTo>
                  <a:pt x="232" y="368"/>
                </a:lnTo>
                <a:lnTo>
                  <a:pt x="236" y="364"/>
                </a:lnTo>
                <a:lnTo>
                  <a:pt x="242" y="360"/>
                </a:lnTo>
                <a:lnTo>
                  <a:pt x="246" y="356"/>
                </a:lnTo>
                <a:lnTo>
                  <a:pt x="248" y="354"/>
                </a:lnTo>
                <a:lnTo>
                  <a:pt x="250" y="350"/>
                </a:lnTo>
                <a:lnTo>
                  <a:pt x="250" y="348"/>
                </a:lnTo>
                <a:lnTo>
                  <a:pt x="250" y="346"/>
                </a:lnTo>
                <a:lnTo>
                  <a:pt x="252" y="344"/>
                </a:lnTo>
                <a:lnTo>
                  <a:pt x="252" y="340"/>
                </a:lnTo>
                <a:lnTo>
                  <a:pt x="254" y="338"/>
                </a:lnTo>
                <a:lnTo>
                  <a:pt x="256" y="334"/>
                </a:lnTo>
                <a:lnTo>
                  <a:pt x="258" y="334"/>
                </a:lnTo>
                <a:lnTo>
                  <a:pt x="262" y="332"/>
                </a:lnTo>
                <a:lnTo>
                  <a:pt x="266" y="334"/>
                </a:lnTo>
                <a:lnTo>
                  <a:pt x="270" y="338"/>
                </a:lnTo>
                <a:lnTo>
                  <a:pt x="272" y="338"/>
                </a:lnTo>
                <a:lnTo>
                  <a:pt x="274" y="338"/>
                </a:lnTo>
                <a:lnTo>
                  <a:pt x="280" y="338"/>
                </a:lnTo>
                <a:lnTo>
                  <a:pt x="284" y="340"/>
                </a:lnTo>
                <a:lnTo>
                  <a:pt x="290" y="342"/>
                </a:lnTo>
                <a:lnTo>
                  <a:pt x="294" y="346"/>
                </a:lnTo>
                <a:lnTo>
                  <a:pt x="296" y="350"/>
                </a:lnTo>
                <a:lnTo>
                  <a:pt x="300" y="352"/>
                </a:lnTo>
                <a:lnTo>
                  <a:pt x="312" y="354"/>
                </a:lnTo>
                <a:lnTo>
                  <a:pt x="330" y="358"/>
                </a:lnTo>
                <a:lnTo>
                  <a:pt x="332" y="358"/>
                </a:lnTo>
                <a:lnTo>
                  <a:pt x="336" y="358"/>
                </a:lnTo>
                <a:lnTo>
                  <a:pt x="340" y="362"/>
                </a:lnTo>
                <a:lnTo>
                  <a:pt x="344" y="364"/>
                </a:lnTo>
                <a:lnTo>
                  <a:pt x="348" y="370"/>
                </a:lnTo>
                <a:lnTo>
                  <a:pt x="350" y="368"/>
                </a:lnTo>
                <a:lnTo>
                  <a:pt x="350" y="366"/>
                </a:lnTo>
                <a:lnTo>
                  <a:pt x="354" y="364"/>
                </a:lnTo>
                <a:lnTo>
                  <a:pt x="356" y="362"/>
                </a:lnTo>
                <a:lnTo>
                  <a:pt x="360" y="362"/>
                </a:lnTo>
                <a:lnTo>
                  <a:pt x="364" y="362"/>
                </a:lnTo>
                <a:lnTo>
                  <a:pt x="366" y="366"/>
                </a:lnTo>
                <a:lnTo>
                  <a:pt x="372" y="372"/>
                </a:lnTo>
                <a:lnTo>
                  <a:pt x="380" y="382"/>
                </a:lnTo>
                <a:lnTo>
                  <a:pt x="390" y="392"/>
                </a:lnTo>
                <a:lnTo>
                  <a:pt x="398" y="402"/>
                </a:lnTo>
                <a:lnTo>
                  <a:pt x="406" y="408"/>
                </a:lnTo>
                <a:lnTo>
                  <a:pt x="408" y="410"/>
                </a:lnTo>
                <a:lnTo>
                  <a:pt x="424" y="386"/>
                </a:lnTo>
                <a:lnTo>
                  <a:pt x="426" y="388"/>
                </a:lnTo>
                <a:lnTo>
                  <a:pt x="432" y="398"/>
                </a:lnTo>
                <a:lnTo>
                  <a:pt x="438" y="408"/>
                </a:lnTo>
                <a:lnTo>
                  <a:pt x="442" y="418"/>
                </a:lnTo>
                <a:lnTo>
                  <a:pt x="444" y="418"/>
                </a:lnTo>
                <a:lnTo>
                  <a:pt x="446" y="420"/>
                </a:lnTo>
                <a:lnTo>
                  <a:pt x="448" y="424"/>
                </a:lnTo>
                <a:lnTo>
                  <a:pt x="452" y="428"/>
                </a:lnTo>
                <a:lnTo>
                  <a:pt x="456" y="432"/>
                </a:lnTo>
                <a:lnTo>
                  <a:pt x="458" y="436"/>
                </a:lnTo>
                <a:lnTo>
                  <a:pt x="458" y="436"/>
                </a:lnTo>
                <a:lnTo>
                  <a:pt x="458" y="440"/>
                </a:lnTo>
                <a:lnTo>
                  <a:pt x="458" y="444"/>
                </a:lnTo>
                <a:lnTo>
                  <a:pt x="460" y="450"/>
                </a:lnTo>
                <a:lnTo>
                  <a:pt x="462" y="454"/>
                </a:lnTo>
                <a:lnTo>
                  <a:pt x="466" y="458"/>
                </a:lnTo>
                <a:lnTo>
                  <a:pt x="466" y="460"/>
                </a:lnTo>
                <a:lnTo>
                  <a:pt x="466" y="460"/>
                </a:lnTo>
                <a:lnTo>
                  <a:pt x="466" y="462"/>
                </a:lnTo>
                <a:lnTo>
                  <a:pt x="468" y="462"/>
                </a:lnTo>
                <a:lnTo>
                  <a:pt x="470" y="462"/>
                </a:lnTo>
                <a:lnTo>
                  <a:pt x="472" y="462"/>
                </a:lnTo>
                <a:lnTo>
                  <a:pt x="476" y="458"/>
                </a:lnTo>
                <a:lnTo>
                  <a:pt x="476" y="458"/>
                </a:lnTo>
                <a:lnTo>
                  <a:pt x="476" y="460"/>
                </a:lnTo>
                <a:lnTo>
                  <a:pt x="478" y="460"/>
                </a:lnTo>
                <a:lnTo>
                  <a:pt x="478" y="464"/>
                </a:lnTo>
                <a:lnTo>
                  <a:pt x="478" y="468"/>
                </a:lnTo>
                <a:lnTo>
                  <a:pt x="480" y="474"/>
                </a:lnTo>
                <a:lnTo>
                  <a:pt x="478" y="474"/>
                </a:lnTo>
                <a:lnTo>
                  <a:pt x="478" y="476"/>
                </a:lnTo>
                <a:lnTo>
                  <a:pt x="476" y="480"/>
                </a:lnTo>
                <a:lnTo>
                  <a:pt x="476" y="484"/>
                </a:lnTo>
                <a:lnTo>
                  <a:pt x="476" y="488"/>
                </a:lnTo>
                <a:lnTo>
                  <a:pt x="478" y="494"/>
                </a:lnTo>
                <a:lnTo>
                  <a:pt x="480" y="496"/>
                </a:lnTo>
                <a:lnTo>
                  <a:pt x="484" y="498"/>
                </a:lnTo>
                <a:lnTo>
                  <a:pt x="486" y="494"/>
                </a:lnTo>
                <a:lnTo>
                  <a:pt x="488" y="486"/>
                </a:lnTo>
                <a:lnTo>
                  <a:pt x="490" y="474"/>
                </a:lnTo>
                <a:lnTo>
                  <a:pt x="492" y="464"/>
                </a:lnTo>
                <a:lnTo>
                  <a:pt x="492" y="456"/>
                </a:lnTo>
                <a:lnTo>
                  <a:pt x="490" y="456"/>
                </a:lnTo>
                <a:lnTo>
                  <a:pt x="488" y="454"/>
                </a:lnTo>
                <a:lnTo>
                  <a:pt x="484" y="450"/>
                </a:lnTo>
                <a:lnTo>
                  <a:pt x="478" y="444"/>
                </a:lnTo>
                <a:lnTo>
                  <a:pt x="474" y="438"/>
                </a:lnTo>
                <a:lnTo>
                  <a:pt x="470" y="430"/>
                </a:lnTo>
                <a:lnTo>
                  <a:pt x="468" y="426"/>
                </a:lnTo>
                <a:lnTo>
                  <a:pt x="462" y="418"/>
                </a:lnTo>
                <a:lnTo>
                  <a:pt x="454" y="406"/>
                </a:lnTo>
                <a:lnTo>
                  <a:pt x="444" y="392"/>
                </a:lnTo>
                <a:lnTo>
                  <a:pt x="434" y="380"/>
                </a:lnTo>
                <a:lnTo>
                  <a:pt x="426" y="370"/>
                </a:lnTo>
                <a:lnTo>
                  <a:pt x="420" y="366"/>
                </a:lnTo>
                <a:lnTo>
                  <a:pt x="418" y="366"/>
                </a:lnTo>
                <a:lnTo>
                  <a:pt x="416" y="368"/>
                </a:lnTo>
                <a:lnTo>
                  <a:pt x="412" y="372"/>
                </a:lnTo>
                <a:lnTo>
                  <a:pt x="408" y="374"/>
                </a:lnTo>
                <a:lnTo>
                  <a:pt x="402" y="378"/>
                </a:lnTo>
                <a:lnTo>
                  <a:pt x="398" y="378"/>
                </a:lnTo>
                <a:lnTo>
                  <a:pt x="396" y="376"/>
                </a:lnTo>
                <a:lnTo>
                  <a:pt x="388" y="370"/>
                </a:lnTo>
                <a:lnTo>
                  <a:pt x="378" y="362"/>
                </a:lnTo>
                <a:lnTo>
                  <a:pt x="368" y="354"/>
                </a:lnTo>
                <a:lnTo>
                  <a:pt x="358" y="348"/>
                </a:lnTo>
                <a:lnTo>
                  <a:pt x="350" y="342"/>
                </a:lnTo>
                <a:lnTo>
                  <a:pt x="338" y="342"/>
                </a:lnTo>
                <a:lnTo>
                  <a:pt x="338" y="50"/>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89" name="Freeform 259"/>
          <p:cNvSpPr>
            <a:spLocks/>
          </p:cNvSpPr>
          <p:nvPr/>
        </p:nvSpPr>
        <p:spPr bwMode="gray">
          <a:xfrm>
            <a:off x="7286632" y="4333375"/>
            <a:ext cx="1238849" cy="608177"/>
          </a:xfrm>
          <a:custGeom>
            <a:avLst/>
            <a:gdLst/>
            <a:ahLst/>
            <a:cxnLst>
              <a:cxn ang="0">
                <a:pos x="704" y="42"/>
              </a:cxn>
              <a:cxn ang="0">
                <a:pos x="724" y="30"/>
              </a:cxn>
              <a:cxn ang="0">
                <a:pos x="724" y="64"/>
              </a:cxn>
              <a:cxn ang="0">
                <a:pos x="738" y="74"/>
              </a:cxn>
              <a:cxn ang="0">
                <a:pos x="726" y="82"/>
              </a:cxn>
              <a:cxn ang="0">
                <a:pos x="702" y="96"/>
              </a:cxn>
              <a:cxn ang="0">
                <a:pos x="684" y="114"/>
              </a:cxn>
              <a:cxn ang="0">
                <a:pos x="688" y="126"/>
              </a:cxn>
              <a:cxn ang="0">
                <a:pos x="696" y="136"/>
              </a:cxn>
              <a:cxn ang="0">
                <a:pos x="668" y="140"/>
              </a:cxn>
              <a:cxn ang="0">
                <a:pos x="644" y="142"/>
              </a:cxn>
              <a:cxn ang="0">
                <a:pos x="646" y="162"/>
              </a:cxn>
              <a:cxn ang="0">
                <a:pos x="642" y="192"/>
              </a:cxn>
              <a:cxn ang="0">
                <a:pos x="630" y="184"/>
              </a:cxn>
              <a:cxn ang="0">
                <a:pos x="622" y="186"/>
              </a:cxn>
              <a:cxn ang="0">
                <a:pos x="626" y="204"/>
              </a:cxn>
              <a:cxn ang="0">
                <a:pos x="616" y="218"/>
              </a:cxn>
              <a:cxn ang="0">
                <a:pos x="624" y="234"/>
              </a:cxn>
              <a:cxn ang="0">
                <a:pos x="610" y="240"/>
              </a:cxn>
              <a:cxn ang="0">
                <a:pos x="556" y="296"/>
              </a:cxn>
              <a:cxn ang="0">
                <a:pos x="550" y="320"/>
              </a:cxn>
              <a:cxn ang="0">
                <a:pos x="572" y="368"/>
              </a:cxn>
              <a:cxn ang="0">
                <a:pos x="566" y="404"/>
              </a:cxn>
              <a:cxn ang="0">
                <a:pos x="528" y="348"/>
              </a:cxn>
              <a:cxn ang="0">
                <a:pos x="516" y="326"/>
              </a:cxn>
              <a:cxn ang="0">
                <a:pos x="446" y="324"/>
              </a:cxn>
              <a:cxn ang="0">
                <a:pos x="382" y="334"/>
              </a:cxn>
              <a:cxn ang="0">
                <a:pos x="344" y="376"/>
              </a:cxn>
              <a:cxn ang="0">
                <a:pos x="308" y="350"/>
              </a:cxn>
              <a:cxn ang="0">
                <a:pos x="288" y="336"/>
              </a:cxn>
              <a:cxn ang="0">
                <a:pos x="262" y="334"/>
              </a:cxn>
              <a:cxn ang="0">
                <a:pos x="228" y="296"/>
              </a:cxn>
              <a:cxn ang="0">
                <a:pos x="176" y="306"/>
              </a:cxn>
              <a:cxn ang="0">
                <a:pos x="112" y="288"/>
              </a:cxn>
              <a:cxn ang="0">
                <a:pos x="84" y="272"/>
              </a:cxn>
              <a:cxn ang="0">
                <a:pos x="52" y="252"/>
              </a:cxn>
              <a:cxn ang="0">
                <a:pos x="2" y="156"/>
              </a:cxn>
              <a:cxn ang="0">
                <a:pos x="6" y="102"/>
              </a:cxn>
              <a:cxn ang="0">
                <a:pos x="6" y="62"/>
              </a:cxn>
              <a:cxn ang="0">
                <a:pos x="14" y="22"/>
              </a:cxn>
              <a:cxn ang="0">
                <a:pos x="416" y="12"/>
              </a:cxn>
              <a:cxn ang="0">
                <a:pos x="432" y="22"/>
              </a:cxn>
              <a:cxn ang="0">
                <a:pos x="416" y="40"/>
              </a:cxn>
              <a:cxn ang="0">
                <a:pos x="454" y="42"/>
              </a:cxn>
              <a:cxn ang="0">
                <a:pos x="484" y="42"/>
              </a:cxn>
              <a:cxn ang="0">
                <a:pos x="502" y="44"/>
              </a:cxn>
              <a:cxn ang="0">
                <a:pos x="490" y="60"/>
              </a:cxn>
              <a:cxn ang="0">
                <a:pos x="472" y="66"/>
              </a:cxn>
              <a:cxn ang="0">
                <a:pos x="476" y="84"/>
              </a:cxn>
              <a:cxn ang="0">
                <a:pos x="472" y="134"/>
              </a:cxn>
              <a:cxn ang="0">
                <a:pos x="490" y="108"/>
              </a:cxn>
              <a:cxn ang="0">
                <a:pos x="504" y="64"/>
              </a:cxn>
              <a:cxn ang="0">
                <a:pos x="520" y="64"/>
              </a:cxn>
              <a:cxn ang="0">
                <a:pos x="518" y="90"/>
              </a:cxn>
              <a:cxn ang="0">
                <a:pos x="530" y="92"/>
              </a:cxn>
              <a:cxn ang="0">
                <a:pos x="536" y="120"/>
              </a:cxn>
              <a:cxn ang="0">
                <a:pos x="546" y="128"/>
              </a:cxn>
              <a:cxn ang="0">
                <a:pos x="586" y="114"/>
              </a:cxn>
              <a:cxn ang="0">
                <a:pos x="596" y="94"/>
              </a:cxn>
              <a:cxn ang="0">
                <a:pos x="634" y="82"/>
              </a:cxn>
            </a:cxnLst>
            <a:rect l="0" t="0" r="r" b="b"/>
            <a:pathLst>
              <a:path w="738" h="404">
                <a:moveTo>
                  <a:pt x="640" y="76"/>
                </a:moveTo>
                <a:lnTo>
                  <a:pt x="650" y="64"/>
                </a:lnTo>
                <a:lnTo>
                  <a:pt x="664" y="58"/>
                </a:lnTo>
                <a:lnTo>
                  <a:pt x="680" y="54"/>
                </a:lnTo>
                <a:lnTo>
                  <a:pt x="694" y="52"/>
                </a:lnTo>
                <a:lnTo>
                  <a:pt x="698" y="52"/>
                </a:lnTo>
                <a:lnTo>
                  <a:pt x="704" y="42"/>
                </a:lnTo>
                <a:lnTo>
                  <a:pt x="708" y="36"/>
                </a:lnTo>
                <a:lnTo>
                  <a:pt x="712" y="32"/>
                </a:lnTo>
                <a:lnTo>
                  <a:pt x="716" y="30"/>
                </a:lnTo>
                <a:lnTo>
                  <a:pt x="720" y="28"/>
                </a:lnTo>
                <a:lnTo>
                  <a:pt x="722" y="28"/>
                </a:lnTo>
                <a:lnTo>
                  <a:pt x="724" y="30"/>
                </a:lnTo>
                <a:lnTo>
                  <a:pt x="724" y="30"/>
                </a:lnTo>
                <a:lnTo>
                  <a:pt x="726" y="30"/>
                </a:lnTo>
                <a:lnTo>
                  <a:pt x="732" y="32"/>
                </a:lnTo>
                <a:lnTo>
                  <a:pt x="734" y="40"/>
                </a:lnTo>
                <a:lnTo>
                  <a:pt x="732" y="48"/>
                </a:lnTo>
                <a:lnTo>
                  <a:pt x="728" y="56"/>
                </a:lnTo>
                <a:lnTo>
                  <a:pt x="726" y="62"/>
                </a:lnTo>
                <a:lnTo>
                  <a:pt x="724" y="64"/>
                </a:lnTo>
                <a:lnTo>
                  <a:pt x="724" y="64"/>
                </a:lnTo>
                <a:lnTo>
                  <a:pt x="726" y="66"/>
                </a:lnTo>
                <a:lnTo>
                  <a:pt x="728" y="68"/>
                </a:lnTo>
                <a:lnTo>
                  <a:pt x="732" y="70"/>
                </a:lnTo>
                <a:lnTo>
                  <a:pt x="734" y="72"/>
                </a:lnTo>
                <a:lnTo>
                  <a:pt x="738" y="74"/>
                </a:lnTo>
                <a:lnTo>
                  <a:pt x="738" y="74"/>
                </a:lnTo>
                <a:lnTo>
                  <a:pt x="738" y="74"/>
                </a:lnTo>
                <a:lnTo>
                  <a:pt x="738" y="76"/>
                </a:lnTo>
                <a:lnTo>
                  <a:pt x="736" y="76"/>
                </a:lnTo>
                <a:lnTo>
                  <a:pt x="734" y="78"/>
                </a:lnTo>
                <a:lnTo>
                  <a:pt x="730" y="80"/>
                </a:lnTo>
                <a:lnTo>
                  <a:pt x="730" y="82"/>
                </a:lnTo>
                <a:lnTo>
                  <a:pt x="726" y="82"/>
                </a:lnTo>
                <a:lnTo>
                  <a:pt x="722" y="84"/>
                </a:lnTo>
                <a:lnTo>
                  <a:pt x="718" y="86"/>
                </a:lnTo>
                <a:lnTo>
                  <a:pt x="712" y="86"/>
                </a:lnTo>
                <a:lnTo>
                  <a:pt x="708" y="88"/>
                </a:lnTo>
                <a:lnTo>
                  <a:pt x="706" y="90"/>
                </a:lnTo>
                <a:lnTo>
                  <a:pt x="704" y="92"/>
                </a:lnTo>
                <a:lnTo>
                  <a:pt x="702" y="96"/>
                </a:lnTo>
                <a:lnTo>
                  <a:pt x="698" y="100"/>
                </a:lnTo>
                <a:lnTo>
                  <a:pt x="696" y="104"/>
                </a:lnTo>
                <a:lnTo>
                  <a:pt x="692" y="106"/>
                </a:lnTo>
                <a:lnTo>
                  <a:pt x="692" y="108"/>
                </a:lnTo>
                <a:lnTo>
                  <a:pt x="690" y="108"/>
                </a:lnTo>
                <a:lnTo>
                  <a:pt x="688" y="110"/>
                </a:lnTo>
                <a:lnTo>
                  <a:pt x="684" y="114"/>
                </a:lnTo>
                <a:lnTo>
                  <a:pt x="682" y="116"/>
                </a:lnTo>
                <a:lnTo>
                  <a:pt x="680" y="118"/>
                </a:lnTo>
                <a:lnTo>
                  <a:pt x="680" y="122"/>
                </a:lnTo>
                <a:lnTo>
                  <a:pt x="680" y="124"/>
                </a:lnTo>
                <a:lnTo>
                  <a:pt x="684" y="124"/>
                </a:lnTo>
                <a:lnTo>
                  <a:pt x="686" y="124"/>
                </a:lnTo>
                <a:lnTo>
                  <a:pt x="688" y="126"/>
                </a:lnTo>
                <a:lnTo>
                  <a:pt x="692" y="126"/>
                </a:lnTo>
                <a:lnTo>
                  <a:pt x="694" y="126"/>
                </a:lnTo>
                <a:lnTo>
                  <a:pt x="698" y="128"/>
                </a:lnTo>
                <a:lnTo>
                  <a:pt x="700" y="130"/>
                </a:lnTo>
                <a:lnTo>
                  <a:pt x="702" y="132"/>
                </a:lnTo>
                <a:lnTo>
                  <a:pt x="700" y="134"/>
                </a:lnTo>
                <a:lnTo>
                  <a:pt x="696" y="136"/>
                </a:lnTo>
                <a:lnTo>
                  <a:pt x="692" y="138"/>
                </a:lnTo>
                <a:lnTo>
                  <a:pt x="688" y="138"/>
                </a:lnTo>
                <a:lnTo>
                  <a:pt x="682" y="138"/>
                </a:lnTo>
                <a:lnTo>
                  <a:pt x="676" y="138"/>
                </a:lnTo>
                <a:lnTo>
                  <a:pt x="676" y="138"/>
                </a:lnTo>
                <a:lnTo>
                  <a:pt x="672" y="138"/>
                </a:lnTo>
                <a:lnTo>
                  <a:pt x="668" y="140"/>
                </a:lnTo>
                <a:lnTo>
                  <a:pt x="662" y="142"/>
                </a:lnTo>
                <a:lnTo>
                  <a:pt x="656" y="142"/>
                </a:lnTo>
                <a:lnTo>
                  <a:pt x="650" y="142"/>
                </a:lnTo>
                <a:lnTo>
                  <a:pt x="646" y="140"/>
                </a:lnTo>
                <a:lnTo>
                  <a:pt x="646" y="142"/>
                </a:lnTo>
                <a:lnTo>
                  <a:pt x="644" y="142"/>
                </a:lnTo>
                <a:lnTo>
                  <a:pt x="644" y="142"/>
                </a:lnTo>
                <a:lnTo>
                  <a:pt x="642" y="144"/>
                </a:lnTo>
                <a:lnTo>
                  <a:pt x="642" y="146"/>
                </a:lnTo>
                <a:lnTo>
                  <a:pt x="642" y="150"/>
                </a:lnTo>
                <a:lnTo>
                  <a:pt x="646" y="152"/>
                </a:lnTo>
                <a:lnTo>
                  <a:pt x="646" y="154"/>
                </a:lnTo>
                <a:lnTo>
                  <a:pt x="646" y="158"/>
                </a:lnTo>
                <a:lnTo>
                  <a:pt x="646" y="162"/>
                </a:lnTo>
                <a:lnTo>
                  <a:pt x="646" y="168"/>
                </a:lnTo>
                <a:lnTo>
                  <a:pt x="646" y="174"/>
                </a:lnTo>
                <a:lnTo>
                  <a:pt x="646" y="178"/>
                </a:lnTo>
                <a:lnTo>
                  <a:pt x="646" y="182"/>
                </a:lnTo>
                <a:lnTo>
                  <a:pt x="644" y="186"/>
                </a:lnTo>
                <a:lnTo>
                  <a:pt x="644" y="190"/>
                </a:lnTo>
                <a:lnTo>
                  <a:pt x="642" y="192"/>
                </a:lnTo>
                <a:lnTo>
                  <a:pt x="640" y="194"/>
                </a:lnTo>
                <a:lnTo>
                  <a:pt x="638" y="192"/>
                </a:lnTo>
                <a:lnTo>
                  <a:pt x="638" y="188"/>
                </a:lnTo>
                <a:lnTo>
                  <a:pt x="638" y="184"/>
                </a:lnTo>
                <a:lnTo>
                  <a:pt x="638" y="184"/>
                </a:lnTo>
                <a:lnTo>
                  <a:pt x="634" y="176"/>
                </a:lnTo>
                <a:lnTo>
                  <a:pt x="630" y="184"/>
                </a:lnTo>
                <a:lnTo>
                  <a:pt x="620" y="176"/>
                </a:lnTo>
                <a:lnTo>
                  <a:pt x="620" y="176"/>
                </a:lnTo>
                <a:lnTo>
                  <a:pt x="620" y="178"/>
                </a:lnTo>
                <a:lnTo>
                  <a:pt x="620" y="178"/>
                </a:lnTo>
                <a:lnTo>
                  <a:pt x="620" y="180"/>
                </a:lnTo>
                <a:lnTo>
                  <a:pt x="620" y="182"/>
                </a:lnTo>
                <a:lnTo>
                  <a:pt x="622" y="186"/>
                </a:lnTo>
                <a:lnTo>
                  <a:pt x="622" y="186"/>
                </a:lnTo>
                <a:lnTo>
                  <a:pt x="624" y="188"/>
                </a:lnTo>
                <a:lnTo>
                  <a:pt x="626" y="192"/>
                </a:lnTo>
                <a:lnTo>
                  <a:pt x="628" y="196"/>
                </a:lnTo>
                <a:lnTo>
                  <a:pt x="628" y="202"/>
                </a:lnTo>
                <a:lnTo>
                  <a:pt x="626" y="202"/>
                </a:lnTo>
                <a:lnTo>
                  <a:pt x="626" y="204"/>
                </a:lnTo>
                <a:lnTo>
                  <a:pt x="624" y="204"/>
                </a:lnTo>
                <a:lnTo>
                  <a:pt x="620" y="206"/>
                </a:lnTo>
                <a:lnTo>
                  <a:pt x="612" y="206"/>
                </a:lnTo>
                <a:lnTo>
                  <a:pt x="612" y="208"/>
                </a:lnTo>
                <a:lnTo>
                  <a:pt x="614" y="210"/>
                </a:lnTo>
                <a:lnTo>
                  <a:pt x="614" y="214"/>
                </a:lnTo>
                <a:lnTo>
                  <a:pt x="616" y="218"/>
                </a:lnTo>
                <a:lnTo>
                  <a:pt x="618" y="226"/>
                </a:lnTo>
                <a:lnTo>
                  <a:pt x="618" y="226"/>
                </a:lnTo>
                <a:lnTo>
                  <a:pt x="620" y="228"/>
                </a:lnTo>
                <a:lnTo>
                  <a:pt x="622" y="228"/>
                </a:lnTo>
                <a:lnTo>
                  <a:pt x="624" y="230"/>
                </a:lnTo>
                <a:lnTo>
                  <a:pt x="624" y="232"/>
                </a:lnTo>
                <a:lnTo>
                  <a:pt x="624" y="234"/>
                </a:lnTo>
                <a:lnTo>
                  <a:pt x="622" y="234"/>
                </a:lnTo>
                <a:lnTo>
                  <a:pt x="618" y="236"/>
                </a:lnTo>
                <a:lnTo>
                  <a:pt x="618" y="236"/>
                </a:lnTo>
                <a:lnTo>
                  <a:pt x="616" y="236"/>
                </a:lnTo>
                <a:lnTo>
                  <a:pt x="614" y="236"/>
                </a:lnTo>
                <a:lnTo>
                  <a:pt x="612" y="238"/>
                </a:lnTo>
                <a:lnTo>
                  <a:pt x="610" y="240"/>
                </a:lnTo>
                <a:lnTo>
                  <a:pt x="610" y="246"/>
                </a:lnTo>
                <a:lnTo>
                  <a:pt x="606" y="250"/>
                </a:lnTo>
                <a:lnTo>
                  <a:pt x="602" y="252"/>
                </a:lnTo>
                <a:lnTo>
                  <a:pt x="594" y="260"/>
                </a:lnTo>
                <a:lnTo>
                  <a:pt x="582" y="270"/>
                </a:lnTo>
                <a:lnTo>
                  <a:pt x="570" y="284"/>
                </a:lnTo>
                <a:lnTo>
                  <a:pt x="556" y="296"/>
                </a:lnTo>
                <a:lnTo>
                  <a:pt x="556" y="296"/>
                </a:lnTo>
                <a:lnTo>
                  <a:pt x="554" y="300"/>
                </a:lnTo>
                <a:lnTo>
                  <a:pt x="552" y="304"/>
                </a:lnTo>
                <a:lnTo>
                  <a:pt x="552" y="308"/>
                </a:lnTo>
                <a:lnTo>
                  <a:pt x="550" y="316"/>
                </a:lnTo>
                <a:lnTo>
                  <a:pt x="550" y="316"/>
                </a:lnTo>
                <a:lnTo>
                  <a:pt x="550" y="320"/>
                </a:lnTo>
                <a:lnTo>
                  <a:pt x="550" y="324"/>
                </a:lnTo>
                <a:lnTo>
                  <a:pt x="552" y="332"/>
                </a:lnTo>
                <a:lnTo>
                  <a:pt x="554" y="338"/>
                </a:lnTo>
                <a:lnTo>
                  <a:pt x="558" y="346"/>
                </a:lnTo>
                <a:lnTo>
                  <a:pt x="560" y="348"/>
                </a:lnTo>
                <a:lnTo>
                  <a:pt x="566" y="356"/>
                </a:lnTo>
                <a:lnTo>
                  <a:pt x="572" y="368"/>
                </a:lnTo>
                <a:lnTo>
                  <a:pt x="574" y="382"/>
                </a:lnTo>
                <a:lnTo>
                  <a:pt x="572" y="398"/>
                </a:lnTo>
                <a:lnTo>
                  <a:pt x="572" y="400"/>
                </a:lnTo>
                <a:lnTo>
                  <a:pt x="570" y="400"/>
                </a:lnTo>
                <a:lnTo>
                  <a:pt x="570" y="402"/>
                </a:lnTo>
                <a:lnTo>
                  <a:pt x="568" y="404"/>
                </a:lnTo>
                <a:lnTo>
                  <a:pt x="566" y="404"/>
                </a:lnTo>
                <a:lnTo>
                  <a:pt x="562" y="404"/>
                </a:lnTo>
                <a:lnTo>
                  <a:pt x="558" y="400"/>
                </a:lnTo>
                <a:lnTo>
                  <a:pt x="554" y="394"/>
                </a:lnTo>
                <a:lnTo>
                  <a:pt x="550" y="392"/>
                </a:lnTo>
                <a:lnTo>
                  <a:pt x="542" y="384"/>
                </a:lnTo>
                <a:lnTo>
                  <a:pt x="532" y="368"/>
                </a:lnTo>
                <a:lnTo>
                  <a:pt x="528" y="348"/>
                </a:lnTo>
                <a:lnTo>
                  <a:pt x="528" y="346"/>
                </a:lnTo>
                <a:lnTo>
                  <a:pt x="528" y="344"/>
                </a:lnTo>
                <a:lnTo>
                  <a:pt x="528" y="340"/>
                </a:lnTo>
                <a:lnTo>
                  <a:pt x="526" y="336"/>
                </a:lnTo>
                <a:lnTo>
                  <a:pt x="524" y="332"/>
                </a:lnTo>
                <a:lnTo>
                  <a:pt x="520" y="330"/>
                </a:lnTo>
                <a:lnTo>
                  <a:pt x="516" y="326"/>
                </a:lnTo>
                <a:lnTo>
                  <a:pt x="510" y="326"/>
                </a:lnTo>
                <a:lnTo>
                  <a:pt x="504" y="324"/>
                </a:lnTo>
                <a:lnTo>
                  <a:pt x="490" y="324"/>
                </a:lnTo>
                <a:lnTo>
                  <a:pt x="472" y="322"/>
                </a:lnTo>
                <a:lnTo>
                  <a:pt x="456" y="322"/>
                </a:lnTo>
                <a:lnTo>
                  <a:pt x="446" y="324"/>
                </a:lnTo>
                <a:lnTo>
                  <a:pt x="446" y="324"/>
                </a:lnTo>
                <a:lnTo>
                  <a:pt x="444" y="328"/>
                </a:lnTo>
                <a:lnTo>
                  <a:pt x="438" y="330"/>
                </a:lnTo>
                <a:lnTo>
                  <a:pt x="426" y="332"/>
                </a:lnTo>
                <a:lnTo>
                  <a:pt x="406" y="332"/>
                </a:lnTo>
                <a:lnTo>
                  <a:pt x="402" y="332"/>
                </a:lnTo>
                <a:lnTo>
                  <a:pt x="394" y="332"/>
                </a:lnTo>
                <a:lnTo>
                  <a:pt x="382" y="334"/>
                </a:lnTo>
                <a:lnTo>
                  <a:pt x="372" y="340"/>
                </a:lnTo>
                <a:lnTo>
                  <a:pt x="354" y="348"/>
                </a:lnTo>
                <a:lnTo>
                  <a:pt x="342" y="366"/>
                </a:lnTo>
                <a:lnTo>
                  <a:pt x="342" y="368"/>
                </a:lnTo>
                <a:lnTo>
                  <a:pt x="344" y="370"/>
                </a:lnTo>
                <a:lnTo>
                  <a:pt x="344" y="372"/>
                </a:lnTo>
                <a:lnTo>
                  <a:pt x="344" y="376"/>
                </a:lnTo>
                <a:lnTo>
                  <a:pt x="344" y="378"/>
                </a:lnTo>
                <a:lnTo>
                  <a:pt x="344" y="382"/>
                </a:lnTo>
                <a:lnTo>
                  <a:pt x="340" y="382"/>
                </a:lnTo>
                <a:lnTo>
                  <a:pt x="338" y="382"/>
                </a:lnTo>
                <a:lnTo>
                  <a:pt x="330" y="376"/>
                </a:lnTo>
                <a:lnTo>
                  <a:pt x="320" y="366"/>
                </a:lnTo>
                <a:lnTo>
                  <a:pt x="308" y="350"/>
                </a:lnTo>
                <a:lnTo>
                  <a:pt x="308" y="350"/>
                </a:lnTo>
                <a:lnTo>
                  <a:pt x="306" y="348"/>
                </a:lnTo>
                <a:lnTo>
                  <a:pt x="304" y="344"/>
                </a:lnTo>
                <a:lnTo>
                  <a:pt x="300" y="342"/>
                </a:lnTo>
                <a:lnTo>
                  <a:pt x="296" y="338"/>
                </a:lnTo>
                <a:lnTo>
                  <a:pt x="292" y="336"/>
                </a:lnTo>
                <a:lnTo>
                  <a:pt x="288" y="336"/>
                </a:lnTo>
                <a:lnTo>
                  <a:pt x="286" y="338"/>
                </a:lnTo>
                <a:lnTo>
                  <a:pt x="284" y="338"/>
                </a:lnTo>
                <a:lnTo>
                  <a:pt x="282" y="340"/>
                </a:lnTo>
                <a:lnTo>
                  <a:pt x="278" y="340"/>
                </a:lnTo>
                <a:lnTo>
                  <a:pt x="272" y="340"/>
                </a:lnTo>
                <a:lnTo>
                  <a:pt x="266" y="336"/>
                </a:lnTo>
                <a:lnTo>
                  <a:pt x="262" y="334"/>
                </a:lnTo>
                <a:lnTo>
                  <a:pt x="254" y="328"/>
                </a:lnTo>
                <a:lnTo>
                  <a:pt x="246" y="316"/>
                </a:lnTo>
                <a:lnTo>
                  <a:pt x="242" y="300"/>
                </a:lnTo>
                <a:lnTo>
                  <a:pt x="240" y="298"/>
                </a:lnTo>
                <a:lnTo>
                  <a:pt x="238" y="298"/>
                </a:lnTo>
                <a:lnTo>
                  <a:pt x="234" y="296"/>
                </a:lnTo>
                <a:lnTo>
                  <a:pt x="228" y="296"/>
                </a:lnTo>
                <a:lnTo>
                  <a:pt x="224" y="296"/>
                </a:lnTo>
                <a:lnTo>
                  <a:pt x="218" y="296"/>
                </a:lnTo>
                <a:lnTo>
                  <a:pt x="214" y="300"/>
                </a:lnTo>
                <a:lnTo>
                  <a:pt x="210" y="302"/>
                </a:lnTo>
                <a:lnTo>
                  <a:pt x="198" y="306"/>
                </a:lnTo>
                <a:lnTo>
                  <a:pt x="180" y="306"/>
                </a:lnTo>
                <a:lnTo>
                  <a:pt x="176" y="306"/>
                </a:lnTo>
                <a:lnTo>
                  <a:pt x="166" y="304"/>
                </a:lnTo>
                <a:lnTo>
                  <a:pt x="152" y="300"/>
                </a:lnTo>
                <a:lnTo>
                  <a:pt x="140" y="296"/>
                </a:lnTo>
                <a:lnTo>
                  <a:pt x="130" y="290"/>
                </a:lnTo>
                <a:lnTo>
                  <a:pt x="128" y="288"/>
                </a:lnTo>
                <a:lnTo>
                  <a:pt x="124" y="286"/>
                </a:lnTo>
                <a:lnTo>
                  <a:pt x="112" y="288"/>
                </a:lnTo>
                <a:lnTo>
                  <a:pt x="98" y="296"/>
                </a:lnTo>
                <a:lnTo>
                  <a:pt x="96" y="294"/>
                </a:lnTo>
                <a:lnTo>
                  <a:pt x="96" y="292"/>
                </a:lnTo>
                <a:lnTo>
                  <a:pt x="94" y="288"/>
                </a:lnTo>
                <a:lnTo>
                  <a:pt x="90" y="282"/>
                </a:lnTo>
                <a:lnTo>
                  <a:pt x="88" y="276"/>
                </a:lnTo>
                <a:lnTo>
                  <a:pt x="84" y="272"/>
                </a:lnTo>
                <a:lnTo>
                  <a:pt x="80" y="268"/>
                </a:lnTo>
                <a:lnTo>
                  <a:pt x="74" y="266"/>
                </a:lnTo>
                <a:lnTo>
                  <a:pt x="74" y="266"/>
                </a:lnTo>
                <a:lnTo>
                  <a:pt x="70" y="264"/>
                </a:lnTo>
                <a:lnTo>
                  <a:pt x="66" y="262"/>
                </a:lnTo>
                <a:lnTo>
                  <a:pt x="60" y="258"/>
                </a:lnTo>
                <a:lnTo>
                  <a:pt x="52" y="252"/>
                </a:lnTo>
                <a:lnTo>
                  <a:pt x="46" y="242"/>
                </a:lnTo>
                <a:lnTo>
                  <a:pt x="42" y="240"/>
                </a:lnTo>
                <a:lnTo>
                  <a:pt x="36" y="230"/>
                </a:lnTo>
                <a:lnTo>
                  <a:pt x="26" y="216"/>
                </a:lnTo>
                <a:lnTo>
                  <a:pt x="16" y="200"/>
                </a:lnTo>
                <a:lnTo>
                  <a:pt x="8" y="180"/>
                </a:lnTo>
                <a:lnTo>
                  <a:pt x="2" y="156"/>
                </a:lnTo>
                <a:lnTo>
                  <a:pt x="2" y="152"/>
                </a:lnTo>
                <a:lnTo>
                  <a:pt x="0" y="140"/>
                </a:lnTo>
                <a:lnTo>
                  <a:pt x="0" y="124"/>
                </a:lnTo>
                <a:lnTo>
                  <a:pt x="0" y="110"/>
                </a:lnTo>
                <a:lnTo>
                  <a:pt x="4" y="104"/>
                </a:lnTo>
                <a:lnTo>
                  <a:pt x="6" y="102"/>
                </a:lnTo>
                <a:lnTo>
                  <a:pt x="6" y="102"/>
                </a:lnTo>
                <a:lnTo>
                  <a:pt x="8" y="100"/>
                </a:lnTo>
                <a:lnTo>
                  <a:pt x="10" y="96"/>
                </a:lnTo>
                <a:lnTo>
                  <a:pt x="10" y="92"/>
                </a:lnTo>
                <a:lnTo>
                  <a:pt x="10" y="86"/>
                </a:lnTo>
                <a:lnTo>
                  <a:pt x="8" y="80"/>
                </a:lnTo>
                <a:lnTo>
                  <a:pt x="8" y="76"/>
                </a:lnTo>
                <a:lnTo>
                  <a:pt x="6" y="62"/>
                </a:lnTo>
                <a:lnTo>
                  <a:pt x="6" y="46"/>
                </a:lnTo>
                <a:lnTo>
                  <a:pt x="4" y="30"/>
                </a:lnTo>
                <a:lnTo>
                  <a:pt x="4" y="20"/>
                </a:lnTo>
                <a:lnTo>
                  <a:pt x="6" y="20"/>
                </a:lnTo>
                <a:lnTo>
                  <a:pt x="8" y="20"/>
                </a:lnTo>
                <a:lnTo>
                  <a:pt x="10" y="22"/>
                </a:lnTo>
                <a:lnTo>
                  <a:pt x="14" y="22"/>
                </a:lnTo>
                <a:lnTo>
                  <a:pt x="16" y="20"/>
                </a:lnTo>
                <a:lnTo>
                  <a:pt x="18" y="18"/>
                </a:lnTo>
                <a:lnTo>
                  <a:pt x="18" y="14"/>
                </a:lnTo>
                <a:lnTo>
                  <a:pt x="18" y="0"/>
                </a:lnTo>
                <a:lnTo>
                  <a:pt x="380" y="0"/>
                </a:lnTo>
                <a:lnTo>
                  <a:pt x="392" y="10"/>
                </a:lnTo>
                <a:lnTo>
                  <a:pt x="416" y="12"/>
                </a:lnTo>
                <a:lnTo>
                  <a:pt x="418" y="16"/>
                </a:lnTo>
                <a:lnTo>
                  <a:pt x="422" y="18"/>
                </a:lnTo>
                <a:lnTo>
                  <a:pt x="426" y="20"/>
                </a:lnTo>
                <a:lnTo>
                  <a:pt x="430" y="20"/>
                </a:lnTo>
                <a:lnTo>
                  <a:pt x="432" y="20"/>
                </a:lnTo>
                <a:lnTo>
                  <a:pt x="434" y="20"/>
                </a:lnTo>
                <a:lnTo>
                  <a:pt x="432" y="22"/>
                </a:lnTo>
                <a:lnTo>
                  <a:pt x="432" y="24"/>
                </a:lnTo>
                <a:lnTo>
                  <a:pt x="428" y="28"/>
                </a:lnTo>
                <a:lnTo>
                  <a:pt x="424" y="32"/>
                </a:lnTo>
                <a:lnTo>
                  <a:pt x="422" y="34"/>
                </a:lnTo>
                <a:lnTo>
                  <a:pt x="420" y="36"/>
                </a:lnTo>
                <a:lnTo>
                  <a:pt x="416" y="38"/>
                </a:lnTo>
                <a:lnTo>
                  <a:pt x="416" y="40"/>
                </a:lnTo>
                <a:lnTo>
                  <a:pt x="416" y="42"/>
                </a:lnTo>
                <a:lnTo>
                  <a:pt x="418" y="42"/>
                </a:lnTo>
                <a:lnTo>
                  <a:pt x="422" y="44"/>
                </a:lnTo>
                <a:lnTo>
                  <a:pt x="428" y="44"/>
                </a:lnTo>
                <a:lnTo>
                  <a:pt x="432" y="44"/>
                </a:lnTo>
                <a:lnTo>
                  <a:pt x="442" y="44"/>
                </a:lnTo>
                <a:lnTo>
                  <a:pt x="454" y="42"/>
                </a:lnTo>
                <a:lnTo>
                  <a:pt x="464" y="38"/>
                </a:lnTo>
                <a:lnTo>
                  <a:pt x="464" y="38"/>
                </a:lnTo>
                <a:lnTo>
                  <a:pt x="466" y="40"/>
                </a:lnTo>
                <a:lnTo>
                  <a:pt x="468" y="40"/>
                </a:lnTo>
                <a:lnTo>
                  <a:pt x="470" y="42"/>
                </a:lnTo>
                <a:lnTo>
                  <a:pt x="476" y="42"/>
                </a:lnTo>
                <a:lnTo>
                  <a:pt x="484" y="42"/>
                </a:lnTo>
                <a:lnTo>
                  <a:pt x="484" y="42"/>
                </a:lnTo>
                <a:lnTo>
                  <a:pt x="486" y="42"/>
                </a:lnTo>
                <a:lnTo>
                  <a:pt x="490" y="40"/>
                </a:lnTo>
                <a:lnTo>
                  <a:pt x="492" y="40"/>
                </a:lnTo>
                <a:lnTo>
                  <a:pt x="496" y="40"/>
                </a:lnTo>
                <a:lnTo>
                  <a:pt x="500" y="42"/>
                </a:lnTo>
                <a:lnTo>
                  <a:pt x="502" y="44"/>
                </a:lnTo>
                <a:lnTo>
                  <a:pt x="502" y="46"/>
                </a:lnTo>
                <a:lnTo>
                  <a:pt x="502" y="48"/>
                </a:lnTo>
                <a:lnTo>
                  <a:pt x="502" y="50"/>
                </a:lnTo>
                <a:lnTo>
                  <a:pt x="502" y="52"/>
                </a:lnTo>
                <a:lnTo>
                  <a:pt x="498" y="56"/>
                </a:lnTo>
                <a:lnTo>
                  <a:pt x="496" y="58"/>
                </a:lnTo>
                <a:lnTo>
                  <a:pt x="490" y="60"/>
                </a:lnTo>
                <a:lnTo>
                  <a:pt x="490" y="58"/>
                </a:lnTo>
                <a:lnTo>
                  <a:pt x="488" y="58"/>
                </a:lnTo>
                <a:lnTo>
                  <a:pt x="484" y="58"/>
                </a:lnTo>
                <a:lnTo>
                  <a:pt x="482" y="58"/>
                </a:lnTo>
                <a:lnTo>
                  <a:pt x="478" y="58"/>
                </a:lnTo>
                <a:lnTo>
                  <a:pt x="476" y="62"/>
                </a:lnTo>
                <a:lnTo>
                  <a:pt x="472" y="66"/>
                </a:lnTo>
                <a:lnTo>
                  <a:pt x="470" y="72"/>
                </a:lnTo>
                <a:lnTo>
                  <a:pt x="472" y="72"/>
                </a:lnTo>
                <a:lnTo>
                  <a:pt x="472" y="72"/>
                </a:lnTo>
                <a:lnTo>
                  <a:pt x="474" y="74"/>
                </a:lnTo>
                <a:lnTo>
                  <a:pt x="476" y="76"/>
                </a:lnTo>
                <a:lnTo>
                  <a:pt x="476" y="80"/>
                </a:lnTo>
                <a:lnTo>
                  <a:pt x="476" y="84"/>
                </a:lnTo>
                <a:lnTo>
                  <a:pt x="474" y="90"/>
                </a:lnTo>
                <a:lnTo>
                  <a:pt x="472" y="92"/>
                </a:lnTo>
                <a:lnTo>
                  <a:pt x="470" y="102"/>
                </a:lnTo>
                <a:lnTo>
                  <a:pt x="468" y="114"/>
                </a:lnTo>
                <a:lnTo>
                  <a:pt x="468" y="126"/>
                </a:lnTo>
                <a:lnTo>
                  <a:pt x="472" y="134"/>
                </a:lnTo>
                <a:lnTo>
                  <a:pt x="472" y="134"/>
                </a:lnTo>
                <a:lnTo>
                  <a:pt x="474" y="134"/>
                </a:lnTo>
                <a:lnTo>
                  <a:pt x="478" y="132"/>
                </a:lnTo>
                <a:lnTo>
                  <a:pt x="480" y="130"/>
                </a:lnTo>
                <a:lnTo>
                  <a:pt x="484" y="126"/>
                </a:lnTo>
                <a:lnTo>
                  <a:pt x="486" y="122"/>
                </a:lnTo>
                <a:lnTo>
                  <a:pt x="488" y="116"/>
                </a:lnTo>
                <a:lnTo>
                  <a:pt x="490" y="108"/>
                </a:lnTo>
                <a:lnTo>
                  <a:pt x="494" y="82"/>
                </a:lnTo>
                <a:lnTo>
                  <a:pt x="500" y="78"/>
                </a:lnTo>
                <a:lnTo>
                  <a:pt x="500" y="78"/>
                </a:lnTo>
                <a:lnTo>
                  <a:pt x="500" y="74"/>
                </a:lnTo>
                <a:lnTo>
                  <a:pt x="500" y="72"/>
                </a:lnTo>
                <a:lnTo>
                  <a:pt x="502" y="68"/>
                </a:lnTo>
                <a:lnTo>
                  <a:pt x="504" y="64"/>
                </a:lnTo>
                <a:lnTo>
                  <a:pt x="506" y="62"/>
                </a:lnTo>
                <a:lnTo>
                  <a:pt x="508" y="62"/>
                </a:lnTo>
                <a:lnTo>
                  <a:pt x="508" y="62"/>
                </a:lnTo>
                <a:lnTo>
                  <a:pt x="510" y="62"/>
                </a:lnTo>
                <a:lnTo>
                  <a:pt x="514" y="62"/>
                </a:lnTo>
                <a:lnTo>
                  <a:pt x="516" y="64"/>
                </a:lnTo>
                <a:lnTo>
                  <a:pt x="520" y="64"/>
                </a:lnTo>
                <a:lnTo>
                  <a:pt x="522" y="68"/>
                </a:lnTo>
                <a:lnTo>
                  <a:pt x="524" y="72"/>
                </a:lnTo>
                <a:lnTo>
                  <a:pt x="524" y="76"/>
                </a:lnTo>
                <a:lnTo>
                  <a:pt x="520" y="86"/>
                </a:lnTo>
                <a:lnTo>
                  <a:pt x="520" y="88"/>
                </a:lnTo>
                <a:lnTo>
                  <a:pt x="520" y="88"/>
                </a:lnTo>
                <a:lnTo>
                  <a:pt x="518" y="90"/>
                </a:lnTo>
                <a:lnTo>
                  <a:pt x="518" y="92"/>
                </a:lnTo>
                <a:lnTo>
                  <a:pt x="520" y="92"/>
                </a:lnTo>
                <a:lnTo>
                  <a:pt x="524" y="92"/>
                </a:lnTo>
                <a:lnTo>
                  <a:pt x="526" y="90"/>
                </a:lnTo>
                <a:lnTo>
                  <a:pt x="528" y="88"/>
                </a:lnTo>
                <a:lnTo>
                  <a:pt x="528" y="90"/>
                </a:lnTo>
                <a:lnTo>
                  <a:pt x="530" y="92"/>
                </a:lnTo>
                <a:lnTo>
                  <a:pt x="534" y="96"/>
                </a:lnTo>
                <a:lnTo>
                  <a:pt x="536" y="100"/>
                </a:lnTo>
                <a:lnTo>
                  <a:pt x="536" y="104"/>
                </a:lnTo>
                <a:lnTo>
                  <a:pt x="536" y="108"/>
                </a:lnTo>
                <a:lnTo>
                  <a:pt x="536" y="114"/>
                </a:lnTo>
                <a:lnTo>
                  <a:pt x="536" y="118"/>
                </a:lnTo>
                <a:lnTo>
                  <a:pt x="536" y="120"/>
                </a:lnTo>
                <a:lnTo>
                  <a:pt x="534" y="122"/>
                </a:lnTo>
                <a:lnTo>
                  <a:pt x="534" y="124"/>
                </a:lnTo>
                <a:lnTo>
                  <a:pt x="534" y="126"/>
                </a:lnTo>
                <a:lnTo>
                  <a:pt x="536" y="126"/>
                </a:lnTo>
                <a:lnTo>
                  <a:pt x="536" y="128"/>
                </a:lnTo>
                <a:lnTo>
                  <a:pt x="540" y="128"/>
                </a:lnTo>
                <a:lnTo>
                  <a:pt x="546" y="128"/>
                </a:lnTo>
                <a:lnTo>
                  <a:pt x="554" y="128"/>
                </a:lnTo>
                <a:lnTo>
                  <a:pt x="560" y="128"/>
                </a:lnTo>
                <a:lnTo>
                  <a:pt x="568" y="126"/>
                </a:lnTo>
                <a:lnTo>
                  <a:pt x="572" y="124"/>
                </a:lnTo>
                <a:lnTo>
                  <a:pt x="576" y="122"/>
                </a:lnTo>
                <a:lnTo>
                  <a:pt x="582" y="118"/>
                </a:lnTo>
                <a:lnTo>
                  <a:pt x="586" y="114"/>
                </a:lnTo>
                <a:lnTo>
                  <a:pt x="590" y="110"/>
                </a:lnTo>
                <a:lnTo>
                  <a:pt x="592" y="106"/>
                </a:lnTo>
                <a:lnTo>
                  <a:pt x="594" y="104"/>
                </a:lnTo>
                <a:lnTo>
                  <a:pt x="592" y="102"/>
                </a:lnTo>
                <a:lnTo>
                  <a:pt x="592" y="98"/>
                </a:lnTo>
                <a:lnTo>
                  <a:pt x="594" y="96"/>
                </a:lnTo>
                <a:lnTo>
                  <a:pt x="596" y="94"/>
                </a:lnTo>
                <a:lnTo>
                  <a:pt x="600" y="92"/>
                </a:lnTo>
                <a:lnTo>
                  <a:pt x="606" y="90"/>
                </a:lnTo>
                <a:lnTo>
                  <a:pt x="614" y="90"/>
                </a:lnTo>
                <a:lnTo>
                  <a:pt x="620" y="90"/>
                </a:lnTo>
                <a:lnTo>
                  <a:pt x="626" y="88"/>
                </a:lnTo>
                <a:lnTo>
                  <a:pt x="630" y="86"/>
                </a:lnTo>
                <a:lnTo>
                  <a:pt x="634" y="82"/>
                </a:lnTo>
                <a:lnTo>
                  <a:pt x="638" y="78"/>
                </a:lnTo>
                <a:lnTo>
                  <a:pt x="640" y="76"/>
                </a:lnTo>
              </a:path>
            </a:pathLst>
          </a:custGeom>
          <a:solidFill>
            <a:sysClr val="windowText" lastClr="000000">
              <a:lumMod val="50000"/>
              <a:lumOff val="50000"/>
            </a:sysClr>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90" name="Freeform 260"/>
          <p:cNvSpPr>
            <a:spLocks/>
          </p:cNvSpPr>
          <p:nvPr/>
        </p:nvSpPr>
        <p:spPr bwMode="gray">
          <a:xfrm>
            <a:off x="9215408" y="3755307"/>
            <a:ext cx="228298" cy="147528"/>
          </a:xfrm>
          <a:custGeom>
            <a:avLst/>
            <a:gdLst/>
            <a:ahLst/>
            <a:cxnLst>
              <a:cxn ang="0">
                <a:pos x="0" y="32"/>
              </a:cxn>
              <a:cxn ang="0">
                <a:pos x="22" y="48"/>
              </a:cxn>
              <a:cxn ang="0">
                <a:pos x="6" y="54"/>
              </a:cxn>
              <a:cxn ang="0">
                <a:pos x="2" y="54"/>
              </a:cxn>
              <a:cxn ang="0">
                <a:pos x="0" y="58"/>
              </a:cxn>
              <a:cxn ang="0">
                <a:pos x="2" y="64"/>
              </a:cxn>
              <a:cxn ang="0">
                <a:pos x="20" y="68"/>
              </a:cxn>
              <a:cxn ang="0">
                <a:pos x="56" y="98"/>
              </a:cxn>
              <a:cxn ang="0">
                <a:pos x="60" y="96"/>
              </a:cxn>
              <a:cxn ang="0">
                <a:pos x="70" y="92"/>
              </a:cxn>
              <a:cxn ang="0">
                <a:pos x="76" y="88"/>
              </a:cxn>
              <a:cxn ang="0">
                <a:pos x="86" y="86"/>
              </a:cxn>
              <a:cxn ang="0">
                <a:pos x="94" y="88"/>
              </a:cxn>
              <a:cxn ang="0">
                <a:pos x="100" y="86"/>
              </a:cxn>
              <a:cxn ang="0">
                <a:pos x="122" y="72"/>
              </a:cxn>
              <a:cxn ang="0">
                <a:pos x="136" y="44"/>
              </a:cxn>
              <a:cxn ang="0">
                <a:pos x="134" y="40"/>
              </a:cxn>
              <a:cxn ang="0">
                <a:pos x="130" y="32"/>
              </a:cxn>
              <a:cxn ang="0">
                <a:pos x="124" y="24"/>
              </a:cxn>
              <a:cxn ang="0">
                <a:pos x="118" y="22"/>
              </a:cxn>
              <a:cxn ang="0">
                <a:pos x="118" y="20"/>
              </a:cxn>
              <a:cxn ang="0">
                <a:pos x="118" y="16"/>
              </a:cxn>
              <a:cxn ang="0">
                <a:pos x="114" y="10"/>
              </a:cxn>
              <a:cxn ang="0">
                <a:pos x="106" y="8"/>
              </a:cxn>
              <a:cxn ang="0">
                <a:pos x="102" y="10"/>
              </a:cxn>
              <a:cxn ang="0">
                <a:pos x="94" y="14"/>
              </a:cxn>
              <a:cxn ang="0">
                <a:pos x="86" y="18"/>
              </a:cxn>
              <a:cxn ang="0">
                <a:pos x="82" y="22"/>
              </a:cxn>
              <a:cxn ang="0">
                <a:pos x="76" y="20"/>
              </a:cxn>
              <a:cxn ang="0">
                <a:pos x="70" y="16"/>
              </a:cxn>
              <a:cxn ang="0">
                <a:pos x="68" y="12"/>
              </a:cxn>
              <a:cxn ang="0">
                <a:pos x="60" y="6"/>
              </a:cxn>
              <a:cxn ang="0">
                <a:pos x="50" y="8"/>
              </a:cxn>
              <a:cxn ang="0">
                <a:pos x="44" y="16"/>
              </a:cxn>
              <a:cxn ang="0">
                <a:pos x="44" y="24"/>
              </a:cxn>
              <a:cxn ang="0">
                <a:pos x="44" y="28"/>
              </a:cxn>
              <a:cxn ang="0">
                <a:pos x="40" y="28"/>
              </a:cxn>
              <a:cxn ang="0">
                <a:pos x="34" y="22"/>
              </a:cxn>
              <a:cxn ang="0">
                <a:pos x="32" y="16"/>
              </a:cxn>
              <a:cxn ang="0">
                <a:pos x="26" y="8"/>
              </a:cxn>
              <a:cxn ang="0">
                <a:pos x="18" y="0"/>
              </a:cxn>
              <a:cxn ang="0">
                <a:pos x="14" y="0"/>
              </a:cxn>
            </a:cxnLst>
            <a:rect l="0" t="0" r="r" b="b"/>
            <a:pathLst>
              <a:path w="136" h="98">
                <a:moveTo>
                  <a:pt x="12" y="4"/>
                </a:moveTo>
                <a:lnTo>
                  <a:pt x="0" y="32"/>
                </a:lnTo>
                <a:lnTo>
                  <a:pt x="16" y="36"/>
                </a:lnTo>
                <a:lnTo>
                  <a:pt x="22" y="48"/>
                </a:lnTo>
                <a:lnTo>
                  <a:pt x="6" y="54"/>
                </a:lnTo>
                <a:lnTo>
                  <a:pt x="6" y="54"/>
                </a:lnTo>
                <a:lnTo>
                  <a:pt x="4" y="54"/>
                </a:lnTo>
                <a:lnTo>
                  <a:pt x="2" y="54"/>
                </a:lnTo>
                <a:lnTo>
                  <a:pt x="2" y="56"/>
                </a:lnTo>
                <a:lnTo>
                  <a:pt x="0" y="58"/>
                </a:lnTo>
                <a:lnTo>
                  <a:pt x="0" y="60"/>
                </a:lnTo>
                <a:lnTo>
                  <a:pt x="2" y="64"/>
                </a:lnTo>
                <a:lnTo>
                  <a:pt x="6" y="68"/>
                </a:lnTo>
                <a:lnTo>
                  <a:pt x="20" y="68"/>
                </a:lnTo>
                <a:lnTo>
                  <a:pt x="38" y="86"/>
                </a:lnTo>
                <a:lnTo>
                  <a:pt x="56" y="98"/>
                </a:lnTo>
                <a:lnTo>
                  <a:pt x="58" y="98"/>
                </a:lnTo>
                <a:lnTo>
                  <a:pt x="60" y="96"/>
                </a:lnTo>
                <a:lnTo>
                  <a:pt x="66" y="94"/>
                </a:lnTo>
                <a:lnTo>
                  <a:pt x="70" y="92"/>
                </a:lnTo>
                <a:lnTo>
                  <a:pt x="74" y="90"/>
                </a:lnTo>
                <a:lnTo>
                  <a:pt x="76" y="88"/>
                </a:lnTo>
                <a:lnTo>
                  <a:pt x="82" y="86"/>
                </a:lnTo>
                <a:lnTo>
                  <a:pt x="86" y="86"/>
                </a:lnTo>
                <a:lnTo>
                  <a:pt x="90" y="86"/>
                </a:lnTo>
                <a:lnTo>
                  <a:pt x="94" y="88"/>
                </a:lnTo>
                <a:lnTo>
                  <a:pt x="96" y="88"/>
                </a:lnTo>
                <a:lnTo>
                  <a:pt x="100" y="86"/>
                </a:lnTo>
                <a:lnTo>
                  <a:pt x="110" y="80"/>
                </a:lnTo>
                <a:lnTo>
                  <a:pt x="122" y="72"/>
                </a:lnTo>
                <a:lnTo>
                  <a:pt x="132" y="58"/>
                </a:lnTo>
                <a:lnTo>
                  <a:pt x="136" y="44"/>
                </a:lnTo>
                <a:lnTo>
                  <a:pt x="136" y="42"/>
                </a:lnTo>
                <a:lnTo>
                  <a:pt x="134" y="40"/>
                </a:lnTo>
                <a:lnTo>
                  <a:pt x="132" y="36"/>
                </a:lnTo>
                <a:lnTo>
                  <a:pt x="130" y="32"/>
                </a:lnTo>
                <a:lnTo>
                  <a:pt x="126" y="28"/>
                </a:lnTo>
                <a:lnTo>
                  <a:pt x="124" y="24"/>
                </a:lnTo>
                <a:lnTo>
                  <a:pt x="120" y="22"/>
                </a:lnTo>
                <a:lnTo>
                  <a:pt x="118" y="22"/>
                </a:lnTo>
                <a:lnTo>
                  <a:pt x="118" y="20"/>
                </a:lnTo>
                <a:lnTo>
                  <a:pt x="118" y="20"/>
                </a:lnTo>
                <a:lnTo>
                  <a:pt x="118" y="18"/>
                </a:lnTo>
                <a:lnTo>
                  <a:pt x="118" y="16"/>
                </a:lnTo>
                <a:lnTo>
                  <a:pt x="118" y="12"/>
                </a:lnTo>
                <a:lnTo>
                  <a:pt x="114" y="10"/>
                </a:lnTo>
                <a:lnTo>
                  <a:pt x="112" y="10"/>
                </a:lnTo>
                <a:lnTo>
                  <a:pt x="106" y="8"/>
                </a:lnTo>
                <a:lnTo>
                  <a:pt x="104" y="10"/>
                </a:lnTo>
                <a:lnTo>
                  <a:pt x="102" y="10"/>
                </a:lnTo>
                <a:lnTo>
                  <a:pt x="98" y="12"/>
                </a:lnTo>
                <a:lnTo>
                  <a:pt x="94" y="14"/>
                </a:lnTo>
                <a:lnTo>
                  <a:pt x="90" y="16"/>
                </a:lnTo>
                <a:lnTo>
                  <a:pt x="86" y="18"/>
                </a:lnTo>
                <a:lnTo>
                  <a:pt x="84" y="20"/>
                </a:lnTo>
                <a:lnTo>
                  <a:pt x="82" y="22"/>
                </a:lnTo>
                <a:lnTo>
                  <a:pt x="78" y="22"/>
                </a:lnTo>
                <a:lnTo>
                  <a:pt x="76" y="20"/>
                </a:lnTo>
                <a:lnTo>
                  <a:pt x="72" y="18"/>
                </a:lnTo>
                <a:lnTo>
                  <a:pt x="70" y="16"/>
                </a:lnTo>
                <a:lnTo>
                  <a:pt x="70" y="14"/>
                </a:lnTo>
                <a:lnTo>
                  <a:pt x="68" y="12"/>
                </a:lnTo>
                <a:lnTo>
                  <a:pt x="64" y="8"/>
                </a:lnTo>
                <a:lnTo>
                  <a:pt x="60" y="6"/>
                </a:lnTo>
                <a:lnTo>
                  <a:pt x="56" y="6"/>
                </a:lnTo>
                <a:lnTo>
                  <a:pt x="50" y="8"/>
                </a:lnTo>
                <a:lnTo>
                  <a:pt x="46" y="12"/>
                </a:lnTo>
                <a:lnTo>
                  <a:pt x="44" y="16"/>
                </a:lnTo>
                <a:lnTo>
                  <a:pt x="44" y="20"/>
                </a:lnTo>
                <a:lnTo>
                  <a:pt x="44" y="24"/>
                </a:lnTo>
                <a:lnTo>
                  <a:pt x="44" y="26"/>
                </a:lnTo>
                <a:lnTo>
                  <a:pt x="44" y="28"/>
                </a:lnTo>
                <a:lnTo>
                  <a:pt x="42" y="28"/>
                </a:lnTo>
                <a:lnTo>
                  <a:pt x="40" y="28"/>
                </a:lnTo>
                <a:lnTo>
                  <a:pt x="38" y="24"/>
                </a:lnTo>
                <a:lnTo>
                  <a:pt x="34" y="22"/>
                </a:lnTo>
                <a:lnTo>
                  <a:pt x="34" y="18"/>
                </a:lnTo>
                <a:lnTo>
                  <a:pt x="32" y="16"/>
                </a:lnTo>
                <a:lnTo>
                  <a:pt x="28" y="12"/>
                </a:lnTo>
                <a:lnTo>
                  <a:pt x="26" y="8"/>
                </a:lnTo>
                <a:lnTo>
                  <a:pt x="22" y="4"/>
                </a:lnTo>
                <a:lnTo>
                  <a:pt x="18" y="0"/>
                </a:lnTo>
                <a:lnTo>
                  <a:pt x="16" y="0"/>
                </a:lnTo>
                <a:lnTo>
                  <a:pt x="14" y="0"/>
                </a:lnTo>
                <a:lnTo>
                  <a:pt x="12" y="4"/>
                </a:lnTo>
              </a:path>
            </a:pathLst>
          </a:custGeom>
          <a:solidFill>
            <a:srgbClr val="92D050"/>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sp>
        <p:nvSpPr>
          <p:cNvPr id="191" name="Freeform 86"/>
          <p:cNvSpPr>
            <a:spLocks/>
          </p:cNvSpPr>
          <p:nvPr/>
        </p:nvSpPr>
        <p:spPr bwMode="gray">
          <a:xfrm>
            <a:off x="4831895" y="4445075"/>
            <a:ext cx="194725" cy="258925"/>
          </a:xfrm>
          <a:custGeom>
            <a:avLst/>
            <a:gdLst/>
            <a:ahLst/>
            <a:cxnLst>
              <a:cxn ang="0">
                <a:pos x="112" y="4"/>
              </a:cxn>
              <a:cxn ang="0">
                <a:pos x="94" y="20"/>
              </a:cxn>
              <a:cxn ang="0">
                <a:pos x="76" y="34"/>
              </a:cxn>
              <a:cxn ang="0">
                <a:pos x="66" y="42"/>
              </a:cxn>
              <a:cxn ang="0">
                <a:pos x="58" y="48"/>
              </a:cxn>
              <a:cxn ang="0">
                <a:pos x="54" y="50"/>
              </a:cxn>
              <a:cxn ang="0">
                <a:pos x="18" y="46"/>
              </a:cxn>
              <a:cxn ang="0">
                <a:pos x="16" y="52"/>
              </a:cxn>
              <a:cxn ang="0">
                <a:pos x="18" y="60"/>
              </a:cxn>
              <a:cxn ang="0">
                <a:pos x="18" y="64"/>
              </a:cxn>
              <a:cxn ang="0">
                <a:pos x="18" y="70"/>
              </a:cxn>
              <a:cxn ang="0">
                <a:pos x="10" y="72"/>
              </a:cxn>
              <a:cxn ang="0">
                <a:pos x="4" y="70"/>
              </a:cxn>
              <a:cxn ang="0">
                <a:pos x="0" y="70"/>
              </a:cxn>
              <a:cxn ang="0">
                <a:pos x="12" y="90"/>
              </a:cxn>
              <a:cxn ang="0">
                <a:pos x="16" y="112"/>
              </a:cxn>
              <a:cxn ang="0">
                <a:pos x="20" y="114"/>
              </a:cxn>
              <a:cxn ang="0">
                <a:pos x="26" y="120"/>
              </a:cxn>
              <a:cxn ang="0">
                <a:pos x="34" y="124"/>
              </a:cxn>
              <a:cxn ang="0">
                <a:pos x="40" y="128"/>
              </a:cxn>
              <a:cxn ang="0">
                <a:pos x="42" y="132"/>
              </a:cxn>
              <a:cxn ang="0">
                <a:pos x="42" y="134"/>
              </a:cxn>
              <a:cxn ang="0">
                <a:pos x="42" y="140"/>
              </a:cxn>
              <a:cxn ang="0">
                <a:pos x="40" y="156"/>
              </a:cxn>
              <a:cxn ang="0">
                <a:pos x="42" y="164"/>
              </a:cxn>
              <a:cxn ang="0">
                <a:pos x="48" y="170"/>
              </a:cxn>
              <a:cxn ang="0">
                <a:pos x="56" y="172"/>
              </a:cxn>
              <a:cxn ang="0">
                <a:pos x="64" y="172"/>
              </a:cxn>
              <a:cxn ang="0">
                <a:pos x="72" y="166"/>
              </a:cxn>
              <a:cxn ang="0">
                <a:pos x="76" y="160"/>
              </a:cxn>
              <a:cxn ang="0">
                <a:pos x="78" y="136"/>
              </a:cxn>
              <a:cxn ang="0">
                <a:pos x="76" y="120"/>
              </a:cxn>
              <a:cxn ang="0">
                <a:pos x="70" y="112"/>
              </a:cxn>
              <a:cxn ang="0">
                <a:pos x="66" y="108"/>
              </a:cxn>
              <a:cxn ang="0">
                <a:pos x="62" y="106"/>
              </a:cxn>
              <a:cxn ang="0">
                <a:pos x="54" y="96"/>
              </a:cxn>
              <a:cxn ang="0">
                <a:pos x="54" y="90"/>
              </a:cxn>
              <a:cxn ang="0">
                <a:pos x="56" y="86"/>
              </a:cxn>
              <a:cxn ang="0">
                <a:pos x="58" y="84"/>
              </a:cxn>
              <a:cxn ang="0">
                <a:pos x="60" y="84"/>
              </a:cxn>
              <a:cxn ang="0">
                <a:pos x="86" y="56"/>
              </a:cxn>
              <a:cxn ang="0">
                <a:pos x="98" y="42"/>
              </a:cxn>
              <a:cxn ang="0">
                <a:pos x="110" y="20"/>
              </a:cxn>
              <a:cxn ang="0">
                <a:pos x="114" y="8"/>
              </a:cxn>
            </a:cxnLst>
            <a:rect l="0" t="0" r="r" b="b"/>
            <a:pathLst>
              <a:path w="116" h="172">
                <a:moveTo>
                  <a:pt x="116" y="0"/>
                </a:moveTo>
                <a:lnTo>
                  <a:pt x="112" y="4"/>
                </a:lnTo>
                <a:lnTo>
                  <a:pt x="104" y="10"/>
                </a:lnTo>
                <a:lnTo>
                  <a:pt x="94" y="20"/>
                </a:lnTo>
                <a:lnTo>
                  <a:pt x="84" y="28"/>
                </a:lnTo>
                <a:lnTo>
                  <a:pt x="76" y="34"/>
                </a:lnTo>
                <a:lnTo>
                  <a:pt x="70" y="38"/>
                </a:lnTo>
                <a:lnTo>
                  <a:pt x="66" y="42"/>
                </a:lnTo>
                <a:lnTo>
                  <a:pt x="62" y="46"/>
                </a:lnTo>
                <a:lnTo>
                  <a:pt x="58" y="48"/>
                </a:lnTo>
                <a:lnTo>
                  <a:pt x="54" y="48"/>
                </a:lnTo>
                <a:lnTo>
                  <a:pt x="54" y="50"/>
                </a:lnTo>
                <a:lnTo>
                  <a:pt x="22" y="46"/>
                </a:lnTo>
                <a:lnTo>
                  <a:pt x="18" y="46"/>
                </a:lnTo>
                <a:lnTo>
                  <a:pt x="18" y="48"/>
                </a:lnTo>
                <a:lnTo>
                  <a:pt x="16" y="52"/>
                </a:lnTo>
                <a:lnTo>
                  <a:pt x="16" y="56"/>
                </a:lnTo>
                <a:lnTo>
                  <a:pt x="18" y="60"/>
                </a:lnTo>
                <a:lnTo>
                  <a:pt x="18" y="62"/>
                </a:lnTo>
                <a:lnTo>
                  <a:pt x="18" y="64"/>
                </a:lnTo>
                <a:lnTo>
                  <a:pt x="20" y="66"/>
                </a:lnTo>
                <a:lnTo>
                  <a:pt x="18" y="70"/>
                </a:lnTo>
                <a:lnTo>
                  <a:pt x="14" y="72"/>
                </a:lnTo>
                <a:lnTo>
                  <a:pt x="10" y="72"/>
                </a:lnTo>
                <a:lnTo>
                  <a:pt x="8" y="72"/>
                </a:lnTo>
                <a:lnTo>
                  <a:pt x="4" y="70"/>
                </a:lnTo>
                <a:lnTo>
                  <a:pt x="2" y="70"/>
                </a:lnTo>
                <a:lnTo>
                  <a:pt x="0" y="70"/>
                </a:lnTo>
                <a:lnTo>
                  <a:pt x="0" y="92"/>
                </a:lnTo>
                <a:lnTo>
                  <a:pt x="12" y="90"/>
                </a:lnTo>
                <a:lnTo>
                  <a:pt x="22" y="98"/>
                </a:lnTo>
                <a:lnTo>
                  <a:pt x="16" y="112"/>
                </a:lnTo>
                <a:lnTo>
                  <a:pt x="18" y="112"/>
                </a:lnTo>
                <a:lnTo>
                  <a:pt x="20" y="114"/>
                </a:lnTo>
                <a:lnTo>
                  <a:pt x="22" y="116"/>
                </a:lnTo>
                <a:lnTo>
                  <a:pt x="26" y="120"/>
                </a:lnTo>
                <a:lnTo>
                  <a:pt x="30" y="122"/>
                </a:lnTo>
                <a:lnTo>
                  <a:pt x="34" y="124"/>
                </a:lnTo>
                <a:lnTo>
                  <a:pt x="36" y="126"/>
                </a:lnTo>
                <a:lnTo>
                  <a:pt x="40" y="128"/>
                </a:lnTo>
                <a:lnTo>
                  <a:pt x="42" y="130"/>
                </a:lnTo>
                <a:lnTo>
                  <a:pt x="42" y="132"/>
                </a:lnTo>
                <a:lnTo>
                  <a:pt x="42" y="134"/>
                </a:lnTo>
                <a:lnTo>
                  <a:pt x="42" y="134"/>
                </a:lnTo>
                <a:lnTo>
                  <a:pt x="42" y="136"/>
                </a:lnTo>
                <a:lnTo>
                  <a:pt x="42" y="140"/>
                </a:lnTo>
                <a:lnTo>
                  <a:pt x="42" y="148"/>
                </a:lnTo>
                <a:lnTo>
                  <a:pt x="40" y="156"/>
                </a:lnTo>
                <a:lnTo>
                  <a:pt x="40" y="160"/>
                </a:lnTo>
                <a:lnTo>
                  <a:pt x="42" y="164"/>
                </a:lnTo>
                <a:lnTo>
                  <a:pt x="46" y="168"/>
                </a:lnTo>
                <a:lnTo>
                  <a:pt x="48" y="170"/>
                </a:lnTo>
                <a:lnTo>
                  <a:pt x="52" y="170"/>
                </a:lnTo>
                <a:lnTo>
                  <a:pt x="56" y="172"/>
                </a:lnTo>
                <a:lnTo>
                  <a:pt x="60" y="172"/>
                </a:lnTo>
                <a:lnTo>
                  <a:pt x="64" y="172"/>
                </a:lnTo>
                <a:lnTo>
                  <a:pt x="68" y="168"/>
                </a:lnTo>
                <a:lnTo>
                  <a:pt x="72" y="166"/>
                </a:lnTo>
                <a:lnTo>
                  <a:pt x="74" y="162"/>
                </a:lnTo>
                <a:lnTo>
                  <a:pt x="76" y="160"/>
                </a:lnTo>
                <a:lnTo>
                  <a:pt x="76" y="160"/>
                </a:lnTo>
                <a:lnTo>
                  <a:pt x="78" y="136"/>
                </a:lnTo>
                <a:lnTo>
                  <a:pt x="78" y="128"/>
                </a:lnTo>
                <a:lnTo>
                  <a:pt x="76" y="120"/>
                </a:lnTo>
                <a:lnTo>
                  <a:pt x="74" y="116"/>
                </a:lnTo>
                <a:lnTo>
                  <a:pt x="70" y="112"/>
                </a:lnTo>
                <a:lnTo>
                  <a:pt x="68" y="108"/>
                </a:lnTo>
                <a:lnTo>
                  <a:pt x="66" y="108"/>
                </a:lnTo>
                <a:lnTo>
                  <a:pt x="64" y="106"/>
                </a:lnTo>
                <a:lnTo>
                  <a:pt x="62" y="106"/>
                </a:lnTo>
                <a:lnTo>
                  <a:pt x="58" y="100"/>
                </a:lnTo>
                <a:lnTo>
                  <a:pt x="54" y="96"/>
                </a:lnTo>
                <a:lnTo>
                  <a:pt x="54" y="92"/>
                </a:lnTo>
                <a:lnTo>
                  <a:pt x="54" y="90"/>
                </a:lnTo>
                <a:lnTo>
                  <a:pt x="54" y="88"/>
                </a:lnTo>
                <a:lnTo>
                  <a:pt x="56" y="86"/>
                </a:lnTo>
                <a:lnTo>
                  <a:pt x="58" y="86"/>
                </a:lnTo>
                <a:lnTo>
                  <a:pt x="58" y="84"/>
                </a:lnTo>
                <a:lnTo>
                  <a:pt x="60" y="84"/>
                </a:lnTo>
                <a:lnTo>
                  <a:pt x="60" y="84"/>
                </a:lnTo>
                <a:lnTo>
                  <a:pt x="74" y="70"/>
                </a:lnTo>
                <a:lnTo>
                  <a:pt x="86" y="56"/>
                </a:lnTo>
                <a:lnTo>
                  <a:pt x="94" y="46"/>
                </a:lnTo>
                <a:lnTo>
                  <a:pt x="98" y="42"/>
                </a:lnTo>
                <a:lnTo>
                  <a:pt x="104" y="32"/>
                </a:lnTo>
                <a:lnTo>
                  <a:pt x="110" y="20"/>
                </a:lnTo>
                <a:lnTo>
                  <a:pt x="114" y="12"/>
                </a:lnTo>
                <a:lnTo>
                  <a:pt x="114" y="8"/>
                </a:lnTo>
                <a:lnTo>
                  <a:pt x="116" y="0"/>
                </a:lnTo>
              </a:path>
            </a:pathLst>
          </a:custGeom>
          <a:solidFill>
            <a:srgbClr val="92D050"/>
          </a:solidFill>
          <a:ln w="6350">
            <a:noFill/>
            <a:prstDash val="solid"/>
            <a:round/>
            <a:headEnd/>
            <a:tailEnd/>
          </a:ln>
        </p:spPr>
        <p:txBody>
          <a:bodyPr lIns="91427" tIns="45713" rIns="91427" bIns="45713"/>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defTabSz="1054542">
              <a:defRPr/>
            </a:pPr>
            <a:endParaRPr lang="en-US" sz="2100" dirty="0">
              <a:solidFill>
                <a:schemeClr val="bg1"/>
              </a:solidFill>
              <a:latin typeface="+mn-ea"/>
              <a:ea typeface="+mn-ea"/>
            </a:endParaRPr>
          </a:p>
        </p:txBody>
      </p:sp>
      <p:pic>
        <p:nvPicPr>
          <p:cNvPr id="192" name="图片 191"/>
          <p:cNvPicPr>
            <a:picLocks noChangeAspect="1"/>
          </p:cNvPicPr>
          <p:nvPr/>
        </p:nvPicPr>
        <p:blipFill rotWithShape="1">
          <a:blip r:embed="rId4" cstate="print">
            <a:clrChange>
              <a:clrFrom>
                <a:srgbClr val="FFFFFF"/>
              </a:clrFrom>
              <a:clrTo>
                <a:srgbClr val="FFFFFF">
                  <a:alpha val="0"/>
                </a:srgbClr>
              </a:clrTo>
            </a:clrChange>
          </a:blip>
          <a:srcRect l="-5856" t="-11100" r="-2146" b="39101"/>
          <a:stretch/>
        </p:blipFill>
        <p:spPr>
          <a:xfrm>
            <a:off x="4838157" y="4425877"/>
            <a:ext cx="182935" cy="164053"/>
          </a:xfrm>
          <a:prstGeom prst="rect">
            <a:avLst/>
          </a:prstGeom>
          <a:noFill/>
          <a:ln>
            <a:noFill/>
          </a:ln>
        </p:spPr>
      </p:pic>
      <p:grpSp>
        <p:nvGrpSpPr>
          <p:cNvPr id="238" name="Group 237"/>
          <p:cNvGrpSpPr/>
          <p:nvPr/>
        </p:nvGrpSpPr>
        <p:grpSpPr>
          <a:xfrm>
            <a:off x="683320" y="3397852"/>
            <a:ext cx="1679965" cy="248910"/>
            <a:chOff x="934092" y="2252058"/>
            <a:chExt cx="1942427" cy="287799"/>
          </a:xfrm>
        </p:grpSpPr>
        <p:sp>
          <p:nvSpPr>
            <p:cNvPr id="193" name="1715875413"/>
            <p:cNvSpPr/>
            <p:nvPr/>
          </p:nvSpPr>
          <p:spPr>
            <a:xfrm>
              <a:off x="1497188" y="2255168"/>
              <a:ext cx="1379331" cy="284689"/>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000" dirty="0">
                  <a:solidFill>
                    <a:schemeClr val="bg1"/>
                  </a:solidFill>
                  <a:latin typeface="+mn-ea"/>
                </a:rPr>
                <a:t>United Kingdom</a:t>
              </a:r>
            </a:p>
          </p:txBody>
        </p:sp>
        <p:pic>
          <p:nvPicPr>
            <p:cNvPr id="200" name="61784593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934092" y="2252058"/>
              <a:ext cx="457200" cy="283218"/>
            </a:xfrm>
            <a:prstGeom prst="rect">
              <a:avLst/>
            </a:prstGeom>
            <a:ln>
              <a:solidFill>
                <a:schemeClr val="bg1"/>
              </a:solidFill>
            </a:ln>
          </p:spPr>
        </p:pic>
      </p:grpSp>
      <p:grpSp>
        <p:nvGrpSpPr>
          <p:cNvPr id="242" name="Group 241"/>
          <p:cNvGrpSpPr/>
          <p:nvPr/>
        </p:nvGrpSpPr>
        <p:grpSpPr>
          <a:xfrm>
            <a:off x="682074" y="4754339"/>
            <a:ext cx="1195501" cy="251031"/>
            <a:chOff x="932650" y="3828820"/>
            <a:chExt cx="1382275" cy="290249"/>
          </a:xfrm>
        </p:grpSpPr>
        <p:sp>
          <p:nvSpPr>
            <p:cNvPr id="199" name="170433998"/>
            <p:cNvSpPr/>
            <p:nvPr/>
          </p:nvSpPr>
          <p:spPr>
            <a:xfrm>
              <a:off x="1497187" y="3834381"/>
              <a:ext cx="817738" cy="284688"/>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790118">
                <a:defRPr/>
              </a:pPr>
              <a:r>
                <a:rPr lang="en-US" altLang="zh-CN" sz="1000" kern="0" dirty="0">
                  <a:solidFill>
                    <a:schemeClr val="bg1"/>
                  </a:solidFill>
                  <a:latin typeface="+mn-ea"/>
                </a:rPr>
                <a:t>Portugal</a:t>
              </a:r>
              <a:endParaRPr lang="zh-CN" altLang="en-US" sz="1000" kern="0" dirty="0">
                <a:solidFill>
                  <a:schemeClr val="bg1"/>
                </a:solidFill>
                <a:latin typeface="+mn-ea"/>
              </a:endParaRPr>
            </a:p>
          </p:txBody>
        </p:sp>
        <p:pic>
          <p:nvPicPr>
            <p:cNvPr id="201" name="1257119800"/>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932650" y="3828820"/>
              <a:ext cx="460085" cy="288120"/>
            </a:xfrm>
            <a:prstGeom prst="rect">
              <a:avLst/>
            </a:prstGeom>
            <a:ln>
              <a:solidFill>
                <a:schemeClr val="bg1"/>
              </a:solidFill>
            </a:ln>
          </p:spPr>
        </p:pic>
      </p:grpSp>
      <p:grpSp>
        <p:nvGrpSpPr>
          <p:cNvPr id="243" name="Group 242"/>
          <p:cNvGrpSpPr/>
          <p:nvPr/>
        </p:nvGrpSpPr>
        <p:grpSpPr>
          <a:xfrm>
            <a:off x="683321" y="5093560"/>
            <a:ext cx="1009910" cy="257397"/>
            <a:chOff x="934092" y="4212679"/>
            <a:chExt cx="1167688" cy="297611"/>
          </a:xfrm>
        </p:grpSpPr>
        <p:sp>
          <p:nvSpPr>
            <p:cNvPr id="194" name="1512544436"/>
            <p:cNvSpPr/>
            <p:nvPr/>
          </p:nvSpPr>
          <p:spPr>
            <a:xfrm>
              <a:off x="1497187" y="4222986"/>
              <a:ext cx="604593" cy="284689"/>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790118">
                <a:defRPr/>
              </a:pPr>
              <a:r>
                <a:rPr lang="en-US" altLang="zh-CN" sz="1000" kern="0" dirty="0">
                  <a:solidFill>
                    <a:schemeClr val="bg1"/>
                  </a:solidFill>
                  <a:latin typeface="+mn-ea"/>
                </a:rPr>
                <a:t>Spain</a:t>
              </a:r>
            </a:p>
          </p:txBody>
        </p:sp>
        <p:pic>
          <p:nvPicPr>
            <p:cNvPr id="202" name="1356101624"/>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934092" y="4212679"/>
              <a:ext cx="457200" cy="297611"/>
            </a:xfrm>
            <a:prstGeom prst="rect">
              <a:avLst/>
            </a:prstGeom>
            <a:ln>
              <a:solidFill>
                <a:schemeClr val="bg1"/>
              </a:solidFill>
            </a:ln>
          </p:spPr>
        </p:pic>
      </p:grpSp>
      <p:grpSp>
        <p:nvGrpSpPr>
          <p:cNvPr id="241" name="Group 240"/>
          <p:cNvGrpSpPr/>
          <p:nvPr/>
        </p:nvGrpSpPr>
        <p:grpSpPr>
          <a:xfrm>
            <a:off x="682433" y="4415116"/>
            <a:ext cx="930646" cy="251031"/>
            <a:chOff x="933066" y="3438609"/>
            <a:chExt cx="1076042" cy="290249"/>
          </a:xfrm>
        </p:grpSpPr>
        <p:sp>
          <p:nvSpPr>
            <p:cNvPr id="195" name="710424357"/>
            <p:cNvSpPr/>
            <p:nvPr/>
          </p:nvSpPr>
          <p:spPr>
            <a:xfrm>
              <a:off x="1497187" y="3444170"/>
              <a:ext cx="511921" cy="284688"/>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790118">
                <a:defRPr/>
              </a:pPr>
              <a:r>
                <a:rPr lang="en-US" altLang="zh-CN" sz="1000" kern="0" dirty="0">
                  <a:solidFill>
                    <a:schemeClr val="bg1"/>
                  </a:solidFill>
                  <a:latin typeface="+mn-ea"/>
                </a:rPr>
                <a:t>Italy</a:t>
              </a:r>
            </a:p>
          </p:txBody>
        </p:sp>
        <p:pic>
          <p:nvPicPr>
            <p:cNvPr id="203" name="1656144710"/>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933066" y="3438609"/>
              <a:ext cx="459252" cy="288120"/>
            </a:xfrm>
            <a:prstGeom prst="rect">
              <a:avLst/>
            </a:prstGeom>
            <a:ln>
              <a:solidFill>
                <a:schemeClr val="bg1"/>
              </a:solidFill>
            </a:ln>
          </p:spPr>
        </p:pic>
      </p:grpSp>
      <p:grpSp>
        <p:nvGrpSpPr>
          <p:cNvPr id="235" name="Group 234"/>
          <p:cNvGrpSpPr/>
          <p:nvPr/>
        </p:nvGrpSpPr>
        <p:grpSpPr>
          <a:xfrm>
            <a:off x="1296784" y="2802511"/>
            <a:ext cx="933269" cy="529617"/>
            <a:chOff x="1620889" y="1563701"/>
            <a:chExt cx="1079076" cy="612359"/>
          </a:xfrm>
        </p:grpSpPr>
        <p:sp>
          <p:nvSpPr>
            <p:cNvPr id="197" name="1629819866"/>
            <p:cNvSpPr/>
            <p:nvPr/>
          </p:nvSpPr>
          <p:spPr>
            <a:xfrm>
              <a:off x="1620889" y="1891372"/>
              <a:ext cx="1079076" cy="284688"/>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790118">
                <a:defRPr/>
              </a:pPr>
              <a:r>
                <a:rPr lang="en-US" altLang="zh-CN" sz="1000" kern="0" dirty="0">
                  <a:solidFill>
                    <a:schemeClr val="bg1"/>
                  </a:solidFill>
                  <a:latin typeface="+mn-ea"/>
                </a:rPr>
                <a:t>Netherlands</a:t>
              </a:r>
            </a:p>
          </p:txBody>
        </p:sp>
        <p:pic>
          <p:nvPicPr>
            <p:cNvPr id="204" name="1543862772"/>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1933238" y="1563701"/>
              <a:ext cx="459252" cy="288120"/>
            </a:xfrm>
            <a:prstGeom prst="rect">
              <a:avLst/>
            </a:prstGeom>
            <a:ln>
              <a:solidFill>
                <a:schemeClr val="bg1"/>
              </a:solidFill>
            </a:ln>
          </p:spPr>
        </p:pic>
      </p:grpSp>
      <p:grpSp>
        <p:nvGrpSpPr>
          <p:cNvPr id="240" name="Group 239"/>
          <p:cNvGrpSpPr/>
          <p:nvPr/>
        </p:nvGrpSpPr>
        <p:grpSpPr>
          <a:xfrm>
            <a:off x="681938" y="4075895"/>
            <a:ext cx="1077017" cy="251031"/>
            <a:chOff x="932492" y="3060498"/>
            <a:chExt cx="1245283" cy="290249"/>
          </a:xfrm>
        </p:grpSpPr>
        <p:sp>
          <p:nvSpPr>
            <p:cNvPr id="198" name="1621451264"/>
            <p:cNvSpPr/>
            <p:nvPr/>
          </p:nvSpPr>
          <p:spPr>
            <a:xfrm>
              <a:off x="1497189" y="3066059"/>
              <a:ext cx="680586" cy="284688"/>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790118">
                <a:defRPr/>
              </a:pPr>
              <a:r>
                <a:rPr lang="en-US" altLang="zh-CN" sz="1000" kern="0" dirty="0">
                  <a:solidFill>
                    <a:schemeClr val="bg1"/>
                  </a:solidFill>
                  <a:latin typeface="+mn-ea"/>
                </a:rPr>
                <a:t>France</a:t>
              </a:r>
              <a:endParaRPr lang="zh-CN" altLang="en-US" sz="1000" kern="0" dirty="0">
                <a:solidFill>
                  <a:schemeClr val="bg1"/>
                </a:solidFill>
                <a:latin typeface="+mn-ea"/>
              </a:endParaRPr>
            </a:p>
          </p:txBody>
        </p:sp>
        <p:pic>
          <p:nvPicPr>
            <p:cNvPr id="205" name="1870983166"/>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932492" y="3060498"/>
              <a:ext cx="460400" cy="288120"/>
            </a:xfrm>
            <a:prstGeom prst="rect">
              <a:avLst/>
            </a:prstGeom>
            <a:ln>
              <a:solidFill>
                <a:schemeClr val="bg1"/>
              </a:solidFill>
            </a:ln>
          </p:spPr>
        </p:pic>
      </p:grpSp>
      <p:grpSp>
        <p:nvGrpSpPr>
          <p:cNvPr id="234" name="Group 233"/>
          <p:cNvGrpSpPr/>
          <p:nvPr/>
        </p:nvGrpSpPr>
        <p:grpSpPr>
          <a:xfrm>
            <a:off x="540533" y="2800162"/>
            <a:ext cx="684803" cy="531964"/>
            <a:chOff x="768995" y="1560986"/>
            <a:chExt cx="791791" cy="615074"/>
          </a:xfrm>
        </p:grpSpPr>
        <p:sp>
          <p:nvSpPr>
            <p:cNvPr id="206" name="731892569"/>
            <p:cNvSpPr/>
            <p:nvPr/>
          </p:nvSpPr>
          <p:spPr>
            <a:xfrm>
              <a:off x="768995" y="1891371"/>
              <a:ext cx="791791" cy="284689"/>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790118">
                <a:defRPr/>
              </a:pPr>
              <a:r>
                <a:rPr lang="en-US" altLang="zh-CN" sz="1000" kern="0" dirty="0">
                  <a:solidFill>
                    <a:schemeClr val="bg1"/>
                  </a:solidFill>
                  <a:latin typeface="+mn-ea"/>
                </a:rPr>
                <a:t>Belgium</a:t>
              </a:r>
              <a:endParaRPr lang="zh-CN" altLang="en-US" sz="1000" kern="0" dirty="0">
                <a:solidFill>
                  <a:schemeClr val="bg1"/>
                </a:solidFill>
                <a:latin typeface="+mn-ea"/>
              </a:endParaRPr>
            </a:p>
          </p:txBody>
        </p:sp>
        <p:pic>
          <p:nvPicPr>
            <p:cNvPr id="207" name="97464378"/>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a:off x="934092" y="1560986"/>
              <a:ext cx="457200" cy="293551"/>
            </a:xfrm>
            <a:prstGeom prst="rect">
              <a:avLst/>
            </a:prstGeom>
            <a:ln>
              <a:solidFill>
                <a:schemeClr val="bg1"/>
              </a:solidFill>
            </a:ln>
          </p:spPr>
        </p:pic>
      </p:grpSp>
      <p:grpSp>
        <p:nvGrpSpPr>
          <p:cNvPr id="239" name="Group 238"/>
          <p:cNvGrpSpPr/>
          <p:nvPr/>
        </p:nvGrpSpPr>
        <p:grpSpPr>
          <a:xfrm>
            <a:off x="683321" y="3732833"/>
            <a:ext cx="1308082" cy="253015"/>
            <a:chOff x="934092" y="2607529"/>
            <a:chExt cx="1512445" cy="292545"/>
          </a:xfrm>
        </p:grpSpPr>
        <p:sp>
          <p:nvSpPr>
            <p:cNvPr id="196" name="1613215238"/>
            <p:cNvSpPr/>
            <p:nvPr/>
          </p:nvSpPr>
          <p:spPr>
            <a:xfrm>
              <a:off x="1497188" y="2613929"/>
              <a:ext cx="949349" cy="284689"/>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790118">
                <a:defRPr/>
              </a:pPr>
              <a:r>
                <a:rPr lang="en-US" altLang="zh-CN" sz="1000" kern="0" dirty="0">
                  <a:solidFill>
                    <a:schemeClr val="bg1"/>
                  </a:solidFill>
                  <a:latin typeface="+mn-ea"/>
                </a:rPr>
                <a:t>Germany</a:t>
              </a:r>
            </a:p>
          </p:txBody>
        </p:sp>
        <p:pic>
          <p:nvPicPr>
            <p:cNvPr id="208" name="2093781791"/>
            <p:cNvPicPr>
              <a:picLocks noChangeAspect="1"/>
            </p:cNvPicPr>
            <p:nvPr/>
          </p:nvPicPr>
          <p:blipFill rotWithShape="1">
            <a:blip r:embed="rId12" cstate="print">
              <a:extLst>
                <a:ext uri="{28A0092B-C50C-407E-A947-70E740481C1C}">
                  <a14:useLocalDpi xmlns="" xmlns:a14="http://schemas.microsoft.com/office/drawing/2010/main" val="0"/>
                </a:ext>
              </a:extLst>
            </a:blip>
            <a:srcRect b="5703"/>
            <a:stretch/>
          </p:blipFill>
          <p:spPr>
            <a:xfrm>
              <a:off x="934092" y="2607529"/>
              <a:ext cx="457200" cy="292545"/>
            </a:xfrm>
            <a:prstGeom prst="rect">
              <a:avLst/>
            </a:prstGeom>
            <a:ln>
              <a:solidFill>
                <a:schemeClr val="bg1"/>
              </a:solidFill>
            </a:ln>
          </p:spPr>
        </p:pic>
      </p:grpSp>
      <p:grpSp>
        <p:nvGrpSpPr>
          <p:cNvPr id="237" name="Group 236"/>
          <p:cNvGrpSpPr/>
          <p:nvPr/>
        </p:nvGrpSpPr>
        <p:grpSpPr>
          <a:xfrm>
            <a:off x="3121062" y="2797222"/>
            <a:ext cx="659155" cy="534904"/>
            <a:chOff x="3752683" y="1557586"/>
            <a:chExt cx="762135" cy="618474"/>
          </a:xfrm>
        </p:grpSpPr>
        <p:sp>
          <p:nvSpPr>
            <p:cNvPr id="209" name="186299388"/>
            <p:cNvSpPr/>
            <p:nvPr/>
          </p:nvSpPr>
          <p:spPr>
            <a:xfrm>
              <a:off x="3752683" y="1891371"/>
              <a:ext cx="762135" cy="284689"/>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790118">
                <a:defRPr/>
              </a:pPr>
              <a:r>
                <a:rPr lang="en-US" altLang="zh-CN" sz="1000" kern="0" dirty="0">
                  <a:solidFill>
                    <a:schemeClr val="bg1"/>
                  </a:solidFill>
                  <a:latin typeface="+mn-ea"/>
                </a:rPr>
                <a:t>Norway</a:t>
              </a:r>
            </a:p>
          </p:txBody>
        </p:sp>
        <p:pic>
          <p:nvPicPr>
            <p:cNvPr id="211" name="805921617"/>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3905149" y="1557586"/>
              <a:ext cx="457200" cy="300350"/>
            </a:xfrm>
            <a:prstGeom prst="rect">
              <a:avLst/>
            </a:prstGeom>
            <a:ln>
              <a:solidFill>
                <a:schemeClr val="bg1"/>
              </a:solidFill>
            </a:ln>
          </p:spPr>
        </p:pic>
      </p:grpSp>
      <p:grpSp>
        <p:nvGrpSpPr>
          <p:cNvPr id="236" name="Group 235"/>
          <p:cNvGrpSpPr/>
          <p:nvPr/>
        </p:nvGrpSpPr>
        <p:grpSpPr>
          <a:xfrm>
            <a:off x="2307080" y="2800561"/>
            <a:ext cx="744114" cy="531567"/>
            <a:chOff x="2710566" y="1561446"/>
            <a:chExt cx="860367" cy="614613"/>
          </a:xfrm>
        </p:grpSpPr>
        <p:pic>
          <p:nvPicPr>
            <p:cNvPr id="210" name="1371368978"/>
            <p:cNvPicPr>
              <a:picLocks noChangeAspect="1"/>
            </p:cNvPicPr>
            <p:nvPr/>
          </p:nvPicPr>
          <p:blipFill>
            <a:blip r:embed="rId14" cstate="print">
              <a:extLst>
                <a:ext uri="{28A0092B-C50C-407E-A947-70E740481C1C}">
                  <a14:useLocalDpi xmlns="" xmlns:a14="http://schemas.microsoft.com/office/drawing/2010/main" val="0"/>
                </a:ext>
              </a:extLst>
            </a:blip>
            <a:stretch>
              <a:fillRect/>
            </a:stretch>
          </p:blipFill>
          <p:spPr>
            <a:xfrm>
              <a:off x="2912150" y="1561446"/>
              <a:ext cx="457200" cy="292630"/>
            </a:xfrm>
            <a:prstGeom prst="rect">
              <a:avLst/>
            </a:prstGeom>
            <a:ln>
              <a:solidFill>
                <a:schemeClr val="bg1"/>
              </a:solidFill>
            </a:ln>
          </p:spPr>
        </p:pic>
        <p:sp>
          <p:nvSpPr>
            <p:cNvPr id="212" name="403122606"/>
            <p:cNvSpPr/>
            <p:nvPr/>
          </p:nvSpPr>
          <p:spPr>
            <a:xfrm>
              <a:off x="2710566" y="1891371"/>
              <a:ext cx="860367" cy="284688"/>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790118">
                <a:defRPr/>
              </a:pPr>
              <a:r>
                <a:rPr lang="en-US" altLang="zh-CN" sz="1000" kern="0" dirty="0">
                  <a:solidFill>
                    <a:schemeClr val="bg1"/>
                  </a:solidFill>
                  <a:latin typeface="+mn-ea"/>
                </a:rPr>
                <a:t>Denmark</a:t>
              </a:r>
              <a:endParaRPr lang="zh-CN" altLang="en-US" sz="1000" kern="0" dirty="0">
                <a:solidFill>
                  <a:schemeClr val="bg1"/>
                </a:solidFill>
                <a:latin typeface="+mn-ea"/>
              </a:endParaRPr>
            </a:p>
          </p:txBody>
        </p:sp>
      </p:grpSp>
      <p:grpSp>
        <p:nvGrpSpPr>
          <p:cNvPr id="245" name="Group 244"/>
          <p:cNvGrpSpPr/>
          <p:nvPr/>
        </p:nvGrpSpPr>
        <p:grpSpPr>
          <a:xfrm>
            <a:off x="3167475" y="5573741"/>
            <a:ext cx="1391033" cy="259570"/>
            <a:chOff x="3806349" y="4767880"/>
            <a:chExt cx="1608355" cy="300122"/>
          </a:xfrm>
        </p:grpSpPr>
        <p:sp>
          <p:nvSpPr>
            <p:cNvPr id="214" name="508756878"/>
            <p:cNvSpPr/>
            <p:nvPr/>
          </p:nvSpPr>
          <p:spPr>
            <a:xfrm>
              <a:off x="4307829" y="4779442"/>
              <a:ext cx="1106875" cy="284688"/>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790118">
                <a:defRPr/>
              </a:pPr>
              <a:r>
                <a:rPr lang="en-US" altLang="zh-CN" sz="1000" dirty="0">
                  <a:solidFill>
                    <a:schemeClr val="bg1"/>
                  </a:solidFill>
                  <a:latin typeface="+mn-ea"/>
                </a:rPr>
                <a:t>Saudi Arabia</a:t>
              </a:r>
              <a:endParaRPr lang="zh-CN" altLang="en-US" sz="1000" kern="0" dirty="0">
                <a:solidFill>
                  <a:schemeClr val="bg1"/>
                </a:solidFill>
                <a:latin typeface="+mn-ea"/>
              </a:endParaRPr>
            </a:p>
          </p:txBody>
        </p:sp>
        <p:pic>
          <p:nvPicPr>
            <p:cNvPr id="215" name="378182452"/>
            <p:cNvPicPr>
              <a:picLocks noChangeAspect="1"/>
            </p:cNvPicPr>
            <p:nvPr/>
          </p:nvPicPr>
          <p:blipFill>
            <a:blip r:embed="rId15" cstate="print">
              <a:extLst>
                <a:ext uri="{28A0092B-C50C-407E-A947-70E740481C1C}">
                  <a14:useLocalDpi xmlns="" xmlns:a14="http://schemas.microsoft.com/office/drawing/2010/main" val="0"/>
                </a:ext>
              </a:extLst>
            </a:blip>
            <a:stretch>
              <a:fillRect/>
            </a:stretch>
          </p:blipFill>
          <p:spPr>
            <a:xfrm>
              <a:off x="3806349" y="4767880"/>
              <a:ext cx="457200" cy="300122"/>
            </a:xfrm>
            <a:prstGeom prst="rect">
              <a:avLst/>
            </a:prstGeom>
            <a:ln>
              <a:solidFill>
                <a:schemeClr val="bg1"/>
              </a:solidFill>
            </a:ln>
          </p:spPr>
        </p:pic>
      </p:grpSp>
      <p:grpSp>
        <p:nvGrpSpPr>
          <p:cNvPr id="244" name="Group 243"/>
          <p:cNvGrpSpPr/>
          <p:nvPr/>
        </p:nvGrpSpPr>
        <p:grpSpPr>
          <a:xfrm>
            <a:off x="3167479" y="5167616"/>
            <a:ext cx="871609" cy="252253"/>
            <a:chOff x="3806349" y="4298295"/>
            <a:chExt cx="1007780" cy="291662"/>
          </a:xfrm>
        </p:grpSpPr>
        <p:sp>
          <p:nvSpPr>
            <p:cNvPr id="213" name="1895757827"/>
            <p:cNvSpPr/>
            <p:nvPr/>
          </p:nvSpPr>
          <p:spPr>
            <a:xfrm>
              <a:off x="4304063" y="4305269"/>
              <a:ext cx="510066" cy="284688"/>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790118">
                <a:defRPr/>
              </a:pPr>
              <a:r>
                <a:rPr lang="en-US" altLang="zh-CN" sz="1000" kern="0" dirty="0">
                  <a:solidFill>
                    <a:schemeClr val="bg1"/>
                  </a:solidFill>
                  <a:latin typeface="+mn-ea"/>
                </a:rPr>
                <a:t>UAE</a:t>
              </a:r>
            </a:p>
          </p:txBody>
        </p:sp>
        <p:pic>
          <p:nvPicPr>
            <p:cNvPr id="216" name="1385188704"/>
            <p:cNvPicPr>
              <a:picLocks noChangeAspect="1"/>
            </p:cNvPicPr>
            <p:nvPr/>
          </p:nvPicPr>
          <p:blipFill>
            <a:blip r:embed="rId16" cstate="print">
              <a:extLst>
                <a:ext uri="{28A0092B-C50C-407E-A947-70E740481C1C}">
                  <a14:useLocalDpi xmlns="" xmlns:a14="http://schemas.microsoft.com/office/drawing/2010/main" val="0"/>
                </a:ext>
              </a:extLst>
            </a:blip>
            <a:stretch>
              <a:fillRect/>
            </a:stretch>
          </p:blipFill>
          <p:spPr>
            <a:xfrm>
              <a:off x="3806349" y="4298295"/>
              <a:ext cx="457200" cy="290947"/>
            </a:xfrm>
            <a:prstGeom prst="rect">
              <a:avLst/>
            </a:prstGeom>
            <a:ln>
              <a:solidFill>
                <a:schemeClr val="bg1"/>
              </a:solidFill>
            </a:ln>
          </p:spPr>
        </p:pic>
      </p:grpSp>
      <p:grpSp>
        <p:nvGrpSpPr>
          <p:cNvPr id="246" name="Group 245"/>
          <p:cNvGrpSpPr/>
          <p:nvPr/>
        </p:nvGrpSpPr>
        <p:grpSpPr>
          <a:xfrm>
            <a:off x="3166303" y="5969203"/>
            <a:ext cx="1368110" cy="251031"/>
            <a:chOff x="3804995" y="5225124"/>
            <a:chExt cx="1581851" cy="290249"/>
          </a:xfrm>
        </p:grpSpPr>
        <p:sp>
          <p:nvSpPr>
            <p:cNvPr id="217" name="921590140"/>
            <p:cNvSpPr/>
            <p:nvPr/>
          </p:nvSpPr>
          <p:spPr>
            <a:xfrm>
              <a:off x="4304065" y="5230685"/>
              <a:ext cx="1082781" cy="284688"/>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790118">
                <a:defRPr/>
              </a:pPr>
              <a:r>
                <a:rPr lang="en-US" altLang="zh-CN" sz="1000" kern="0" dirty="0">
                  <a:solidFill>
                    <a:schemeClr val="bg1"/>
                  </a:solidFill>
                  <a:latin typeface="+mn-ea"/>
                </a:rPr>
                <a:t>South Africa</a:t>
              </a:r>
            </a:p>
          </p:txBody>
        </p:sp>
        <p:pic>
          <p:nvPicPr>
            <p:cNvPr id="218" name="1411898186"/>
            <p:cNvPicPr>
              <a:picLocks noChangeAspect="1"/>
            </p:cNvPicPr>
            <p:nvPr/>
          </p:nvPicPr>
          <p:blipFill>
            <a:blip r:embed="rId17" cstate="print">
              <a:extLst>
                <a:ext uri="{28A0092B-C50C-407E-A947-70E740481C1C}">
                  <a14:useLocalDpi xmlns="" xmlns:a14="http://schemas.microsoft.com/office/drawing/2010/main" val="0"/>
                </a:ext>
              </a:extLst>
            </a:blip>
            <a:stretch>
              <a:fillRect/>
            </a:stretch>
          </p:blipFill>
          <p:spPr>
            <a:xfrm>
              <a:off x="3804995" y="5225124"/>
              <a:ext cx="459909" cy="288120"/>
            </a:xfrm>
            <a:prstGeom prst="rect">
              <a:avLst/>
            </a:prstGeom>
            <a:ln>
              <a:solidFill>
                <a:schemeClr val="bg1"/>
              </a:solidFill>
            </a:ln>
          </p:spPr>
        </p:pic>
      </p:grpSp>
      <p:grpSp>
        <p:nvGrpSpPr>
          <p:cNvPr id="247" name="Group 246"/>
          <p:cNvGrpSpPr/>
          <p:nvPr/>
        </p:nvGrpSpPr>
        <p:grpSpPr>
          <a:xfrm>
            <a:off x="5398232" y="4156401"/>
            <a:ext cx="1781647" cy="251031"/>
            <a:chOff x="6385618" y="3129106"/>
            <a:chExt cx="2059997" cy="290249"/>
          </a:xfrm>
        </p:grpSpPr>
        <p:sp>
          <p:nvSpPr>
            <p:cNvPr id="220" name="317503284"/>
            <p:cNvSpPr/>
            <p:nvPr/>
          </p:nvSpPr>
          <p:spPr>
            <a:xfrm>
              <a:off x="6859200" y="3134667"/>
              <a:ext cx="1586415" cy="28468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790118">
                <a:defRPr/>
              </a:pPr>
              <a:r>
                <a:rPr lang="en-US" altLang="zh-CN" sz="1000" kern="0" dirty="0">
                  <a:solidFill>
                    <a:schemeClr val="bg1"/>
                  </a:solidFill>
                  <a:latin typeface="+mn-ea"/>
                </a:rPr>
                <a:t>South Korea</a:t>
              </a:r>
            </a:p>
          </p:txBody>
        </p:sp>
        <p:pic>
          <p:nvPicPr>
            <p:cNvPr id="224" name="125078915"/>
            <p:cNvPicPr>
              <a:picLocks noChangeAspect="1"/>
            </p:cNvPicPr>
            <p:nvPr/>
          </p:nvPicPr>
          <p:blipFill>
            <a:blip r:embed="rId18" cstate="print">
              <a:extLst>
                <a:ext uri="{28A0092B-C50C-407E-A947-70E740481C1C}">
                  <a14:useLocalDpi xmlns="" xmlns:a14="http://schemas.microsoft.com/office/drawing/2010/main" val="0"/>
                </a:ext>
              </a:extLst>
            </a:blip>
            <a:stretch>
              <a:fillRect/>
            </a:stretch>
          </p:blipFill>
          <p:spPr>
            <a:xfrm>
              <a:off x="6385618" y="3129106"/>
              <a:ext cx="459430" cy="288120"/>
            </a:xfrm>
            <a:prstGeom prst="rect">
              <a:avLst/>
            </a:prstGeom>
            <a:ln>
              <a:solidFill>
                <a:schemeClr val="bg1"/>
              </a:solidFill>
            </a:ln>
          </p:spPr>
        </p:pic>
      </p:grpSp>
      <p:grpSp>
        <p:nvGrpSpPr>
          <p:cNvPr id="249" name="Group 248"/>
          <p:cNvGrpSpPr/>
          <p:nvPr/>
        </p:nvGrpSpPr>
        <p:grpSpPr>
          <a:xfrm>
            <a:off x="5398308" y="4857377"/>
            <a:ext cx="1328038" cy="251031"/>
            <a:chOff x="6385707" y="3897743"/>
            <a:chExt cx="1535519" cy="290249"/>
          </a:xfrm>
        </p:grpSpPr>
        <p:sp>
          <p:nvSpPr>
            <p:cNvPr id="219" name="1239138895"/>
            <p:cNvSpPr/>
            <p:nvPr/>
          </p:nvSpPr>
          <p:spPr>
            <a:xfrm>
              <a:off x="6859200" y="3903304"/>
              <a:ext cx="1062026" cy="28468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000" dirty="0">
                  <a:solidFill>
                    <a:schemeClr val="bg1"/>
                  </a:solidFill>
                  <a:latin typeface="+mn-ea"/>
                </a:rPr>
                <a:t>China</a:t>
              </a:r>
            </a:p>
          </p:txBody>
        </p:sp>
        <p:pic>
          <p:nvPicPr>
            <p:cNvPr id="225" name="1121872635"/>
            <p:cNvPicPr>
              <a:picLocks noChangeAspect="1"/>
            </p:cNvPicPr>
            <p:nvPr/>
          </p:nvPicPr>
          <p:blipFill>
            <a:blip r:embed="rId19" cstate="print">
              <a:extLst>
                <a:ext uri="{28A0092B-C50C-407E-A947-70E740481C1C}">
                  <a14:useLocalDpi xmlns="" xmlns:a14="http://schemas.microsoft.com/office/drawing/2010/main" val="0"/>
                </a:ext>
              </a:extLst>
            </a:blip>
            <a:stretch>
              <a:fillRect/>
            </a:stretch>
          </p:blipFill>
          <p:spPr>
            <a:xfrm>
              <a:off x="6385707" y="3897743"/>
              <a:ext cx="459252" cy="288120"/>
            </a:xfrm>
            <a:prstGeom prst="rect">
              <a:avLst/>
            </a:prstGeom>
            <a:ln>
              <a:solidFill>
                <a:schemeClr val="bg1"/>
              </a:solidFill>
            </a:ln>
          </p:spPr>
        </p:pic>
      </p:grpSp>
      <p:grpSp>
        <p:nvGrpSpPr>
          <p:cNvPr id="250" name="Group 249"/>
          <p:cNvGrpSpPr/>
          <p:nvPr/>
        </p:nvGrpSpPr>
        <p:grpSpPr>
          <a:xfrm>
            <a:off x="5399195" y="5199348"/>
            <a:ext cx="1113039" cy="263614"/>
            <a:chOff x="6386733" y="4393148"/>
            <a:chExt cx="1286931" cy="304800"/>
          </a:xfrm>
        </p:grpSpPr>
        <p:sp>
          <p:nvSpPr>
            <p:cNvPr id="223" name="1853120119"/>
            <p:cNvSpPr/>
            <p:nvPr/>
          </p:nvSpPr>
          <p:spPr>
            <a:xfrm>
              <a:off x="6857779" y="4407049"/>
              <a:ext cx="815885" cy="284689"/>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790118">
                <a:defRPr/>
              </a:pPr>
              <a:r>
                <a:rPr lang="en-US" altLang="zh-CN" sz="1000" kern="0" dirty="0">
                  <a:solidFill>
                    <a:schemeClr val="bg1"/>
                  </a:solidFill>
                  <a:latin typeface="+mn-ea"/>
                </a:rPr>
                <a:t>Thailand</a:t>
              </a:r>
              <a:endParaRPr lang="zh-CN" altLang="en-US" sz="1000" kern="0" dirty="0">
                <a:solidFill>
                  <a:schemeClr val="bg1"/>
                </a:solidFill>
                <a:latin typeface="+mn-ea"/>
              </a:endParaRPr>
            </a:p>
          </p:txBody>
        </p:sp>
        <p:pic>
          <p:nvPicPr>
            <p:cNvPr id="226" name="782663756"/>
            <p:cNvPicPr>
              <a:picLocks noChangeAspect="1"/>
            </p:cNvPicPr>
            <p:nvPr/>
          </p:nvPicPr>
          <p:blipFill>
            <a:blip r:embed="rId20" cstate="print">
              <a:extLst>
                <a:ext uri="{28A0092B-C50C-407E-A947-70E740481C1C}">
                  <a14:useLocalDpi xmlns="" xmlns:a14="http://schemas.microsoft.com/office/drawing/2010/main" val="0"/>
                </a:ext>
              </a:extLst>
            </a:blip>
            <a:stretch>
              <a:fillRect/>
            </a:stretch>
          </p:blipFill>
          <p:spPr>
            <a:xfrm>
              <a:off x="6386733" y="4393148"/>
              <a:ext cx="457200" cy="304800"/>
            </a:xfrm>
            <a:prstGeom prst="rect">
              <a:avLst/>
            </a:prstGeom>
            <a:ln>
              <a:solidFill>
                <a:schemeClr val="bg1"/>
              </a:solidFill>
            </a:ln>
          </p:spPr>
        </p:pic>
      </p:grpSp>
      <p:grpSp>
        <p:nvGrpSpPr>
          <p:cNvPr id="251" name="Group 250"/>
          <p:cNvGrpSpPr/>
          <p:nvPr/>
        </p:nvGrpSpPr>
        <p:grpSpPr>
          <a:xfrm>
            <a:off x="5399192" y="5911150"/>
            <a:ext cx="1127093" cy="253017"/>
            <a:chOff x="6386733" y="4791947"/>
            <a:chExt cx="1303181" cy="292545"/>
          </a:xfrm>
        </p:grpSpPr>
        <p:sp>
          <p:nvSpPr>
            <p:cNvPr id="221" name="1096719380"/>
            <p:cNvSpPr/>
            <p:nvPr/>
          </p:nvSpPr>
          <p:spPr>
            <a:xfrm>
              <a:off x="6859201" y="4799804"/>
              <a:ext cx="830713" cy="284688"/>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790118">
                <a:defRPr/>
              </a:pPr>
              <a:r>
                <a:rPr lang="en-US" altLang="zh-CN" sz="1000" kern="0" dirty="0">
                  <a:solidFill>
                    <a:schemeClr val="bg1"/>
                  </a:solidFill>
                  <a:latin typeface="+mn-ea"/>
                </a:rPr>
                <a:t>Australia</a:t>
              </a:r>
            </a:p>
          </p:txBody>
        </p:sp>
        <p:pic>
          <p:nvPicPr>
            <p:cNvPr id="227" name="1261778110"/>
            <p:cNvPicPr>
              <a:picLocks noChangeAspect="1"/>
            </p:cNvPicPr>
            <p:nvPr/>
          </p:nvPicPr>
          <p:blipFill>
            <a:blip r:embed="rId21" cstate="print">
              <a:extLst>
                <a:ext uri="{28A0092B-C50C-407E-A947-70E740481C1C}">
                  <a14:useLocalDpi xmlns="" xmlns:a14="http://schemas.microsoft.com/office/drawing/2010/main" val="0"/>
                </a:ext>
              </a:extLst>
            </a:blip>
            <a:stretch>
              <a:fillRect/>
            </a:stretch>
          </p:blipFill>
          <p:spPr>
            <a:xfrm>
              <a:off x="6386733" y="4791947"/>
              <a:ext cx="457200" cy="283351"/>
            </a:xfrm>
            <a:prstGeom prst="rect">
              <a:avLst/>
            </a:prstGeom>
            <a:ln>
              <a:solidFill>
                <a:schemeClr val="bg1"/>
              </a:solidFill>
            </a:ln>
          </p:spPr>
        </p:pic>
      </p:grpSp>
      <p:grpSp>
        <p:nvGrpSpPr>
          <p:cNvPr id="248" name="Group 247"/>
          <p:cNvGrpSpPr/>
          <p:nvPr/>
        </p:nvGrpSpPr>
        <p:grpSpPr>
          <a:xfrm>
            <a:off x="5398408" y="4498385"/>
            <a:ext cx="1007399" cy="276999"/>
            <a:chOff x="6385822" y="3548815"/>
            <a:chExt cx="1164788" cy="320274"/>
          </a:xfrm>
        </p:grpSpPr>
        <p:sp>
          <p:nvSpPr>
            <p:cNvPr id="222" name="1095295389"/>
            <p:cNvSpPr/>
            <p:nvPr/>
          </p:nvSpPr>
          <p:spPr>
            <a:xfrm>
              <a:off x="6847782" y="3548815"/>
              <a:ext cx="702828" cy="320274"/>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790118">
                <a:defRPr/>
              </a:pPr>
              <a:r>
                <a:rPr lang="en-US" altLang="zh-CN" sz="1200" kern="0" dirty="0">
                  <a:solidFill>
                    <a:schemeClr val="bg1"/>
                  </a:solidFill>
                  <a:latin typeface="+mn-ea"/>
                </a:rPr>
                <a:t>Japan</a:t>
              </a:r>
              <a:endParaRPr lang="zh-CN" altLang="en-US" sz="1200" kern="0" dirty="0">
                <a:solidFill>
                  <a:schemeClr val="bg1"/>
                </a:solidFill>
                <a:latin typeface="+mn-ea"/>
              </a:endParaRPr>
            </a:p>
          </p:txBody>
        </p:sp>
        <p:pic>
          <p:nvPicPr>
            <p:cNvPr id="228" name="1053178969"/>
            <p:cNvPicPr>
              <a:picLocks noChangeAspect="1"/>
            </p:cNvPicPr>
            <p:nvPr/>
          </p:nvPicPr>
          <p:blipFill>
            <a:blip r:embed="rId22" cstate="print">
              <a:extLst>
                <a:ext uri="{28A0092B-C50C-407E-A947-70E740481C1C}">
                  <a14:useLocalDpi xmlns="" xmlns:a14="http://schemas.microsoft.com/office/drawing/2010/main" val="0"/>
                </a:ext>
              </a:extLst>
            </a:blip>
            <a:stretch>
              <a:fillRect/>
            </a:stretch>
          </p:blipFill>
          <p:spPr>
            <a:xfrm>
              <a:off x="6385822" y="3558643"/>
              <a:ext cx="459022" cy="288120"/>
            </a:xfrm>
            <a:prstGeom prst="rect">
              <a:avLst/>
            </a:prstGeom>
            <a:ln>
              <a:solidFill>
                <a:schemeClr val="bg1"/>
              </a:solidFill>
            </a:ln>
          </p:spPr>
        </p:pic>
      </p:grpSp>
      <p:grpSp>
        <p:nvGrpSpPr>
          <p:cNvPr id="269" name="Group 268"/>
          <p:cNvGrpSpPr/>
          <p:nvPr/>
        </p:nvGrpSpPr>
        <p:grpSpPr>
          <a:xfrm>
            <a:off x="7700766" y="6155799"/>
            <a:ext cx="686820" cy="498321"/>
            <a:chOff x="9047880" y="5442564"/>
            <a:chExt cx="794123" cy="576175"/>
          </a:xfrm>
        </p:grpSpPr>
        <p:sp>
          <p:nvSpPr>
            <p:cNvPr id="229" name="1820597088"/>
            <p:cNvSpPr/>
            <p:nvPr/>
          </p:nvSpPr>
          <p:spPr>
            <a:xfrm>
              <a:off x="9047880" y="5734050"/>
              <a:ext cx="794123" cy="284689"/>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zh-CN" sz="1000" dirty="0">
                  <a:solidFill>
                    <a:schemeClr val="bg1"/>
                  </a:solidFill>
                  <a:latin typeface="+mn-ea"/>
                </a:rPr>
                <a:t>Chile</a:t>
              </a:r>
              <a:endParaRPr lang="zh-CN" altLang="en-US" sz="1000" dirty="0">
                <a:solidFill>
                  <a:schemeClr val="bg1"/>
                </a:solidFill>
                <a:latin typeface="+mn-ea"/>
              </a:endParaRPr>
            </a:p>
          </p:txBody>
        </p:sp>
        <p:pic>
          <p:nvPicPr>
            <p:cNvPr id="231" name="1416383307"/>
            <p:cNvPicPr>
              <a:picLocks noChangeAspect="1"/>
            </p:cNvPicPr>
            <p:nvPr/>
          </p:nvPicPr>
          <p:blipFill>
            <a:blip r:embed="rId23" cstate="print">
              <a:extLst>
                <a:ext uri="{28A0092B-C50C-407E-A947-70E740481C1C}">
                  <a14:useLocalDpi xmlns="" xmlns:a14="http://schemas.microsoft.com/office/drawing/2010/main" val="0"/>
                </a:ext>
              </a:extLst>
            </a:blip>
            <a:stretch>
              <a:fillRect/>
            </a:stretch>
          </p:blipFill>
          <p:spPr>
            <a:xfrm>
              <a:off x="9215315" y="5442564"/>
              <a:ext cx="459252" cy="288120"/>
            </a:xfrm>
            <a:prstGeom prst="rect">
              <a:avLst/>
            </a:prstGeom>
            <a:ln>
              <a:solidFill>
                <a:schemeClr val="bg1"/>
              </a:solidFill>
            </a:ln>
          </p:spPr>
        </p:pic>
      </p:grpSp>
      <p:grpSp>
        <p:nvGrpSpPr>
          <p:cNvPr id="255" name="Group 254"/>
          <p:cNvGrpSpPr/>
          <p:nvPr/>
        </p:nvGrpSpPr>
        <p:grpSpPr>
          <a:xfrm>
            <a:off x="8572558" y="4036608"/>
            <a:ext cx="643126" cy="510729"/>
            <a:chOff x="10255082" y="2835929"/>
            <a:chExt cx="743604" cy="590522"/>
          </a:xfrm>
        </p:grpSpPr>
        <p:pic>
          <p:nvPicPr>
            <p:cNvPr id="230" name="721025849"/>
            <p:cNvPicPr>
              <a:picLocks noChangeAspect="1"/>
            </p:cNvPicPr>
            <p:nvPr/>
          </p:nvPicPr>
          <p:blipFill>
            <a:blip r:embed="rId24" cstate="print">
              <a:extLst>
                <a:ext uri="{28A0092B-C50C-407E-A947-70E740481C1C}">
                  <a14:useLocalDpi xmlns="" xmlns:a14="http://schemas.microsoft.com/office/drawing/2010/main" val="0"/>
                </a:ext>
              </a:extLst>
            </a:blip>
            <a:stretch>
              <a:fillRect/>
            </a:stretch>
          </p:blipFill>
          <p:spPr>
            <a:xfrm>
              <a:off x="10398283" y="2835929"/>
              <a:ext cx="457200" cy="277695"/>
            </a:xfrm>
            <a:prstGeom prst="rect">
              <a:avLst/>
            </a:prstGeom>
            <a:ln>
              <a:solidFill>
                <a:schemeClr val="bg1"/>
              </a:solidFill>
            </a:ln>
          </p:spPr>
        </p:pic>
        <p:sp>
          <p:nvSpPr>
            <p:cNvPr id="232" name="1798844291"/>
            <p:cNvSpPr/>
            <p:nvPr/>
          </p:nvSpPr>
          <p:spPr>
            <a:xfrm>
              <a:off x="10255082" y="3141762"/>
              <a:ext cx="743604" cy="284689"/>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790118">
                <a:defRPr/>
              </a:pPr>
              <a:r>
                <a:rPr lang="en-US" altLang="zh-CN" sz="1000" kern="0" dirty="0">
                  <a:solidFill>
                    <a:schemeClr val="bg1"/>
                  </a:solidFill>
                  <a:latin typeface="+mn-ea"/>
                </a:rPr>
                <a:t>Canada</a:t>
              </a:r>
              <a:endParaRPr lang="zh-CN" altLang="en-US" sz="1000" kern="0" dirty="0">
                <a:solidFill>
                  <a:schemeClr val="bg1"/>
                </a:solidFill>
                <a:latin typeface="+mn-ea"/>
              </a:endParaRPr>
            </a:p>
          </p:txBody>
        </p:sp>
      </p:grpSp>
      <p:grpSp>
        <p:nvGrpSpPr>
          <p:cNvPr id="268" name="Group 267"/>
          <p:cNvGrpSpPr/>
          <p:nvPr/>
        </p:nvGrpSpPr>
        <p:grpSpPr>
          <a:xfrm>
            <a:off x="9172640" y="5476473"/>
            <a:ext cx="686820" cy="565870"/>
            <a:chOff x="10749706" y="4655416"/>
            <a:chExt cx="794123" cy="654275"/>
          </a:xfrm>
        </p:grpSpPr>
        <p:pic>
          <p:nvPicPr>
            <p:cNvPr id="2" name="图片 1"/>
            <p:cNvPicPr>
              <a:picLocks noChangeAspect="1"/>
            </p:cNvPicPr>
            <p:nvPr/>
          </p:nvPicPr>
          <p:blipFill>
            <a:blip r:embed="rId25" cstate="print">
              <a:extLst>
                <a:ext uri="{28A0092B-C50C-407E-A947-70E740481C1C}">
                  <a14:useLocalDpi xmlns="" xmlns:a14="http://schemas.microsoft.com/office/drawing/2010/main" val="0"/>
                </a:ext>
              </a:extLst>
            </a:blip>
            <a:stretch>
              <a:fillRect/>
            </a:stretch>
          </p:blipFill>
          <p:spPr>
            <a:xfrm>
              <a:off x="10918167" y="4655416"/>
              <a:ext cx="457200" cy="306235"/>
            </a:xfrm>
            <a:prstGeom prst="rect">
              <a:avLst/>
            </a:prstGeom>
            <a:ln>
              <a:solidFill>
                <a:schemeClr val="bg1"/>
              </a:solidFill>
            </a:ln>
          </p:spPr>
        </p:pic>
        <p:sp>
          <p:nvSpPr>
            <p:cNvPr id="233" name="1820597088"/>
            <p:cNvSpPr/>
            <p:nvPr/>
          </p:nvSpPr>
          <p:spPr>
            <a:xfrm>
              <a:off x="10749706" y="5025003"/>
              <a:ext cx="794123" cy="28468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zh-CN" sz="1000" dirty="0">
                  <a:solidFill>
                    <a:schemeClr val="bg1"/>
                  </a:solidFill>
                  <a:latin typeface="+mn-ea"/>
                </a:rPr>
                <a:t>Brazil</a:t>
              </a:r>
              <a:endParaRPr lang="zh-CN" altLang="en-US" sz="1000" dirty="0">
                <a:solidFill>
                  <a:schemeClr val="bg1"/>
                </a:solidFill>
                <a:latin typeface="+mn-ea"/>
              </a:endParaRPr>
            </a:p>
          </p:txBody>
        </p:sp>
      </p:grpSp>
      <p:grpSp>
        <p:nvGrpSpPr>
          <p:cNvPr id="267" name="Group 266"/>
          <p:cNvGrpSpPr/>
          <p:nvPr/>
        </p:nvGrpSpPr>
        <p:grpSpPr>
          <a:xfrm>
            <a:off x="9066414" y="6154344"/>
            <a:ext cx="899273" cy="501231"/>
            <a:chOff x="10626883" y="5439199"/>
            <a:chExt cx="1039768" cy="579540"/>
          </a:xfrm>
        </p:grpSpPr>
        <p:pic>
          <p:nvPicPr>
            <p:cNvPr id="3" name="图片 2"/>
            <p:cNvPicPr>
              <a:picLocks noChangeAspect="1"/>
            </p:cNvPicPr>
            <p:nvPr/>
          </p:nvPicPr>
          <p:blipFill rotWithShape="1">
            <a:blip r:embed="rId26" cstate="print">
              <a:extLst>
                <a:ext uri="{28A0092B-C50C-407E-A947-70E740481C1C}">
                  <a14:useLocalDpi xmlns="" xmlns:a14="http://schemas.microsoft.com/office/drawing/2010/main" val="0"/>
                </a:ext>
              </a:extLst>
            </a:blip>
            <a:srcRect l="1570" t="2454" r="1570"/>
            <a:stretch/>
          </p:blipFill>
          <p:spPr>
            <a:xfrm>
              <a:off x="10930767" y="5439199"/>
              <a:ext cx="432000" cy="294851"/>
            </a:xfrm>
            <a:prstGeom prst="rect">
              <a:avLst/>
            </a:prstGeom>
            <a:ln>
              <a:solidFill>
                <a:schemeClr val="bg1"/>
              </a:solidFill>
            </a:ln>
          </p:spPr>
        </p:pic>
        <p:sp>
          <p:nvSpPr>
            <p:cNvPr id="256" name="1820597088"/>
            <p:cNvSpPr/>
            <p:nvPr/>
          </p:nvSpPr>
          <p:spPr>
            <a:xfrm>
              <a:off x="10626883" y="5734050"/>
              <a:ext cx="1039768" cy="284689"/>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zh-CN" sz="1000" dirty="0">
                  <a:solidFill>
                    <a:schemeClr val="bg1"/>
                  </a:solidFill>
                  <a:latin typeface="+mn-ea"/>
                </a:rPr>
                <a:t>Argentina</a:t>
              </a:r>
              <a:endParaRPr lang="zh-CN" altLang="en-US" sz="1000" dirty="0">
                <a:solidFill>
                  <a:schemeClr val="bg1"/>
                </a:solidFill>
                <a:latin typeface="+mn-ea"/>
              </a:endParaRPr>
            </a:p>
          </p:txBody>
        </p:sp>
      </p:grpSp>
      <p:grpSp>
        <p:nvGrpSpPr>
          <p:cNvPr id="252" name="Group 251"/>
          <p:cNvGrpSpPr/>
          <p:nvPr/>
        </p:nvGrpSpPr>
        <p:grpSpPr>
          <a:xfrm>
            <a:off x="5400646" y="5555760"/>
            <a:ext cx="1305428" cy="262560"/>
            <a:chOff x="6388411" y="4779353"/>
            <a:chExt cx="1509376" cy="303581"/>
          </a:xfrm>
        </p:grpSpPr>
        <p:pic>
          <p:nvPicPr>
            <p:cNvPr id="5" name="Picture 4"/>
            <p:cNvPicPr>
              <a:picLocks noChangeAspect="1"/>
            </p:cNvPicPr>
            <p:nvPr/>
          </p:nvPicPr>
          <p:blipFill>
            <a:blip r:embed="rId27" cstate="print"/>
            <a:stretch>
              <a:fillRect/>
            </a:stretch>
          </p:blipFill>
          <p:spPr>
            <a:xfrm>
              <a:off x="6388411" y="4779353"/>
              <a:ext cx="457200" cy="303581"/>
            </a:xfrm>
            <a:prstGeom prst="rect">
              <a:avLst/>
            </a:prstGeom>
            <a:ln>
              <a:solidFill>
                <a:schemeClr val="bg1"/>
              </a:solidFill>
            </a:ln>
          </p:spPr>
        </p:pic>
        <p:sp>
          <p:nvSpPr>
            <p:cNvPr id="254" name="1853120119"/>
            <p:cNvSpPr/>
            <p:nvPr/>
          </p:nvSpPr>
          <p:spPr>
            <a:xfrm>
              <a:off x="6869072" y="4792644"/>
              <a:ext cx="1028715" cy="284689"/>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790118">
                <a:defRPr/>
              </a:pPr>
              <a:r>
                <a:rPr lang="en-US" altLang="zh-CN" sz="1000" kern="0" dirty="0">
                  <a:solidFill>
                    <a:schemeClr val="bg1"/>
                  </a:solidFill>
                  <a:latin typeface="+mn-ea"/>
                </a:rPr>
                <a:t>Singapore</a:t>
              </a:r>
              <a:endParaRPr lang="zh-CN" altLang="en-US" sz="1000" kern="0" dirty="0">
                <a:solidFill>
                  <a:schemeClr val="bg1"/>
                </a:solidFill>
                <a:latin typeface="+mn-ea"/>
              </a:endParaRPr>
            </a:p>
          </p:txBody>
        </p:sp>
      </p:grpSp>
      <p:cxnSp>
        <p:nvCxnSpPr>
          <p:cNvPr id="260" name="Straight Connector 259"/>
          <p:cNvCxnSpPr/>
          <p:nvPr/>
        </p:nvCxnSpPr>
        <p:spPr>
          <a:xfrm flipV="1">
            <a:off x="4421183" y="5381204"/>
            <a:ext cx="20125" cy="9974"/>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grpSp>
        <p:nvGrpSpPr>
          <p:cNvPr id="266" name="Group 265"/>
          <p:cNvGrpSpPr/>
          <p:nvPr/>
        </p:nvGrpSpPr>
        <p:grpSpPr>
          <a:xfrm>
            <a:off x="9204099" y="4033334"/>
            <a:ext cx="623889" cy="514331"/>
            <a:chOff x="10842271" y="2986814"/>
            <a:chExt cx="721360" cy="594685"/>
          </a:xfrm>
        </p:grpSpPr>
        <p:sp>
          <p:nvSpPr>
            <p:cNvPr id="264" name="1798844291"/>
            <p:cNvSpPr/>
            <p:nvPr/>
          </p:nvSpPr>
          <p:spPr>
            <a:xfrm>
              <a:off x="10842271" y="3296811"/>
              <a:ext cx="721360" cy="284688"/>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790118">
                <a:defRPr/>
              </a:pPr>
              <a:r>
                <a:rPr lang="en-US" altLang="zh-CN" sz="1000" kern="0" dirty="0">
                  <a:solidFill>
                    <a:schemeClr val="bg1"/>
                  </a:solidFill>
                  <a:latin typeface="+mn-ea"/>
                </a:rPr>
                <a:t>Iceland</a:t>
              </a:r>
              <a:endParaRPr lang="zh-CN" altLang="en-US" sz="1000" kern="0" dirty="0">
                <a:solidFill>
                  <a:schemeClr val="bg1"/>
                </a:solidFill>
                <a:latin typeface="+mn-ea"/>
              </a:endParaRPr>
            </a:p>
          </p:txBody>
        </p:sp>
        <p:pic>
          <p:nvPicPr>
            <p:cNvPr id="265" name="Picture 264"/>
            <p:cNvPicPr>
              <a:picLocks noChangeAspect="1"/>
            </p:cNvPicPr>
            <p:nvPr/>
          </p:nvPicPr>
          <p:blipFill>
            <a:blip r:embed="rId28" cstate="print"/>
            <a:stretch>
              <a:fillRect/>
            </a:stretch>
          </p:blipFill>
          <p:spPr>
            <a:xfrm>
              <a:off x="10974349" y="2986814"/>
              <a:ext cx="457200" cy="278365"/>
            </a:xfrm>
            <a:prstGeom prst="rect">
              <a:avLst/>
            </a:prstGeom>
            <a:ln>
              <a:solidFill>
                <a:schemeClr val="bg1"/>
              </a:solidFill>
            </a:ln>
          </p:spPr>
        </p:pic>
      </p:grpSp>
      <p:sp>
        <p:nvSpPr>
          <p:cNvPr id="253" name="文本框 252"/>
          <p:cNvSpPr txBox="1"/>
          <p:nvPr/>
        </p:nvSpPr>
        <p:spPr>
          <a:xfrm>
            <a:off x="1599261" y="1578993"/>
            <a:ext cx="7186026" cy="738650"/>
          </a:xfrm>
          <a:prstGeom prst="rect">
            <a:avLst/>
          </a:prstGeom>
          <a:noFill/>
        </p:spPr>
        <p:txBody>
          <a:bodyPr wrap="square" lIns="91427" tIns="45713" rIns="91427" bIns="45713" rtlCol="0">
            <a:spAutoFit/>
          </a:bodyPr>
          <a:lstStyle/>
          <a:p>
            <a:pPr algn="ctr"/>
            <a:r>
              <a:rPr lang="en-US" altLang="zh-CN" sz="2100" i="1" dirty="0">
                <a:solidFill>
                  <a:schemeClr val="bg1"/>
                </a:solidFill>
              </a:rPr>
              <a:t>Representing 32% of Global Population &amp;</a:t>
            </a:r>
            <a:r>
              <a:rPr lang="zh-CN" altLang="en-US" sz="2100" i="1" dirty="0">
                <a:solidFill>
                  <a:schemeClr val="bg1"/>
                </a:solidFill>
              </a:rPr>
              <a:t> </a:t>
            </a:r>
            <a:r>
              <a:rPr lang="en-US" altLang="zh-CN" sz="2100" i="1" dirty="0">
                <a:solidFill>
                  <a:schemeClr val="bg1"/>
                </a:solidFill>
              </a:rPr>
              <a:t>10% of Countries</a:t>
            </a:r>
            <a:endParaRPr lang="zh-CN" altLang="en-US" sz="2100" i="1" dirty="0">
              <a:solidFill>
                <a:schemeClr val="bg1"/>
              </a:solidFill>
            </a:endParaRPr>
          </a:p>
        </p:txBody>
      </p:sp>
    </p:spTree>
    <p:extLst>
      <p:ext uri="{BB962C8B-B14F-4D97-AF65-F5344CB8AC3E}">
        <p14:creationId xmlns="" xmlns:p14="http://schemas.microsoft.com/office/powerpoint/2010/main" val="6350978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42"/>
          <p:cNvSpPr/>
          <p:nvPr/>
        </p:nvSpPr>
        <p:spPr bwMode="auto">
          <a:xfrm>
            <a:off x="-9395" y="4266646"/>
            <a:ext cx="10556746" cy="2926079"/>
          </a:xfrm>
          <a:prstGeom prst="rect">
            <a:avLst/>
          </a:prstGeom>
          <a:solidFill>
            <a:schemeClr val="tx1">
              <a:lumMod val="95000"/>
              <a:lumOff val="5000"/>
              <a:alpha val="24000"/>
            </a:schemeClr>
          </a:solidFill>
          <a:ln w="25400" cap="flat" cmpd="sng" algn="ctr">
            <a:noFill/>
            <a:prstDash val="solid"/>
          </a:ln>
          <a:effectLst/>
        </p:spPr>
        <p:txBody>
          <a:bodyPr lIns="79023" tIns="39510" rIns="79023" bIns="39510" rtlCol="0" anchor="ctr"/>
          <a:lstStyle/>
          <a:p>
            <a:pPr algn="ctr" defTabSz="1053874">
              <a:buClr>
                <a:srgbClr val="CC9900"/>
              </a:buClr>
              <a:buFont typeface="Wingdings" pitchFamily="2" charset="2"/>
              <a:buChar char="n"/>
              <a:defRPr/>
            </a:pPr>
            <a:endParaRPr lang="zh-CN" altLang="en-US" sz="2100" kern="0" dirty="0">
              <a:solidFill>
                <a:schemeClr val="bg1"/>
              </a:solidFill>
              <a:latin typeface="Arial"/>
              <a:ea typeface="微软雅黑"/>
            </a:endParaRPr>
          </a:p>
        </p:txBody>
      </p:sp>
      <p:sp>
        <p:nvSpPr>
          <p:cNvPr id="2" name="标题 1"/>
          <p:cNvSpPr>
            <a:spLocks noGrp="1"/>
          </p:cNvSpPr>
          <p:nvPr>
            <p:ph type="title"/>
          </p:nvPr>
        </p:nvSpPr>
        <p:spPr>
          <a:xfrm>
            <a:off x="520990" y="573624"/>
            <a:ext cx="9728565" cy="507511"/>
          </a:xfrm>
        </p:spPr>
        <p:txBody>
          <a:bodyPr/>
          <a:lstStyle/>
          <a:p>
            <a:r>
              <a:rPr lang="en-US" sz="2800" dirty="0"/>
              <a:t>Deutsche Telekom rollout NB-IoT across Europe in 8 countries in 2017</a:t>
            </a:r>
          </a:p>
        </p:txBody>
      </p:sp>
      <p:sp>
        <p:nvSpPr>
          <p:cNvPr id="19" name="文本框 18"/>
          <p:cNvSpPr txBox="1"/>
          <p:nvPr/>
        </p:nvSpPr>
        <p:spPr>
          <a:xfrm>
            <a:off x="6519240" y="1723008"/>
            <a:ext cx="1255446" cy="338540"/>
          </a:xfrm>
          <a:prstGeom prst="rect">
            <a:avLst/>
          </a:prstGeom>
          <a:noFill/>
        </p:spPr>
        <p:txBody>
          <a:bodyPr wrap="none" lIns="91427" tIns="45713" rIns="91427" bIns="45713" rtlCol="0">
            <a:spAutoFit/>
          </a:bodyPr>
          <a:lstStyle/>
          <a:p>
            <a:r>
              <a:rPr lang="en-US" sz="1600" b="1" dirty="0">
                <a:solidFill>
                  <a:schemeClr val="bg1"/>
                </a:solidFill>
              </a:rPr>
              <a:t>Use cases:</a:t>
            </a:r>
          </a:p>
        </p:txBody>
      </p:sp>
      <p:sp>
        <p:nvSpPr>
          <p:cNvPr id="41" name="文本框 40"/>
          <p:cNvSpPr txBox="1"/>
          <p:nvPr/>
        </p:nvSpPr>
        <p:spPr>
          <a:xfrm>
            <a:off x="7846086" y="3518332"/>
            <a:ext cx="792178" cy="307762"/>
          </a:xfrm>
          <a:prstGeom prst="rect">
            <a:avLst/>
          </a:prstGeom>
          <a:noFill/>
        </p:spPr>
        <p:txBody>
          <a:bodyPr wrap="none" lIns="91427" tIns="45713" rIns="91427" bIns="45713" rtlCol="0">
            <a:spAutoFit/>
          </a:bodyPr>
          <a:lstStyle/>
          <a:p>
            <a:r>
              <a:rPr lang="en-US" sz="1400" dirty="0">
                <a:solidFill>
                  <a:schemeClr val="bg1"/>
                </a:solidFill>
              </a:rPr>
              <a:t>Parking</a:t>
            </a:r>
          </a:p>
        </p:txBody>
      </p:sp>
      <p:pic>
        <p:nvPicPr>
          <p:cNvPr id="4" name="图片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600521" y="3265873"/>
            <a:ext cx="949014" cy="711762"/>
          </a:xfrm>
          <a:prstGeom prst="rect">
            <a:avLst/>
          </a:prstGeom>
        </p:spPr>
      </p:pic>
      <p:pic>
        <p:nvPicPr>
          <p:cNvPr id="7" name="图片 6"/>
          <p:cNvPicPr>
            <a:picLocks noChangeAspect="1"/>
          </p:cNvPicPr>
          <p:nvPr/>
        </p:nvPicPr>
        <p:blipFill>
          <a:blip r:embed="rId4" cstate="print"/>
          <a:stretch>
            <a:fillRect/>
          </a:stretch>
        </p:blipFill>
        <p:spPr>
          <a:xfrm>
            <a:off x="3405329" y="2632342"/>
            <a:ext cx="711762" cy="428190"/>
          </a:xfrm>
          <a:prstGeom prst="rect">
            <a:avLst/>
          </a:prstGeom>
        </p:spPr>
      </p:pic>
      <p:pic>
        <p:nvPicPr>
          <p:cNvPr id="8" name="图片 7"/>
          <p:cNvPicPr>
            <a:picLocks noChangeAspect="1"/>
          </p:cNvPicPr>
          <p:nvPr/>
        </p:nvPicPr>
        <p:blipFill rotWithShape="1">
          <a:blip r:embed="rId5" cstate="print"/>
          <a:srcRect l="1729" t="871" r="697" b="1757"/>
          <a:stretch/>
        </p:blipFill>
        <p:spPr>
          <a:xfrm>
            <a:off x="3405329" y="3436390"/>
            <a:ext cx="711762" cy="463691"/>
          </a:xfrm>
          <a:prstGeom prst="rect">
            <a:avLst/>
          </a:prstGeom>
        </p:spPr>
      </p:pic>
      <p:sp>
        <p:nvSpPr>
          <p:cNvPr id="6" name="矩形 5"/>
          <p:cNvSpPr/>
          <p:nvPr/>
        </p:nvSpPr>
        <p:spPr>
          <a:xfrm>
            <a:off x="7846084" y="2312506"/>
            <a:ext cx="2364082" cy="954093"/>
          </a:xfrm>
          <a:prstGeom prst="rect">
            <a:avLst/>
          </a:prstGeom>
        </p:spPr>
        <p:txBody>
          <a:bodyPr wrap="none" lIns="91427" tIns="45713" rIns="91427" bIns="45713">
            <a:spAutoFit/>
          </a:bodyPr>
          <a:lstStyle/>
          <a:p>
            <a:r>
              <a:rPr lang="en-US" sz="1400" dirty="0">
                <a:solidFill>
                  <a:schemeClr val="bg1"/>
                </a:solidFill>
              </a:rPr>
              <a:t>Smart building:</a:t>
            </a:r>
          </a:p>
          <a:p>
            <a:pPr marL="247108" indent="-247108">
              <a:buFont typeface="Arial" panose="020B0604020202020204" pitchFamily="34" charset="0"/>
              <a:buChar char="•"/>
            </a:pPr>
            <a:r>
              <a:rPr lang="en-US" sz="1400" dirty="0">
                <a:solidFill>
                  <a:schemeClr val="bg1"/>
                </a:solidFill>
              </a:rPr>
              <a:t>Heat consumption</a:t>
            </a:r>
          </a:p>
          <a:p>
            <a:pPr marL="247108" indent="-247108">
              <a:buFont typeface="Arial" panose="020B0604020202020204" pitchFamily="34" charset="0"/>
              <a:buChar char="•"/>
            </a:pPr>
            <a:r>
              <a:rPr lang="en-US" sz="1400" dirty="0">
                <a:solidFill>
                  <a:schemeClr val="bg1"/>
                </a:solidFill>
              </a:rPr>
              <a:t>Water consumption</a:t>
            </a:r>
          </a:p>
          <a:p>
            <a:pPr marL="247108" indent="-247108">
              <a:buFont typeface="Arial" panose="020B0604020202020204" pitchFamily="34" charset="0"/>
              <a:buChar char="•"/>
            </a:pPr>
            <a:r>
              <a:rPr lang="en-US" sz="1400" dirty="0">
                <a:solidFill>
                  <a:schemeClr val="bg1"/>
                </a:solidFill>
              </a:rPr>
              <a:t>Intelligent smoke alarms</a:t>
            </a:r>
          </a:p>
        </p:txBody>
      </p:sp>
      <p:pic>
        <p:nvPicPr>
          <p:cNvPr id="12" name="图片 11"/>
          <p:cNvPicPr>
            <a:picLocks noChangeAspect="1"/>
          </p:cNvPicPr>
          <p:nvPr/>
        </p:nvPicPr>
        <p:blipFill rotWithShape="1">
          <a:blip r:embed="rId6" cstate="print"/>
          <a:srcRect l="11813" t="29329" r="40038" b="12900"/>
          <a:stretch/>
        </p:blipFill>
        <p:spPr>
          <a:xfrm>
            <a:off x="602812" y="2472343"/>
            <a:ext cx="2227439" cy="1502605"/>
          </a:xfrm>
          <a:prstGeom prst="rect">
            <a:avLst/>
          </a:prstGeom>
        </p:spPr>
      </p:pic>
      <p:sp>
        <p:nvSpPr>
          <p:cNvPr id="53" name="文本框 52"/>
          <p:cNvSpPr txBox="1"/>
          <p:nvPr/>
        </p:nvSpPr>
        <p:spPr>
          <a:xfrm>
            <a:off x="511374" y="2096965"/>
            <a:ext cx="4388633" cy="307762"/>
          </a:xfrm>
          <a:prstGeom prst="rect">
            <a:avLst/>
          </a:prstGeom>
          <a:noFill/>
        </p:spPr>
        <p:txBody>
          <a:bodyPr wrap="square" lIns="91427" tIns="45713" rIns="91427" bIns="45713" rtlCol="0">
            <a:spAutoFit/>
          </a:bodyPr>
          <a:lstStyle/>
          <a:p>
            <a:r>
              <a:rPr lang="en-US" sz="1400" dirty="0">
                <a:solidFill>
                  <a:schemeClr val="bg1"/>
                </a:solidFill>
              </a:rPr>
              <a:t>NB-</a:t>
            </a:r>
            <a:r>
              <a:rPr lang="en-US" sz="1400" dirty="0" err="1">
                <a:solidFill>
                  <a:schemeClr val="bg1"/>
                </a:solidFill>
              </a:rPr>
              <a:t>IoT</a:t>
            </a:r>
            <a:r>
              <a:rPr lang="en-US" sz="1400" dirty="0">
                <a:solidFill>
                  <a:schemeClr val="bg1"/>
                </a:solidFill>
              </a:rPr>
              <a:t> rollout across Europe in 8 countries in 2017</a:t>
            </a:r>
          </a:p>
        </p:txBody>
      </p:sp>
      <p:pic>
        <p:nvPicPr>
          <p:cNvPr id="54" name="Picture 4"/>
          <p:cNvPicPr>
            <a:picLocks noChangeAspect="1" noChangeArrowheads="1"/>
          </p:cNvPicPr>
          <p:nvPr/>
        </p:nvPicPr>
        <p:blipFill rotWithShape="1">
          <a:blip r:embed="rId7" cstate="print"/>
          <a:srcRect l="57037" t="6620" r="2464" b="3464"/>
          <a:stretch/>
        </p:blipFill>
        <p:spPr bwMode="auto">
          <a:xfrm>
            <a:off x="6600521" y="2300052"/>
            <a:ext cx="949014" cy="869930"/>
          </a:xfrm>
          <a:prstGeom prst="rect">
            <a:avLst/>
          </a:prstGeom>
          <a:noFill/>
          <a:ln w="9525">
            <a:noFill/>
            <a:miter lim="800000"/>
            <a:headEnd/>
            <a:tailEnd/>
          </a:ln>
        </p:spPr>
      </p:pic>
      <p:sp>
        <p:nvSpPr>
          <p:cNvPr id="3" name="矩形 2"/>
          <p:cNvSpPr/>
          <p:nvPr/>
        </p:nvSpPr>
        <p:spPr>
          <a:xfrm>
            <a:off x="4214947" y="2566435"/>
            <a:ext cx="2242015" cy="523206"/>
          </a:xfrm>
          <a:prstGeom prst="rect">
            <a:avLst/>
          </a:prstGeom>
        </p:spPr>
        <p:txBody>
          <a:bodyPr wrap="square" lIns="91427" tIns="45713" rIns="91427" bIns="45713">
            <a:spAutoFit/>
          </a:bodyPr>
          <a:lstStyle/>
          <a:p>
            <a:r>
              <a:rPr lang="en-US" sz="1400" dirty="0">
                <a:solidFill>
                  <a:schemeClr val="bg1"/>
                </a:solidFill>
              </a:rPr>
              <a:t>Germany: commercial launch in 2017Q2 </a:t>
            </a:r>
          </a:p>
        </p:txBody>
      </p:sp>
      <p:sp>
        <p:nvSpPr>
          <p:cNvPr id="9" name="矩形 8"/>
          <p:cNvSpPr/>
          <p:nvPr/>
        </p:nvSpPr>
        <p:spPr>
          <a:xfrm>
            <a:off x="4214947" y="3380900"/>
            <a:ext cx="2070195" cy="523206"/>
          </a:xfrm>
          <a:prstGeom prst="rect">
            <a:avLst/>
          </a:prstGeom>
        </p:spPr>
        <p:txBody>
          <a:bodyPr wrap="square" lIns="91427" tIns="45713" rIns="91427" bIns="45713">
            <a:spAutoFit/>
          </a:bodyPr>
          <a:lstStyle/>
          <a:p>
            <a:r>
              <a:rPr lang="en-US" sz="1400" dirty="0">
                <a:solidFill>
                  <a:schemeClr val="bg1"/>
                </a:solidFill>
              </a:rPr>
              <a:t>Netherland: Nationwide coverage in 2017 </a:t>
            </a:r>
          </a:p>
        </p:txBody>
      </p:sp>
      <p:sp>
        <p:nvSpPr>
          <p:cNvPr id="49" name="文本框 48"/>
          <p:cNvSpPr txBox="1"/>
          <p:nvPr/>
        </p:nvSpPr>
        <p:spPr>
          <a:xfrm>
            <a:off x="523209" y="1723008"/>
            <a:ext cx="1907868" cy="338540"/>
          </a:xfrm>
          <a:prstGeom prst="rect">
            <a:avLst/>
          </a:prstGeom>
          <a:noFill/>
        </p:spPr>
        <p:txBody>
          <a:bodyPr wrap="none" lIns="91427" tIns="45713" rIns="91427" bIns="45713" rtlCol="0">
            <a:spAutoFit/>
          </a:bodyPr>
          <a:lstStyle/>
          <a:p>
            <a:r>
              <a:rPr lang="en-US" sz="1600" b="1" dirty="0">
                <a:solidFill>
                  <a:schemeClr val="bg1"/>
                </a:solidFill>
              </a:rPr>
              <a:t>Commercial plan:</a:t>
            </a:r>
          </a:p>
        </p:txBody>
      </p:sp>
      <p:pic>
        <p:nvPicPr>
          <p:cNvPr id="52" name="Picture 2"/>
          <p:cNvPicPr>
            <a:picLocks noChangeAspect="1" noChangeArrowheads="1"/>
          </p:cNvPicPr>
          <p:nvPr/>
        </p:nvPicPr>
        <p:blipFill rotWithShape="1">
          <a:blip r:embed="rId8" cstate="print"/>
          <a:srcRect t="15750"/>
          <a:stretch/>
        </p:blipFill>
        <p:spPr bwMode="auto">
          <a:xfrm>
            <a:off x="602815" y="4830161"/>
            <a:ext cx="4019955" cy="1332577"/>
          </a:xfrm>
          <a:prstGeom prst="rect">
            <a:avLst/>
          </a:prstGeom>
          <a:noFill/>
          <a:ln w="9525">
            <a:noFill/>
            <a:miter lim="800000"/>
            <a:headEnd/>
            <a:tailEnd/>
          </a:ln>
        </p:spPr>
      </p:pic>
      <p:sp>
        <p:nvSpPr>
          <p:cNvPr id="55" name="矩形 54"/>
          <p:cNvSpPr/>
          <p:nvPr/>
        </p:nvSpPr>
        <p:spPr>
          <a:xfrm>
            <a:off x="540536" y="4465363"/>
            <a:ext cx="4325799" cy="295272"/>
          </a:xfrm>
          <a:prstGeom prst="rect">
            <a:avLst/>
          </a:prstGeom>
        </p:spPr>
        <p:txBody>
          <a:bodyPr wrap="none" lIns="79057" tIns="39528" rIns="79057" bIns="39528">
            <a:spAutoFit/>
          </a:bodyPr>
          <a:lstStyle/>
          <a:p>
            <a:r>
              <a:rPr lang="en-US" altLang="zh-CN" sz="1400" dirty="0">
                <a:solidFill>
                  <a:schemeClr val="bg1"/>
                </a:solidFill>
              </a:rPr>
              <a:t>Develop ecosystem through NB-IoT Prototyping Hub</a:t>
            </a:r>
            <a:endParaRPr lang="zh-CN" altLang="en-US" sz="1400" dirty="0">
              <a:solidFill>
                <a:schemeClr val="bg1"/>
              </a:solidFill>
            </a:endParaRPr>
          </a:p>
        </p:txBody>
      </p:sp>
      <p:grpSp>
        <p:nvGrpSpPr>
          <p:cNvPr id="57" name="组合 17"/>
          <p:cNvGrpSpPr/>
          <p:nvPr/>
        </p:nvGrpSpPr>
        <p:grpSpPr>
          <a:xfrm>
            <a:off x="586268" y="6547985"/>
            <a:ext cx="4145721" cy="362548"/>
            <a:chOff x="893883" y="4896865"/>
            <a:chExt cx="4793412" cy="419192"/>
          </a:xfrm>
        </p:grpSpPr>
        <p:sp>
          <p:nvSpPr>
            <p:cNvPr id="58" name="五边形 57"/>
            <p:cNvSpPr/>
            <p:nvPr/>
          </p:nvSpPr>
          <p:spPr>
            <a:xfrm>
              <a:off x="913011" y="4896866"/>
              <a:ext cx="1224137" cy="405683"/>
            </a:xfrm>
            <a:prstGeom prst="homePlate">
              <a:avLst/>
            </a:prstGeom>
            <a:solidFill>
              <a:schemeClr val="accent2"/>
            </a:solidFill>
            <a:ln>
              <a:solidFill>
                <a:schemeClr val="bg2">
                  <a:lumMod val="90000"/>
                </a:schemeClr>
              </a:solidFill>
            </a:ln>
          </p:spPr>
          <p:txBody>
            <a:bodyPr wrap="square" rtlCol="0" anchor="ctr">
              <a:spAutoFit/>
            </a:bodyPr>
            <a:lstStyle/>
            <a:p>
              <a:pPr algn="ctr" defTabSz="790750">
                <a:lnSpc>
                  <a:spcPct val="120000"/>
                </a:lnSpc>
              </a:pPr>
              <a:endParaRPr lang="zh-CN" altLang="en-US" sz="1400" kern="0" noProof="1">
                <a:solidFill>
                  <a:schemeClr val="bg1"/>
                </a:solidFill>
                <a:ea typeface="宋体" pitchFamily="2" charset="-122"/>
              </a:endParaRPr>
            </a:p>
          </p:txBody>
        </p:sp>
        <p:sp>
          <p:nvSpPr>
            <p:cNvPr id="59" name="燕尾形 58"/>
            <p:cNvSpPr/>
            <p:nvPr/>
          </p:nvSpPr>
          <p:spPr>
            <a:xfrm>
              <a:off x="1951566" y="4896865"/>
              <a:ext cx="1371600" cy="405683"/>
            </a:xfrm>
            <a:prstGeom prst="chevron">
              <a:avLst/>
            </a:prstGeom>
            <a:solidFill>
              <a:schemeClr val="accent2"/>
            </a:solidFill>
            <a:ln>
              <a:solidFill>
                <a:schemeClr val="bg2">
                  <a:lumMod val="90000"/>
                </a:schemeClr>
              </a:solidFill>
            </a:ln>
          </p:spPr>
          <p:txBody>
            <a:bodyPr rtlCol="0" anchor="ctr">
              <a:spAutoFit/>
            </a:bodyPr>
            <a:lstStyle/>
            <a:p>
              <a:pPr algn="ctr" defTabSz="790750">
                <a:lnSpc>
                  <a:spcPct val="120000"/>
                </a:lnSpc>
              </a:pPr>
              <a:endParaRPr lang="zh-CN" altLang="en-US" sz="1400" kern="0" noProof="1">
                <a:solidFill>
                  <a:schemeClr val="bg1"/>
                </a:solidFill>
                <a:ea typeface="宋体" pitchFamily="2" charset="-122"/>
              </a:endParaRPr>
            </a:p>
          </p:txBody>
        </p:sp>
        <p:sp>
          <p:nvSpPr>
            <p:cNvPr id="60" name="燕尾形 59"/>
            <p:cNvSpPr/>
            <p:nvPr/>
          </p:nvSpPr>
          <p:spPr>
            <a:xfrm>
              <a:off x="3133630" y="4896865"/>
              <a:ext cx="1371600" cy="405683"/>
            </a:xfrm>
            <a:prstGeom prst="chevron">
              <a:avLst/>
            </a:prstGeom>
            <a:solidFill>
              <a:schemeClr val="accent2"/>
            </a:solidFill>
            <a:ln>
              <a:solidFill>
                <a:schemeClr val="bg2">
                  <a:lumMod val="90000"/>
                </a:schemeClr>
              </a:solidFill>
            </a:ln>
          </p:spPr>
          <p:txBody>
            <a:bodyPr rtlCol="0" anchor="ctr">
              <a:spAutoFit/>
            </a:bodyPr>
            <a:lstStyle/>
            <a:p>
              <a:pPr algn="ctr" defTabSz="790750">
                <a:lnSpc>
                  <a:spcPct val="120000"/>
                </a:lnSpc>
              </a:pPr>
              <a:endParaRPr lang="zh-CN" altLang="en-US" sz="1400" kern="0" noProof="1">
                <a:solidFill>
                  <a:schemeClr val="bg1"/>
                </a:solidFill>
                <a:ea typeface="宋体" pitchFamily="2" charset="-122"/>
              </a:endParaRPr>
            </a:p>
          </p:txBody>
        </p:sp>
        <p:sp>
          <p:nvSpPr>
            <p:cNvPr id="61" name="燕尾形 60"/>
            <p:cNvSpPr/>
            <p:nvPr/>
          </p:nvSpPr>
          <p:spPr>
            <a:xfrm>
              <a:off x="4315695" y="4896865"/>
              <a:ext cx="1371600" cy="405683"/>
            </a:xfrm>
            <a:prstGeom prst="chevron">
              <a:avLst/>
            </a:prstGeom>
            <a:solidFill>
              <a:schemeClr val="accent2"/>
            </a:solidFill>
            <a:ln>
              <a:solidFill>
                <a:schemeClr val="bg2">
                  <a:lumMod val="90000"/>
                </a:schemeClr>
              </a:solidFill>
            </a:ln>
          </p:spPr>
          <p:txBody>
            <a:bodyPr rtlCol="0" anchor="ctr">
              <a:spAutoFit/>
            </a:bodyPr>
            <a:lstStyle/>
            <a:p>
              <a:pPr algn="ctr" defTabSz="790750">
                <a:lnSpc>
                  <a:spcPct val="120000"/>
                </a:lnSpc>
              </a:pPr>
              <a:endParaRPr lang="zh-CN" altLang="en-US" sz="1400" kern="0" noProof="1">
                <a:solidFill>
                  <a:schemeClr val="bg1"/>
                </a:solidFill>
                <a:ea typeface="宋体" pitchFamily="2" charset="-122"/>
              </a:endParaRPr>
            </a:p>
          </p:txBody>
        </p:sp>
        <p:sp>
          <p:nvSpPr>
            <p:cNvPr id="62" name="矩形 61"/>
            <p:cNvSpPr/>
            <p:nvPr/>
          </p:nvSpPr>
          <p:spPr>
            <a:xfrm>
              <a:off x="2189681" y="4910362"/>
              <a:ext cx="949334" cy="405683"/>
            </a:xfrm>
            <a:prstGeom prst="rect">
              <a:avLst/>
            </a:prstGeom>
          </p:spPr>
          <p:txBody>
            <a:bodyPr wrap="none">
              <a:spAutoFit/>
            </a:bodyPr>
            <a:lstStyle/>
            <a:p>
              <a:pPr algn="ctr" defTabSz="790750">
                <a:lnSpc>
                  <a:spcPct val="120000"/>
                </a:lnSpc>
              </a:pPr>
              <a:r>
                <a:rPr lang="en-US" altLang="zh-CN" sz="1400" kern="0" noProof="1">
                  <a:solidFill>
                    <a:schemeClr val="bg1"/>
                  </a:solidFill>
                  <a:ea typeface="宋体" pitchFamily="2" charset="-122"/>
                </a:rPr>
                <a:t>Lab trial</a:t>
              </a:r>
              <a:endParaRPr lang="zh-CN" altLang="en-US" sz="1400" kern="0" noProof="1">
                <a:solidFill>
                  <a:schemeClr val="bg1"/>
                </a:solidFill>
                <a:ea typeface="宋体" pitchFamily="2" charset="-122"/>
              </a:endParaRPr>
            </a:p>
          </p:txBody>
        </p:sp>
        <p:sp>
          <p:nvSpPr>
            <p:cNvPr id="63" name="矩形 62"/>
            <p:cNvSpPr/>
            <p:nvPr/>
          </p:nvSpPr>
          <p:spPr>
            <a:xfrm>
              <a:off x="893883" y="4910366"/>
              <a:ext cx="1066100" cy="405683"/>
            </a:xfrm>
            <a:prstGeom prst="rect">
              <a:avLst/>
            </a:prstGeom>
          </p:spPr>
          <p:txBody>
            <a:bodyPr wrap="none">
              <a:spAutoFit/>
            </a:bodyPr>
            <a:lstStyle/>
            <a:p>
              <a:pPr algn="ctr" defTabSz="790750">
                <a:lnSpc>
                  <a:spcPct val="120000"/>
                </a:lnSpc>
              </a:pPr>
              <a:r>
                <a:rPr lang="en-US" altLang="zh-CN" sz="1400" kern="0" noProof="1">
                  <a:solidFill>
                    <a:schemeClr val="bg1"/>
                  </a:solidFill>
                  <a:ea typeface="宋体" pitchFamily="2" charset="-122"/>
                </a:rPr>
                <a:t>Demo Kit</a:t>
              </a:r>
              <a:endParaRPr lang="zh-CN" altLang="en-US" sz="1400" kern="0" noProof="1">
                <a:solidFill>
                  <a:schemeClr val="bg1"/>
                </a:solidFill>
                <a:ea typeface="宋体" pitchFamily="2" charset="-122"/>
              </a:endParaRPr>
            </a:p>
          </p:txBody>
        </p:sp>
        <p:sp>
          <p:nvSpPr>
            <p:cNvPr id="64" name="矩形 63"/>
            <p:cNvSpPr/>
            <p:nvPr/>
          </p:nvSpPr>
          <p:spPr>
            <a:xfrm>
              <a:off x="3380680" y="4910372"/>
              <a:ext cx="1053127" cy="405684"/>
            </a:xfrm>
            <a:prstGeom prst="rect">
              <a:avLst/>
            </a:prstGeom>
          </p:spPr>
          <p:txBody>
            <a:bodyPr wrap="none">
              <a:spAutoFit/>
            </a:bodyPr>
            <a:lstStyle/>
            <a:p>
              <a:pPr algn="ctr" defTabSz="790750">
                <a:lnSpc>
                  <a:spcPct val="120000"/>
                </a:lnSpc>
              </a:pPr>
              <a:r>
                <a:rPr lang="en-US" altLang="zh-CN" sz="1400" kern="0" noProof="1">
                  <a:solidFill>
                    <a:schemeClr val="bg1"/>
                  </a:solidFill>
                  <a:ea typeface="宋体" pitchFamily="2" charset="-122"/>
                </a:rPr>
                <a:t>Field trial</a:t>
              </a:r>
              <a:endParaRPr lang="zh-CN" altLang="en-US" sz="1400" kern="0" noProof="1">
                <a:solidFill>
                  <a:schemeClr val="bg1"/>
                </a:solidFill>
                <a:ea typeface="宋体" pitchFamily="2" charset="-122"/>
              </a:endParaRPr>
            </a:p>
          </p:txBody>
        </p:sp>
        <p:sp>
          <p:nvSpPr>
            <p:cNvPr id="65" name="矩形 64"/>
            <p:cNvSpPr/>
            <p:nvPr/>
          </p:nvSpPr>
          <p:spPr>
            <a:xfrm>
              <a:off x="4621039" y="4910373"/>
              <a:ext cx="915972" cy="405684"/>
            </a:xfrm>
            <a:prstGeom prst="rect">
              <a:avLst/>
            </a:prstGeom>
          </p:spPr>
          <p:txBody>
            <a:bodyPr wrap="none">
              <a:spAutoFit/>
            </a:bodyPr>
            <a:lstStyle/>
            <a:p>
              <a:pPr algn="ctr" defTabSz="790750">
                <a:lnSpc>
                  <a:spcPct val="120000"/>
                </a:lnSpc>
              </a:pPr>
              <a:r>
                <a:rPr lang="en-US" altLang="zh-CN" sz="1400" kern="0" noProof="1">
                  <a:solidFill>
                    <a:schemeClr val="bg1"/>
                  </a:solidFill>
                  <a:ea typeface="宋体" pitchFamily="2" charset="-122"/>
                </a:rPr>
                <a:t>Roll out</a:t>
              </a:r>
              <a:endParaRPr lang="zh-CN" altLang="en-US" sz="1400" kern="0" noProof="1">
                <a:solidFill>
                  <a:schemeClr val="bg1"/>
                </a:solidFill>
                <a:ea typeface="宋体" pitchFamily="2" charset="-122"/>
              </a:endParaRPr>
            </a:p>
          </p:txBody>
        </p:sp>
      </p:grpSp>
      <p:sp>
        <p:nvSpPr>
          <p:cNvPr id="66" name="TextBox 16"/>
          <p:cNvSpPr txBox="1"/>
          <p:nvPr/>
        </p:nvSpPr>
        <p:spPr>
          <a:xfrm>
            <a:off x="540532" y="6200283"/>
            <a:ext cx="2217914" cy="295272"/>
          </a:xfrm>
          <a:prstGeom prst="rect">
            <a:avLst/>
          </a:prstGeom>
          <a:noFill/>
        </p:spPr>
        <p:txBody>
          <a:bodyPr wrap="none" lIns="79057" tIns="39528" rIns="79057" bIns="39528" rtlCol="0">
            <a:spAutoFit/>
          </a:bodyPr>
          <a:lstStyle/>
          <a:p>
            <a:r>
              <a:rPr lang="en-US" altLang="zh-CN" sz="1400" dirty="0">
                <a:solidFill>
                  <a:schemeClr val="bg1"/>
                </a:solidFill>
              </a:rPr>
              <a:t>Support plan for  startups:</a:t>
            </a:r>
            <a:endParaRPr lang="zh-CN" altLang="en-US" sz="1400" dirty="0">
              <a:solidFill>
                <a:schemeClr val="bg1"/>
              </a:solidFill>
            </a:endParaRPr>
          </a:p>
        </p:txBody>
      </p:sp>
      <p:pic>
        <p:nvPicPr>
          <p:cNvPr id="1026" name="Picture 2" descr="50"/>
          <p:cNvPicPr>
            <a:picLocks noChangeAspect="1" noChangeArrowheads="1"/>
          </p:cNvPicPr>
          <p:nvPr/>
        </p:nvPicPr>
        <p:blipFill rotWithShape="1">
          <a:blip r:embed="rId9" cstate="print">
            <a:extLst>
              <a:ext uri="{28A0092B-C50C-407E-A947-70E740481C1C}">
                <a14:useLocalDpi xmlns="" xmlns:a14="http://schemas.microsoft.com/office/drawing/2010/main" val="0"/>
              </a:ext>
            </a:extLst>
          </a:blip>
          <a:srcRect l="9558" t="20896" r="14842" b="10002"/>
          <a:stretch/>
        </p:blipFill>
        <p:spPr bwMode="auto">
          <a:xfrm>
            <a:off x="5825384" y="4892439"/>
            <a:ext cx="1254360" cy="15287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7" name="Picture 3" descr="53"/>
          <p:cNvPicPr>
            <a:picLocks noChangeAspect="1" noChangeArrowheads="1"/>
          </p:cNvPicPr>
          <p:nvPr/>
        </p:nvPicPr>
        <p:blipFill rotWithShape="1">
          <a:blip r:embed="rId10" cstate="print">
            <a:extLst>
              <a:ext uri="{28A0092B-C50C-407E-A947-70E740481C1C}">
                <a14:useLocalDpi xmlns="" xmlns:a14="http://schemas.microsoft.com/office/drawing/2010/main" val="0"/>
              </a:ext>
            </a:extLst>
          </a:blip>
          <a:srcRect l="17014" r="16837"/>
          <a:stretch/>
        </p:blipFill>
        <p:spPr bwMode="auto">
          <a:xfrm>
            <a:off x="8063993" y="4892439"/>
            <a:ext cx="1348338" cy="15287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矩形 4"/>
          <p:cNvSpPr/>
          <p:nvPr/>
        </p:nvSpPr>
        <p:spPr>
          <a:xfrm>
            <a:off x="7584494" y="6575636"/>
            <a:ext cx="2547466" cy="338540"/>
          </a:xfrm>
          <a:prstGeom prst="rect">
            <a:avLst/>
          </a:prstGeom>
        </p:spPr>
        <p:txBody>
          <a:bodyPr wrap="none" lIns="91427" tIns="45713" rIns="91427" bIns="45713">
            <a:spAutoFit/>
          </a:bodyPr>
          <a:lstStyle/>
          <a:p>
            <a:r>
              <a:rPr lang="en-US" sz="1600" dirty="0">
                <a:solidFill>
                  <a:schemeClr val="bg1"/>
                </a:solidFill>
              </a:rPr>
              <a:t>Smart water management</a:t>
            </a:r>
          </a:p>
        </p:txBody>
      </p:sp>
      <p:sp>
        <p:nvSpPr>
          <p:cNvPr id="11" name="矩形 10"/>
          <p:cNvSpPr/>
          <p:nvPr/>
        </p:nvSpPr>
        <p:spPr>
          <a:xfrm>
            <a:off x="5614875" y="6575635"/>
            <a:ext cx="1816497" cy="307762"/>
          </a:xfrm>
          <a:prstGeom prst="rect">
            <a:avLst/>
          </a:prstGeom>
        </p:spPr>
        <p:txBody>
          <a:bodyPr wrap="none" lIns="91427" tIns="45713" rIns="91427" bIns="45713">
            <a:spAutoFit/>
          </a:bodyPr>
          <a:lstStyle/>
          <a:p>
            <a:r>
              <a:rPr lang="en-US" sz="1400" dirty="0">
                <a:solidFill>
                  <a:schemeClr val="bg1"/>
                </a:solidFill>
              </a:rPr>
              <a:t>Bee hive monitoring </a:t>
            </a:r>
          </a:p>
        </p:txBody>
      </p:sp>
      <p:sp>
        <p:nvSpPr>
          <p:cNvPr id="34" name="矩形 33"/>
          <p:cNvSpPr/>
          <p:nvPr/>
        </p:nvSpPr>
        <p:spPr>
          <a:xfrm>
            <a:off x="5498872" y="4465363"/>
            <a:ext cx="4765086" cy="295272"/>
          </a:xfrm>
          <a:prstGeom prst="rect">
            <a:avLst/>
          </a:prstGeom>
        </p:spPr>
        <p:txBody>
          <a:bodyPr wrap="none" lIns="79057" tIns="39528" rIns="79057" bIns="39528">
            <a:spAutoFit/>
          </a:bodyPr>
          <a:lstStyle/>
          <a:p>
            <a:r>
              <a:rPr lang="en-US" altLang="zh-CN" sz="1400" dirty="0">
                <a:solidFill>
                  <a:schemeClr val="bg1"/>
                </a:solidFill>
              </a:rPr>
              <a:t>Examples of use case innovation through prototyping hub:</a:t>
            </a:r>
            <a:endParaRPr lang="zh-CN" altLang="en-US" sz="1400" dirty="0">
              <a:solidFill>
                <a:schemeClr val="bg1"/>
              </a:solidFill>
            </a:endParaRPr>
          </a:p>
        </p:txBody>
      </p:sp>
    </p:spTree>
    <p:extLst>
      <p:ext uri="{BB962C8B-B14F-4D97-AF65-F5344CB8AC3E}">
        <p14:creationId xmlns="" xmlns:p14="http://schemas.microsoft.com/office/powerpoint/2010/main" val="240305316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z="2800" dirty="0"/>
              <a:t>Vodafone </a:t>
            </a:r>
            <a:r>
              <a:rPr lang="en-US" altLang="zh-CN" sz="2800" dirty="0"/>
              <a:t>announced the commercialization of NB-IoT</a:t>
            </a:r>
            <a:endParaRPr lang="en-US" sz="2800" dirty="0"/>
          </a:p>
        </p:txBody>
      </p:sp>
      <p:pic>
        <p:nvPicPr>
          <p:cNvPr id="3" name="图片 2"/>
          <p:cNvPicPr>
            <a:picLocks/>
          </p:cNvPicPr>
          <p:nvPr/>
        </p:nvPicPr>
        <p:blipFill rotWithShape="1">
          <a:blip r:embed="rId3" cstate="print"/>
          <a:srcRect l="1658" t="16269" r="11944"/>
          <a:stretch/>
        </p:blipFill>
        <p:spPr>
          <a:xfrm>
            <a:off x="3984976" y="2122600"/>
            <a:ext cx="2767958" cy="2767958"/>
          </a:xfrm>
          <a:prstGeom prst="rect">
            <a:avLst/>
          </a:prstGeom>
        </p:spPr>
      </p:pic>
      <p:pic>
        <p:nvPicPr>
          <p:cNvPr id="6" name="图片 5"/>
          <p:cNvPicPr>
            <a:picLocks/>
          </p:cNvPicPr>
          <p:nvPr/>
        </p:nvPicPr>
        <p:blipFill>
          <a:blip r:embed="rId4" cstate="print"/>
          <a:stretch>
            <a:fillRect/>
          </a:stretch>
        </p:blipFill>
        <p:spPr>
          <a:xfrm>
            <a:off x="7312754" y="2122600"/>
            <a:ext cx="2767958" cy="2767958"/>
          </a:xfrm>
          <a:prstGeom prst="rect">
            <a:avLst/>
          </a:prstGeom>
          <a:noFill/>
          <a:ln>
            <a:noFill/>
          </a:ln>
        </p:spPr>
      </p:pic>
      <p:sp>
        <p:nvSpPr>
          <p:cNvPr id="7" name="矩形 6"/>
          <p:cNvSpPr/>
          <p:nvPr/>
        </p:nvSpPr>
        <p:spPr>
          <a:xfrm>
            <a:off x="3534144" y="5018001"/>
            <a:ext cx="3689299" cy="1513221"/>
          </a:xfrm>
          <a:prstGeom prst="rect">
            <a:avLst/>
          </a:prstGeom>
        </p:spPr>
        <p:txBody>
          <a:bodyPr wrap="square" lIns="91427" tIns="45713" rIns="91427" bIns="45713">
            <a:spAutoFit/>
          </a:bodyPr>
          <a:lstStyle/>
          <a:p>
            <a:pPr indent="249006">
              <a:spcBef>
                <a:spcPts val="519"/>
              </a:spcBef>
              <a:buFont typeface="Wingdings" pitchFamily="2" charset="2"/>
              <a:buChar char="l"/>
            </a:pPr>
            <a:r>
              <a:rPr lang="en-US" altLang="zh-CN" sz="1400" dirty="0">
                <a:solidFill>
                  <a:schemeClr val="bg1"/>
                </a:solidFill>
              </a:rPr>
              <a:t>Announced the commercialization of NB-IoT on 23rd  Jan 17</a:t>
            </a:r>
          </a:p>
          <a:p>
            <a:pPr indent="249006">
              <a:spcBef>
                <a:spcPts val="519"/>
              </a:spcBef>
              <a:buFont typeface="Wingdings" pitchFamily="2" charset="2"/>
              <a:buChar char="l"/>
            </a:pPr>
            <a:r>
              <a:rPr lang="en-US" altLang="zh-CN" sz="1400" b="1" dirty="0">
                <a:solidFill>
                  <a:srgbClr val="FFC000"/>
                </a:solidFill>
              </a:rPr>
              <a:t>1000 </a:t>
            </a:r>
            <a:r>
              <a:rPr lang="en-US" altLang="zh-CN" sz="1400" dirty="0">
                <a:solidFill>
                  <a:schemeClr val="bg1"/>
                </a:solidFill>
              </a:rPr>
              <a:t>sites activated NB-IoT in Spain by the end of march 2017</a:t>
            </a:r>
          </a:p>
          <a:p>
            <a:pPr indent="249006">
              <a:spcBef>
                <a:spcPts val="519"/>
              </a:spcBef>
              <a:buFont typeface="Wingdings" pitchFamily="2" charset="2"/>
              <a:buChar char="l"/>
            </a:pPr>
            <a:r>
              <a:rPr lang="en-US" altLang="zh-CN" sz="1400" dirty="0">
                <a:solidFill>
                  <a:schemeClr val="bg1"/>
                </a:solidFill>
              </a:rPr>
              <a:t>Took just a few hours to deploy NB-IoT with software upgrade in Valencia </a:t>
            </a:r>
          </a:p>
        </p:txBody>
      </p:sp>
      <p:sp>
        <p:nvSpPr>
          <p:cNvPr id="8" name="矩形 7"/>
          <p:cNvSpPr/>
          <p:nvPr/>
        </p:nvSpPr>
        <p:spPr>
          <a:xfrm>
            <a:off x="7351944" y="5018004"/>
            <a:ext cx="3153101" cy="738650"/>
          </a:xfrm>
          <a:prstGeom prst="rect">
            <a:avLst/>
          </a:prstGeom>
        </p:spPr>
        <p:txBody>
          <a:bodyPr wrap="square" lIns="91427" tIns="45713" rIns="91427" bIns="45713">
            <a:spAutoFit/>
          </a:bodyPr>
          <a:lstStyle/>
          <a:p>
            <a:pPr indent="249006">
              <a:spcBef>
                <a:spcPts val="519"/>
              </a:spcBef>
              <a:buFont typeface="Wingdings" pitchFamily="2" charset="2"/>
              <a:buChar char="l"/>
            </a:pPr>
            <a:r>
              <a:rPr lang="en-US" altLang="zh-CN" sz="1400" dirty="0">
                <a:solidFill>
                  <a:schemeClr val="bg1"/>
                </a:solidFill>
              </a:rPr>
              <a:t>Madrid, Valencia, Barcelona is covered, Plan to cover 6 cities in 2017H1</a:t>
            </a:r>
          </a:p>
        </p:txBody>
      </p:sp>
      <p:pic>
        <p:nvPicPr>
          <p:cNvPr id="9" name="图片 8"/>
          <p:cNvPicPr>
            <a:picLocks/>
          </p:cNvPicPr>
          <p:nvPr/>
        </p:nvPicPr>
        <p:blipFill rotWithShape="1">
          <a:blip r:embed="rId5" cstate="print"/>
          <a:srcRect l="629" t="3269" r="3715"/>
          <a:stretch/>
        </p:blipFill>
        <p:spPr>
          <a:xfrm>
            <a:off x="622487" y="2122600"/>
            <a:ext cx="2767958" cy="2767958"/>
          </a:xfrm>
          <a:prstGeom prst="rect">
            <a:avLst/>
          </a:prstGeom>
        </p:spPr>
      </p:pic>
      <p:sp>
        <p:nvSpPr>
          <p:cNvPr id="10" name="矩形 9"/>
          <p:cNvSpPr/>
          <p:nvPr/>
        </p:nvSpPr>
        <p:spPr>
          <a:xfrm>
            <a:off x="678168" y="5018002"/>
            <a:ext cx="2851719" cy="1169537"/>
          </a:xfrm>
          <a:prstGeom prst="rect">
            <a:avLst/>
          </a:prstGeom>
        </p:spPr>
        <p:txBody>
          <a:bodyPr wrap="square" lIns="91427" tIns="45713" rIns="91427" bIns="45713">
            <a:spAutoFit/>
          </a:bodyPr>
          <a:lstStyle/>
          <a:p>
            <a:pPr indent="249006">
              <a:spcBef>
                <a:spcPts val="519"/>
              </a:spcBef>
              <a:buFont typeface="Wingdings" pitchFamily="2" charset="2"/>
              <a:buChar char="l"/>
            </a:pPr>
            <a:r>
              <a:rPr lang="en-US" altLang="zh-CN" sz="1400" dirty="0">
                <a:solidFill>
                  <a:schemeClr val="bg1"/>
                </a:solidFill>
              </a:rPr>
              <a:t>4 countries in Europe (Germany, Ireland, the Netherlands and Spain) will commercially launch NB-IoT in 2017.</a:t>
            </a:r>
          </a:p>
        </p:txBody>
      </p:sp>
    </p:spTree>
    <p:extLst>
      <p:ext uri="{BB962C8B-B14F-4D97-AF65-F5344CB8AC3E}">
        <p14:creationId xmlns="" xmlns:p14="http://schemas.microsoft.com/office/powerpoint/2010/main" val="398480983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bwMode="auto">
          <a:xfrm>
            <a:off x="3405329" y="2559052"/>
            <a:ext cx="6969713" cy="3882797"/>
          </a:xfrm>
          <a:prstGeom prst="rect">
            <a:avLst/>
          </a:prstGeom>
          <a:solidFill>
            <a:schemeClr val="tx1">
              <a:lumMod val="95000"/>
              <a:lumOff val="5000"/>
              <a:alpha val="24000"/>
            </a:schemeClr>
          </a:solidFill>
          <a:ln w="25400" cap="flat" cmpd="sng" algn="ctr">
            <a:noFill/>
            <a:prstDash val="solid"/>
          </a:ln>
          <a:effectLst/>
        </p:spPr>
        <p:txBody>
          <a:bodyPr lIns="79023" tIns="39510" rIns="79023" bIns="39510" rtlCol="0" anchor="ctr"/>
          <a:lstStyle/>
          <a:p>
            <a:pPr algn="ctr" defTabSz="1053874">
              <a:buClr>
                <a:srgbClr val="CC9900"/>
              </a:buClr>
              <a:buFont typeface="Wingdings" pitchFamily="2" charset="2"/>
              <a:buChar char="n"/>
              <a:defRPr/>
            </a:pPr>
            <a:endParaRPr lang="zh-CN" altLang="en-US" sz="2100" kern="0" dirty="0">
              <a:solidFill>
                <a:schemeClr val="bg1"/>
              </a:solidFill>
              <a:latin typeface="Arial"/>
              <a:ea typeface="微软雅黑"/>
            </a:endParaRPr>
          </a:p>
        </p:txBody>
      </p:sp>
      <p:sp>
        <p:nvSpPr>
          <p:cNvPr id="5" name="矩形 4"/>
          <p:cNvSpPr/>
          <p:nvPr/>
        </p:nvSpPr>
        <p:spPr>
          <a:xfrm>
            <a:off x="42306" y="1983562"/>
            <a:ext cx="3985804" cy="326049"/>
          </a:xfrm>
          <a:prstGeom prst="rect">
            <a:avLst/>
          </a:prstGeom>
        </p:spPr>
        <p:txBody>
          <a:bodyPr wrap="square" lIns="79057" tIns="39528" rIns="79057" bIns="39528">
            <a:spAutoFit/>
          </a:bodyPr>
          <a:lstStyle/>
          <a:p>
            <a:pPr algn="ctr"/>
            <a:r>
              <a:rPr lang="en-US" altLang="zh-CN" sz="1600" b="1" dirty="0">
                <a:solidFill>
                  <a:srgbClr val="FFC000"/>
                </a:solidFill>
              </a:rPr>
              <a:t>Shanghai Unicom: </a:t>
            </a:r>
          </a:p>
        </p:txBody>
      </p:sp>
      <p:pic>
        <p:nvPicPr>
          <p:cNvPr id="6"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5903" r="21505"/>
          <a:stretch/>
        </p:blipFill>
        <p:spPr bwMode="auto">
          <a:xfrm>
            <a:off x="941082" y="3169051"/>
            <a:ext cx="1896532" cy="196949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矩形 6"/>
          <p:cNvSpPr/>
          <p:nvPr/>
        </p:nvSpPr>
        <p:spPr>
          <a:xfrm>
            <a:off x="1146453" y="4428870"/>
            <a:ext cx="1552668" cy="510715"/>
          </a:xfrm>
          <a:prstGeom prst="rect">
            <a:avLst/>
          </a:prstGeom>
        </p:spPr>
        <p:txBody>
          <a:bodyPr wrap="none" lIns="79057" tIns="39528" rIns="79057" bIns="39528">
            <a:spAutoFit/>
          </a:bodyPr>
          <a:lstStyle/>
          <a:p>
            <a:pPr algn="ctr"/>
            <a:r>
              <a:rPr lang="en-US" altLang="zh-CN" sz="1400" b="1" dirty="0"/>
              <a:t>NB-IoT Network </a:t>
            </a:r>
          </a:p>
          <a:p>
            <a:pPr algn="ctr"/>
            <a:r>
              <a:rPr lang="en-US" altLang="zh-CN" sz="1400" b="1" dirty="0"/>
              <a:t>Coverage</a:t>
            </a:r>
          </a:p>
        </p:txBody>
      </p:sp>
      <p:sp>
        <p:nvSpPr>
          <p:cNvPr id="10" name="矩形 9"/>
          <p:cNvSpPr/>
          <p:nvPr/>
        </p:nvSpPr>
        <p:spPr>
          <a:xfrm>
            <a:off x="478255" y="5244735"/>
            <a:ext cx="3108597" cy="818492"/>
          </a:xfrm>
          <a:prstGeom prst="rect">
            <a:avLst/>
          </a:prstGeom>
        </p:spPr>
        <p:txBody>
          <a:bodyPr wrap="square" lIns="79057" tIns="39528" rIns="79057" bIns="39528">
            <a:spAutoFit/>
          </a:bodyPr>
          <a:lstStyle/>
          <a:p>
            <a:pPr marL="152385" indent="-152385">
              <a:lnSpc>
                <a:spcPct val="150000"/>
              </a:lnSpc>
              <a:buFont typeface="Arial" panose="020B0604020202020204" pitchFamily="34" charset="0"/>
              <a:buChar char="•"/>
            </a:pPr>
            <a:r>
              <a:rPr lang="en-US" altLang="zh-CN" sz="1600" b="1" dirty="0">
                <a:solidFill>
                  <a:srgbClr val="FFC000"/>
                </a:solidFill>
              </a:rPr>
              <a:t>800+</a:t>
            </a:r>
            <a:r>
              <a:rPr lang="en-US" altLang="zh-CN" sz="1600" dirty="0">
                <a:solidFill>
                  <a:schemeClr val="bg1"/>
                </a:solidFill>
              </a:rPr>
              <a:t> base stations covered Shanghai in 2016Q4</a:t>
            </a:r>
          </a:p>
        </p:txBody>
      </p:sp>
      <p:sp>
        <p:nvSpPr>
          <p:cNvPr id="57" name="矩形 56"/>
          <p:cNvSpPr/>
          <p:nvPr/>
        </p:nvSpPr>
        <p:spPr>
          <a:xfrm>
            <a:off x="4533754" y="1867024"/>
            <a:ext cx="4613965" cy="572271"/>
          </a:xfrm>
          <a:prstGeom prst="rect">
            <a:avLst/>
          </a:prstGeom>
        </p:spPr>
        <p:txBody>
          <a:bodyPr wrap="square" lIns="79057" tIns="39528" rIns="79057" bIns="39528">
            <a:spAutoFit/>
          </a:bodyPr>
          <a:lstStyle/>
          <a:p>
            <a:pPr algn="ctr"/>
            <a:r>
              <a:rPr lang="en-US" altLang="zh-CN" sz="1600" b="1" dirty="0">
                <a:solidFill>
                  <a:srgbClr val="FFC000"/>
                </a:solidFill>
              </a:rPr>
              <a:t>Network readiness accelerates the development of  vertical customers</a:t>
            </a:r>
          </a:p>
        </p:txBody>
      </p:sp>
      <p:sp>
        <p:nvSpPr>
          <p:cNvPr id="21" name="标题 1"/>
          <p:cNvSpPr txBox="1">
            <a:spLocks/>
          </p:cNvSpPr>
          <p:nvPr/>
        </p:nvSpPr>
        <p:spPr>
          <a:xfrm>
            <a:off x="477742" y="543691"/>
            <a:ext cx="9492615" cy="507511"/>
          </a:xfrm>
          <a:prstGeom prst="rect">
            <a:avLst/>
          </a:prstGeom>
        </p:spPr>
        <p:txBody>
          <a:bodyPr lIns="79057" tIns="39528" rIns="79057" bIns="39528">
            <a:noAutofit/>
          </a:bodyPr>
          <a:lstStyle/>
          <a:p>
            <a:pPr>
              <a:spcBef>
                <a:spcPct val="0"/>
              </a:spcBef>
            </a:pPr>
            <a:r>
              <a:rPr lang="en-US" altLang="zh-CN" sz="2800" b="1" dirty="0">
                <a:solidFill>
                  <a:schemeClr val="bg1"/>
                </a:solidFill>
                <a:latin typeface="+mj-lt"/>
                <a:ea typeface="+mj-ea"/>
                <a:cs typeface="+mj-cs"/>
              </a:rPr>
              <a:t>China Unicom: 800+ Sites Activated NB-IoT in Shanghai</a:t>
            </a:r>
            <a:endParaRPr lang="zh-CN" altLang="en-US" sz="2800" b="1" dirty="0">
              <a:solidFill>
                <a:schemeClr val="bg1"/>
              </a:solidFill>
              <a:latin typeface="+mj-lt"/>
              <a:ea typeface="+mj-ea"/>
              <a:cs typeface="+mj-cs"/>
            </a:endParaRPr>
          </a:p>
        </p:txBody>
      </p:sp>
      <p:pic>
        <p:nvPicPr>
          <p:cNvPr id="22" name="Picture 9" descr="http://img.zcool.cn/community/01623655bc34b232f87528a1e36c18.png"/>
          <p:cNvPicPr>
            <a:picLocks noChangeAspect="1" noChangeArrowheads="1"/>
          </p:cNvPicPr>
          <p:nvPr/>
        </p:nvPicPr>
        <p:blipFill>
          <a:blip r:embed="rId4" cstate="print"/>
          <a:srcRect t="15428" b="34795"/>
          <a:stretch>
            <a:fillRect/>
          </a:stretch>
        </p:blipFill>
        <p:spPr bwMode="auto">
          <a:xfrm>
            <a:off x="939686" y="3180607"/>
            <a:ext cx="932203" cy="395423"/>
          </a:xfrm>
          <a:prstGeom prst="rect">
            <a:avLst/>
          </a:prstGeom>
          <a:noFill/>
        </p:spPr>
      </p:pic>
      <p:sp>
        <p:nvSpPr>
          <p:cNvPr id="24" name="TextBox 23"/>
          <p:cNvSpPr txBox="1"/>
          <p:nvPr/>
        </p:nvSpPr>
        <p:spPr>
          <a:xfrm>
            <a:off x="3959462" y="3039665"/>
            <a:ext cx="1676117" cy="326057"/>
          </a:xfrm>
          <a:prstGeom prst="rect">
            <a:avLst/>
          </a:prstGeom>
          <a:noFill/>
        </p:spPr>
        <p:txBody>
          <a:bodyPr wrap="none" lIns="79066" tIns="39532" rIns="79066" bIns="39532" rtlCol="0">
            <a:spAutoFit/>
          </a:bodyPr>
          <a:lstStyle/>
          <a:p>
            <a:r>
              <a:rPr lang="en-US" altLang="zh-CN" sz="1600" dirty="0">
                <a:solidFill>
                  <a:schemeClr val="bg1"/>
                </a:solidFill>
              </a:rPr>
              <a:t>Parking operator</a:t>
            </a:r>
            <a:endParaRPr lang="zh-CN" altLang="en-US" sz="1600" dirty="0">
              <a:solidFill>
                <a:schemeClr val="bg1"/>
              </a:solidFill>
            </a:endParaRPr>
          </a:p>
        </p:txBody>
      </p:sp>
      <p:sp>
        <p:nvSpPr>
          <p:cNvPr id="25" name="TextBox 24"/>
          <p:cNvSpPr txBox="1"/>
          <p:nvPr/>
        </p:nvSpPr>
        <p:spPr>
          <a:xfrm>
            <a:off x="6321235" y="3039665"/>
            <a:ext cx="1094227" cy="326057"/>
          </a:xfrm>
          <a:prstGeom prst="rect">
            <a:avLst/>
          </a:prstGeom>
          <a:noFill/>
        </p:spPr>
        <p:txBody>
          <a:bodyPr wrap="none" lIns="79066" tIns="39532" rIns="79066" bIns="39532" rtlCol="0">
            <a:spAutoFit/>
          </a:bodyPr>
          <a:lstStyle/>
          <a:p>
            <a:r>
              <a:rPr lang="en-US" altLang="zh-CN" sz="1600" dirty="0">
                <a:solidFill>
                  <a:schemeClr val="bg1"/>
                </a:solidFill>
              </a:rPr>
              <a:t>Gas Utility</a:t>
            </a:r>
            <a:endParaRPr lang="zh-CN" altLang="en-US" sz="1600" dirty="0">
              <a:solidFill>
                <a:schemeClr val="bg1"/>
              </a:solidFill>
            </a:endParaRPr>
          </a:p>
        </p:txBody>
      </p:sp>
      <p:sp>
        <p:nvSpPr>
          <p:cNvPr id="26" name="TextBox 25"/>
          <p:cNvSpPr txBox="1"/>
          <p:nvPr/>
        </p:nvSpPr>
        <p:spPr>
          <a:xfrm>
            <a:off x="8288712" y="3039665"/>
            <a:ext cx="1140714" cy="326057"/>
          </a:xfrm>
          <a:prstGeom prst="rect">
            <a:avLst/>
          </a:prstGeom>
          <a:noFill/>
        </p:spPr>
        <p:txBody>
          <a:bodyPr wrap="none" lIns="79066" tIns="39532" rIns="79066" bIns="39532" rtlCol="0">
            <a:spAutoFit/>
          </a:bodyPr>
          <a:lstStyle/>
          <a:p>
            <a:r>
              <a:rPr lang="en-US" altLang="zh-CN" sz="1600" dirty="0">
                <a:solidFill>
                  <a:schemeClr val="bg1"/>
                </a:solidFill>
              </a:rPr>
              <a:t>Fire center</a:t>
            </a:r>
            <a:endParaRPr lang="zh-CN" altLang="en-US" sz="1600" dirty="0">
              <a:solidFill>
                <a:schemeClr val="bg1"/>
              </a:solidFill>
            </a:endParaRPr>
          </a:p>
        </p:txBody>
      </p:sp>
      <p:pic>
        <p:nvPicPr>
          <p:cNvPr id="2" name="图片 1"/>
          <p:cNvPicPr>
            <a:picLocks noChangeAspect="1"/>
          </p:cNvPicPr>
          <p:nvPr/>
        </p:nvPicPr>
        <p:blipFill rotWithShape="1">
          <a:blip r:embed="rId5" cstate="print">
            <a:extLst>
              <a:ext uri="{28A0092B-C50C-407E-A947-70E740481C1C}">
                <a14:useLocalDpi xmlns="" xmlns:a14="http://schemas.microsoft.com/office/drawing/2010/main" val="0"/>
              </a:ext>
            </a:extLst>
          </a:blip>
          <a:srcRect l="6456" r="31851"/>
          <a:stretch/>
        </p:blipFill>
        <p:spPr>
          <a:xfrm rot="16200000">
            <a:off x="7870285" y="3774201"/>
            <a:ext cx="1423522" cy="1305162"/>
          </a:xfrm>
          <a:prstGeom prst="rect">
            <a:avLst/>
          </a:prstGeom>
        </p:spPr>
      </p:pic>
      <p:pic>
        <p:nvPicPr>
          <p:cNvPr id="8" name="图片 7"/>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9268366" y="3715020"/>
            <a:ext cx="800731" cy="1423522"/>
          </a:xfrm>
          <a:prstGeom prst="rect">
            <a:avLst/>
          </a:prstGeom>
        </p:spPr>
      </p:pic>
      <p:cxnSp>
        <p:nvCxnSpPr>
          <p:cNvPr id="12" name="直接连接符 11"/>
          <p:cNvCxnSpPr/>
          <p:nvPr/>
        </p:nvCxnSpPr>
        <p:spPr>
          <a:xfrm flipH="1">
            <a:off x="7739950" y="2892761"/>
            <a:ext cx="0" cy="3179954"/>
          </a:xfrm>
          <a:prstGeom prst="line">
            <a:avLst/>
          </a:prstGeom>
          <a:ln>
            <a:solidFill>
              <a:schemeClr val="bg1">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5910983" y="2896527"/>
            <a:ext cx="0" cy="3179954"/>
          </a:xfrm>
          <a:prstGeom prst="line">
            <a:avLst/>
          </a:prstGeom>
          <a:ln>
            <a:solidFill>
              <a:schemeClr val="bg1">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30" name="图片 29"/>
          <p:cNvPicPr>
            <a:picLocks noChangeAspect="1"/>
          </p:cNvPicPr>
          <p:nvPr/>
        </p:nvPicPr>
        <p:blipFill rotWithShape="1">
          <a:blip r:embed="rId7" cstate="print">
            <a:extLst>
              <a:ext uri="{28A0092B-C50C-407E-A947-70E740481C1C}">
                <a14:useLocalDpi xmlns="" xmlns:a14="http://schemas.microsoft.com/office/drawing/2010/main" val="0"/>
              </a:ext>
            </a:extLst>
          </a:blip>
          <a:srcRect l="17388" t="21133" r="8262" b="14973"/>
          <a:stretch/>
        </p:blipFill>
        <p:spPr>
          <a:xfrm>
            <a:off x="3563726" y="3715020"/>
            <a:ext cx="2208643" cy="1423522"/>
          </a:xfrm>
          <a:prstGeom prst="rect">
            <a:avLst/>
          </a:prstGeom>
          <a:noFill/>
          <a:ln>
            <a:noFill/>
          </a:ln>
        </p:spPr>
      </p:pic>
      <p:pic>
        <p:nvPicPr>
          <p:cNvPr id="31" name="Picture 3" descr="C:\Users\duj15\Desktop\捕获.PNG"/>
          <p:cNvPicPr>
            <a:picLocks noChangeAspect="1" noChangeArrowheads="1"/>
          </p:cNvPicPr>
          <p:nvPr/>
        </p:nvPicPr>
        <p:blipFill rotWithShape="1">
          <a:blip r:embed="rId8" cstate="print"/>
          <a:srcRect l="9912"/>
          <a:stretch/>
        </p:blipFill>
        <p:spPr bwMode="auto">
          <a:xfrm>
            <a:off x="5973262" y="3715020"/>
            <a:ext cx="1722470" cy="1423522"/>
          </a:xfrm>
          <a:prstGeom prst="rect">
            <a:avLst/>
          </a:prstGeom>
          <a:noFill/>
          <a:ln>
            <a:noFill/>
          </a:ln>
        </p:spPr>
      </p:pic>
      <p:sp>
        <p:nvSpPr>
          <p:cNvPr id="19" name="文本框 18"/>
          <p:cNvSpPr txBox="1"/>
          <p:nvPr/>
        </p:nvSpPr>
        <p:spPr>
          <a:xfrm>
            <a:off x="3986718" y="5344894"/>
            <a:ext cx="3024337" cy="338530"/>
          </a:xfrm>
          <a:prstGeom prst="rect">
            <a:avLst/>
          </a:prstGeom>
          <a:noFill/>
        </p:spPr>
        <p:txBody>
          <a:bodyPr wrap="square" lIns="91418" tIns="45708" rIns="91418" bIns="45708" rtlCol="0">
            <a:spAutoFit/>
          </a:bodyPr>
          <a:lstStyle/>
          <a:p>
            <a:r>
              <a:rPr lang="en-US" sz="1600" dirty="0" smtClean="0">
                <a:solidFill>
                  <a:schemeClr val="bg1"/>
                </a:solidFill>
              </a:rPr>
              <a:t>Smart Parking</a:t>
            </a:r>
            <a:endParaRPr lang="en-US" sz="1600" dirty="0">
              <a:solidFill>
                <a:schemeClr val="bg1"/>
              </a:solidFill>
            </a:endParaRPr>
          </a:p>
        </p:txBody>
      </p:sp>
      <p:sp>
        <p:nvSpPr>
          <p:cNvPr id="20" name="文本框 19"/>
          <p:cNvSpPr txBox="1"/>
          <p:nvPr/>
        </p:nvSpPr>
        <p:spPr>
          <a:xfrm>
            <a:off x="5545941" y="5344894"/>
            <a:ext cx="2611814" cy="338530"/>
          </a:xfrm>
          <a:prstGeom prst="rect">
            <a:avLst/>
          </a:prstGeom>
          <a:noFill/>
        </p:spPr>
        <p:txBody>
          <a:bodyPr wrap="square" lIns="91418" tIns="45708" rIns="91418" bIns="45708" rtlCol="0">
            <a:spAutoFit/>
          </a:bodyPr>
          <a:lstStyle/>
          <a:p>
            <a:pPr algn="ctr"/>
            <a:r>
              <a:rPr lang="en-US" sz="1600" dirty="0" smtClean="0">
                <a:solidFill>
                  <a:schemeClr val="bg1"/>
                </a:solidFill>
              </a:rPr>
              <a:t>Smart Gas Meter</a:t>
            </a:r>
            <a:endParaRPr lang="en-US" sz="1600" dirty="0">
              <a:solidFill>
                <a:schemeClr val="bg1"/>
              </a:solidFill>
            </a:endParaRPr>
          </a:p>
        </p:txBody>
      </p:sp>
      <p:sp>
        <p:nvSpPr>
          <p:cNvPr id="23" name="文本框 22"/>
          <p:cNvSpPr txBox="1"/>
          <p:nvPr/>
        </p:nvSpPr>
        <p:spPr>
          <a:xfrm>
            <a:off x="7937972" y="5344894"/>
            <a:ext cx="2140714" cy="338530"/>
          </a:xfrm>
          <a:prstGeom prst="rect">
            <a:avLst/>
          </a:prstGeom>
          <a:noFill/>
        </p:spPr>
        <p:txBody>
          <a:bodyPr wrap="square" lIns="91418" tIns="45708" rIns="91418" bIns="45708" rtlCol="0">
            <a:spAutoFit/>
          </a:bodyPr>
          <a:lstStyle/>
          <a:p>
            <a:r>
              <a:rPr lang="en-US" sz="1600" dirty="0">
                <a:solidFill>
                  <a:schemeClr val="bg1"/>
                </a:solidFill>
              </a:rPr>
              <a:t>Smart </a:t>
            </a:r>
            <a:r>
              <a:rPr lang="en-US" sz="1600" dirty="0" smtClean="0">
                <a:solidFill>
                  <a:schemeClr val="bg1"/>
                </a:solidFill>
              </a:rPr>
              <a:t>Fire Protection</a:t>
            </a:r>
            <a:endParaRPr lang="en-US" sz="1600" dirty="0">
              <a:solidFill>
                <a:schemeClr val="bg1"/>
              </a:solidFill>
            </a:endParaRPr>
          </a:p>
        </p:txBody>
      </p:sp>
    </p:spTree>
    <p:extLst>
      <p:ext uri="{BB962C8B-B14F-4D97-AF65-F5344CB8AC3E}">
        <p14:creationId xmlns="" xmlns:p14="http://schemas.microsoft.com/office/powerpoint/2010/main" val="31844547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bwMode="auto">
          <a:xfrm>
            <a:off x="-3802" y="4304931"/>
            <a:ext cx="10556746" cy="2834640"/>
          </a:xfrm>
          <a:prstGeom prst="rect">
            <a:avLst/>
          </a:prstGeom>
          <a:solidFill>
            <a:schemeClr val="tx1">
              <a:lumMod val="95000"/>
              <a:lumOff val="5000"/>
              <a:alpha val="24000"/>
            </a:schemeClr>
          </a:solidFill>
          <a:ln w="25400" cap="flat" cmpd="sng" algn="ctr">
            <a:noFill/>
            <a:prstDash val="solid"/>
          </a:ln>
          <a:effectLst/>
        </p:spPr>
        <p:txBody>
          <a:bodyPr lIns="79023" tIns="39510" rIns="79023" bIns="39510" rtlCol="0" anchor="ctr"/>
          <a:lstStyle/>
          <a:p>
            <a:pPr algn="ctr" defTabSz="1053874">
              <a:buClr>
                <a:srgbClr val="CC9900"/>
              </a:buClr>
              <a:buFont typeface="Wingdings" pitchFamily="2" charset="2"/>
              <a:buChar char="n"/>
              <a:defRPr/>
            </a:pPr>
            <a:endParaRPr lang="zh-CN" altLang="en-US" sz="2100" kern="0" dirty="0">
              <a:solidFill>
                <a:schemeClr val="bg1"/>
              </a:solidFill>
              <a:latin typeface="Arial"/>
              <a:ea typeface="微软雅黑"/>
            </a:endParaRPr>
          </a:p>
        </p:txBody>
      </p:sp>
      <p:sp>
        <p:nvSpPr>
          <p:cNvPr id="14" name="文本框 13"/>
          <p:cNvSpPr txBox="1"/>
          <p:nvPr/>
        </p:nvSpPr>
        <p:spPr>
          <a:xfrm>
            <a:off x="7396729" y="2128693"/>
            <a:ext cx="2767958" cy="1384980"/>
          </a:xfrm>
          <a:prstGeom prst="rect">
            <a:avLst/>
          </a:prstGeom>
          <a:noFill/>
        </p:spPr>
        <p:txBody>
          <a:bodyPr wrap="square" lIns="91427" tIns="45713" rIns="91427" bIns="45713" rtlCol="0">
            <a:spAutoFit/>
          </a:bodyPr>
          <a:lstStyle/>
          <a:p>
            <a:pPr marL="247108" indent="-247108">
              <a:lnSpc>
                <a:spcPct val="200000"/>
              </a:lnSpc>
              <a:buFont typeface="Arial" panose="020B0604020202020204" pitchFamily="34" charset="0"/>
              <a:buChar char="•"/>
            </a:pPr>
            <a:r>
              <a:rPr lang="en-US" sz="1400" dirty="0">
                <a:solidFill>
                  <a:schemeClr val="bg1"/>
                </a:solidFill>
              </a:rPr>
              <a:t>2017H1, NB-IoT enabled in L850 to achieve national wide coverage</a:t>
            </a:r>
          </a:p>
        </p:txBody>
      </p:sp>
      <p:sp>
        <p:nvSpPr>
          <p:cNvPr id="16" name="文本框 15"/>
          <p:cNvSpPr txBox="1"/>
          <p:nvPr/>
        </p:nvSpPr>
        <p:spPr>
          <a:xfrm>
            <a:off x="530151" y="4328925"/>
            <a:ext cx="1186517" cy="338540"/>
          </a:xfrm>
          <a:prstGeom prst="rect">
            <a:avLst/>
          </a:prstGeom>
          <a:noFill/>
        </p:spPr>
        <p:txBody>
          <a:bodyPr wrap="none" lIns="91427" tIns="45713" rIns="91427" bIns="45713" rtlCol="0">
            <a:spAutoFit/>
          </a:bodyPr>
          <a:lstStyle/>
          <a:p>
            <a:r>
              <a:rPr lang="en-US" sz="1600" b="1" dirty="0">
                <a:solidFill>
                  <a:schemeClr val="bg1"/>
                </a:solidFill>
              </a:rPr>
              <a:t>Use cases</a:t>
            </a:r>
          </a:p>
        </p:txBody>
      </p:sp>
      <p:pic>
        <p:nvPicPr>
          <p:cNvPr id="18" name="Picture 2"/>
          <p:cNvPicPr>
            <a:picLocks noChangeAspect="1" noChangeArrowheads="1"/>
          </p:cNvPicPr>
          <p:nvPr/>
        </p:nvPicPr>
        <p:blipFill>
          <a:blip r:embed="rId3" cstate="print"/>
          <a:srcRect/>
          <a:stretch>
            <a:fillRect/>
          </a:stretch>
        </p:blipFill>
        <p:spPr bwMode="auto">
          <a:xfrm>
            <a:off x="421570" y="4686793"/>
            <a:ext cx="1468697" cy="912210"/>
          </a:xfrm>
          <a:prstGeom prst="rect">
            <a:avLst/>
          </a:prstGeom>
          <a:noFill/>
          <a:ln>
            <a:noFill/>
          </a:ln>
        </p:spPr>
      </p:pic>
      <p:sp>
        <p:nvSpPr>
          <p:cNvPr id="20" name="文本框 19"/>
          <p:cNvSpPr txBox="1"/>
          <p:nvPr/>
        </p:nvSpPr>
        <p:spPr>
          <a:xfrm>
            <a:off x="670680" y="6251515"/>
            <a:ext cx="1414143" cy="338540"/>
          </a:xfrm>
          <a:prstGeom prst="rect">
            <a:avLst/>
          </a:prstGeom>
          <a:noFill/>
        </p:spPr>
        <p:txBody>
          <a:bodyPr wrap="none" lIns="91427" tIns="45713" rIns="91427" bIns="45713" rtlCol="0">
            <a:spAutoFit/>
          </a:bodyPr>
          <a:lstStyle/>
          <a:p>
            <a:r>
              <a:rPr lang="en-US" sz="1600" dirty="0">
                <a:solidFill>
                  <a:schemeClr val="bg1"/>
                </a:solidFill>
              </a:rPr>
              <a:t>Share bicycle</a:t>
            </a:r>
          </a:p>
        </p:txBody>
      </p:sp>
      <p:sp>
        <p:nvSpPr>
          <p:cNvPr id="31" name="标题 1"/>
          <p:cNvSpPr txBox="1">
            <a:spLocks/>
          </p:cNvSpPr>
          <p:nvPr/>
        </p:nvSpPr>
        <p:spPr>
          <a:xfrm>
            <a:off x="449321" y="543440"/>
            <a:ext cx="9891377" cy="507511"/>
          </a:xfrm>
          <a:prstGeom prst="rect">
            <a:avLst/>
          </a:prstGeom>
        </p:spPr>
        <p:txBody>
          <a:bodyPr lIns="79057" tIns="39528" rIns="79057" bIns="39528">
            <a:noAutofit/>
          </a:bodyPr>
          <a:lstStyle/>
          <a:p>
            <a:pPr>
              <a:spcBef>
                <a:spcPct val="0"/>
              </a:spcBef>
            </a:pPr>
            <a:r>
              <a:rPr lang="en-US" altLang="zh-CN" sz="2800" b="1" dirty="0">
                <a:solidFill>
                  <a:schemeClr val="bg1"/>
                </a:solidFill>
                <a:latin typeface="+mj-lt"/>
                <a:ea typeface="+mj-ea"/>
                <a:cs typeface="+mj-cs"/>
              </a:rPr>
              <a:t>China </a:t>
            </a:r>
            <a:r>
              <a:rPr lang="en-US" altLang="zh-CN" sz="2800" b="1" dirty="0" smtClean="0">
                <a:solidFill>
                  <a:schemeClr val="bg1"/>
                </a:solidFill>
                <a:latin typeface="+mj-lt"/>
                <a:ea typeface="+mj-ea"/>
                <a:cs typeface="+mj-cs"/>
              </a:rPr>
              <a:t>Telecom: NB-IoT Nationwide Coverage </a:t>
            </a:r>
            <a:r>
              <a:rPr lang="en-US" altLang="zh-CN" sz="2800" b="1" dirty="0">
                <a:solidFill>
                  <a:schemeClr val="bg1"/>
                </a:solidFill>
                <a:latin typeface="+mj-lt"/>
                <a:ea typeface="+mj-ea"/>
                <a:cs typeface="+mj-cs"/>
              </a:rPr>
              <a:t>in</a:t>
            </a:r>
            <a:r>
              <a:rPr lang="zh-CN" altLang="en-US" sz="2800" b="1" dirty="0">
                <a:solidFill>
                  <a:schemeClr val="bg1"/>
                </a:solidFill>
                <a:latin typeface="+mj-lt"/>
                <a:ea typeface="+mj-ea"/>
                <a:cs typeface="+mj-cs"/>
              </a:rPr>
              <a:t> </a:t>
            </a:r>
            <a:r>
              <a:rPr lang="en-US" altLang="zh-CN" sz="2800" b="1" dirty="0">
                <a:solidFill>
                  <a:schemeClr val="bg1"/>
                </a:solidFill>
                <a:latin typeface="+mj-lt"/>
                <a:ea typeface="+mj-ea"/>
                <a:cs typeface="+mj-cs"/>
              </a:rPr>
              <a:t>2017H1</a:t>
            </a:r>
            <a:endParaRPr lang="zh-CN" altLang="en-US" sz="2800" b="1" dirty="0">
              <a:solidFill>
                <a:schemeClr val="bg1"/>
              </a:solidFill>
              <a:latin typeface="+mj-lt"/>
              <a:ea typeface="+mj-ea"/>
              <a:cs typeface="+mj-cs"/>
            </a:endParaRPr>
          </a:p>
        </p:txBody>
      </p:sp>
      <p:pic>
        <p:nvPicPr>
          <p:cNvPr id="4" name="图片 3"/>
          <p:cNvPicPr>
            <a:picLocks noChangeAspect="1"/>
          </p:cNvPicPr>
          <p:nvPr/>
        </p:nvPicPr>
        <p:blipFill rotWithShape="1">
          <a:blip r:embed="rId4" cstate="print">
            <a:extLst>
              <a:ext uri="{28A0092B-C50C-407E-A947-70E740481C1C}">
                <a14:useLocalDpi xmlns="" xmlns:a14="http://schemas.microsoft.com/office/drawing/2010/main" val="0"/>
              </a:ext>
            </a:extLst>
          </a:blip>
          <a:srcRect t="11280" b="12209"/>
          <a:stretch/>
        </p:blipFill>
        <p:spPr>
          <a:xfrm>
            <a:off x="1287782" y="5614158"/>
            <a:ext cx="1102542" cy="632676"/>
          </a:xfrm>
          <a:prstGeom prst="rect">
            <a:avLst/>
          </a:prstGeom>
        </p:spPr>
      </p:pic>
      <p:grpSp>
        <p:nvGrpSpPr>
          <p:cNvPr id="5" name="组合 4"/>
          <p:cNvGrpSpPr/>
          <p:nvPr/>
        </p:nvGrpSpPr>
        <p:grpSpPr>
          <a:xfrm>
            <a:off x="5652938" y="4474734"/>
            <a:ext cx="1581691" cy="2108921"/>
            <a:chOff x="8438972" y="4174444"/>
            <a:chExt cx="1828800" cy="2438400"/>
          </a:xfrm>
        </p:grpSpPr>
        <p:pic>
          <p:nvPicPr>
            <p:cNvPr id="1026" name="Picture 2" descr="28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438972" y="4174444"/>
              <a:ext cx="1828800" cy="243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6" descr="http://www.sz-water.com.cn/images/logo.jpg"/>
            <p:cNvPicPr>
              <a:picLocks noChangeAspect="1" noChangeArrowheads="1"/>
            </p:cNvPicPr>
            <p:nvPr/>
          </p:nvPicPr>
          <p:blipFill>
            <a:blip r:embed="rId6" cstate="print"/>
            <a:srcRect t="17460"/>
            <a:stretch>
              <a:fillRect/>
            </a:stretch>
          </p:blipFill>
          <p:spPr bwMode="auto">
            <a:xfrm>
              <a:off x="9409955" y="4183124"/>
              <a:ext cx="826228" cy="274320"/>
            </a:xfrm>
            <a:prstGeom prst="rect">
              <a:avLst/>
            </a:prstGeom>
            <a:noFill/>
          </p:spPr>
        </p:pic>
      </p:grpSp>
      <p:sp>
        <p:nvSpPr>
          <p:cNvPr id="34" name="TextBox 79"/>
          <p:cNvSpPr txBox="1"/>
          <p:nvPr/>
        </p:nvSpPr>
        <p:spPr>
          <a:xfrm>
            <a:off x="2539028" y="4689536"/>
            <a:ext cx="3163381" cy="1754312"/>
          </a:xfrm>
          <a:prstGeom prst="rect">
            <a:avLst/>
          </a:prstGeom>
          <a:noFill/>
        </p:spPr>
        <p:txBody>
          <a:bodyPr wrap="square" lIns="91427" tIns="45713" rIns="91427" bIns="45713" rtlCol="0">
            <a:spAutoFit/>
          </a:bodyPr>
          <a:lstStyle>
            <a:defPPr>
              <a:defRPr lang="zh-CN"/>
            </a:defPPr>
            <a:lvl1pPr marL="0" algn="l" defTabSz="1219322" rtl="0" eaLnBrk="1" latinLnBrk="0" hangingPunct="1">
              <a:defRPr sz="2400" kern="1200">
                <a:solidFill>
                  <a:schemeClr val="tx1"/>
                </a:solidFill>
                <a:latin typeface="+mn-lt"/>
                <a:ea typeface="+mn-ea"/>
                <a:cs typeface="+mn-cs"/>
              </a:defRPr>
            </a:lvl1pPr>
            <a:lvl2pPr marL="609661" algn="l" defTabSz="1219322" rtl="0" eaLnBrk="1" latinLnBrk="0" hangingPunct="1">
              <a:defRPr sz="2400" kern="1200">
                <a:solidFill>
                  <a:schemeClr val="tx1"/>
                </a:solidFill>
                <a:latin typeface="+mn-lt"/>
                <a:ea typeface="+mn-ea"/>
                <a:cs typeface="+mn-cs"/>
              </a:defRPr>
            </a:lvl2pPr>
            <a:lvl3pPr marL="1219322" algn="l" defTabSz="1219322" rtl="0" eaLnBrk="1" latinLnBrk="0" hangingPunct="1">
              <a:defRPr sz="2400" kern="1200">
                <a:solidFill>
                  <a:schemeClr val="tx1"/>
                </a:solidFill>
                <a:latin typeface="+mn-lt"/>
                <a:ea typeface="+mn-ea"/>
                <a:cs typeface="+mn-cs"/>
              </a:defRPr>
            </a:lvl3pPr>
            <a:lvl4pPr marL="1828983" algn="l" defTabSz="1219322" rtl="0" eaLnBrk="1" latinLnBrk="0" hangingPunct="1">
              <a:defRPr sz="2400" kern="1200">
                <a:solidFill>
                  <a:schemeClr val="tx1"/>
                </a:solidFill>
                <a:latin typeface="+mn-lt"/>
                <a:ea typeface="+mn-ea"/>
                <a:cs typeface="+mn-cs"/>
              </a:defRPr>
            </a:lvl4pPr>
            <a:lvl5pPr marL="2438644" algn="l" defTabSz="1219322" rtl="0" eaLnBrk="1" latinLnBrk="0" hangingPunct="1">
              <a:defRPr sz="2400" kern="1200">
                <a:solidFill>
                  <a:schemeClr val="tx1"/>
                </a:solidFill>
                <a:latin typeface="+mn-lt"/>
                <a:ea typeface="+mn-ea"/>
                <a:cs typeface="+mn-cs"/>
              </a:defRPr>
            </a:lvl5pPr>
            <a:lvl6pPr marL="3048305" algn="l" defTabSz="1219322" rtl="0" eaLnBrk="1" latinLnBrk="0" hangingPunct="1">
              <a:defRPr sz="2400" kern="1200">
                <a:solidFill>
                  <a:schemeClr val="tx1"/>
                </a:solidFill>
                <a:latin typeface="+mn-lt"/>
                <a:ea typeface="+mn-ea"/>
                <a:cs typeface="+mn-cs"/>
              </a:defRPr>
            </a:lvl6pPr>
            <a:lvl7pPr marL="3657966" algn="l" defTabSz="1219322" rtl="0" eaLnBrk="1" latinLnBrk="0" hangingPunct="1">
              <a:defRPr sz="2400" kern="1200">
                <a:solidFill>
                  <a:schemeClr val="tx1"/>
                </a:solidFill>
                <a:latin typeface="+mn-lt"/>
                <a:ea typeface="+mn-ea"/>
                <a:cs typeface="+mn-cs"/>
              </a:defRPr>
            </a:lvl7pPr>
            <a:lvl8pPr marL="4267626" algn="l" defTabSz="1219322" rtl="0" eaLnBrk="1" latinLnBrk="0" hangingPunct="1">
              <a:defRPr sz="2400" kern="1200">
                <a:solidFill>
                  <a:schemeClr val="tx1"/>
                </a:solidFill>
                <a:latin typeface="+mn-lt"/>
                <a:ea typeface="+mn-ea"/>
                <a:cs typeface="+mn-cs"/>
              </a:defRPr>
            </a:lvl8pPr>
            <a:lvl9pPr marL="4877287" algn="l" defTabSz="1219322" rtl="0" eaLnBrk="1" latinLnBrk="0" hangingPunct="1">
              <a:defRPr sz="2400" kern="1200">
                <a:solidFill>
                  <a:schemeClr val="tx1"/>
                </a:solidFill>
                <a:latin typeface="+mn-lt"/>
                <a:ea typeface="+mn-ea"/>
                <a:cs typeface="+mn-cs"/>
              </a:defRPr>
            </a:lvl9pPr>
          </a:lstStyle>
          <a:p>
            <a:pPr marL="148265" indent="-148265">
              <a:lnSpc>
                <a:spcPct val="150000"/>
              </a:lnSpc>
              <a:buFont typeface="Arial" panose="020B0604020202020204" pitchFamily="34" charset="0"/>
              <a:buChar char="•"/>
            </a:pPr>
            <a:r>
              <a:rPr lang="en-US" altLang="zh-CN" sz="1200" dirty="0">
                <a:solidFill>
                  <a:schemeClr val="bg1"/>
                </a:solidFill>
                <a:latin typeface="Arial" pitchFamily="34" charset="0"/>
                <a:cs typeface="Arial" pitchFamily="34" charset="0"/>
              </a:rPr>
              <a:t>100 NB-IoT bicycles test in Beijing University in Q2 2017</a:t>
            </a:r>
          </a:p>
          <a:p>
            <a:pPr marL="148265" indent="-148265">
              <a:lnSpc>
                <a:spcPct val="150000"/>
              </a:lnSpc>
              <a:buFont typeface="Arial" panose="020B0604020202020204" pitchFamily="34" charset="0"/>
              <a:buChar char="•"/>
            </a:pPr>
            <a:r>
              <a:rPr lang="en-US" altLang="zh-CN" sz="1200" dirty="0">
                <a:solidFill>
                  <a:schemeClr val="bg1"/>
                </a:solidFill>
                <a:latin typeface="Arial" pitchFamily="34" charset="0"/>
                <a:cs typeface="Arial" pitchFamily="34" charset="0"/>
              </a:rPr>
              <a:t>100K bicycles in Beijing city by September 2017</a:t>
            </a:r>
          </a:p>
          <a:p>
            <a:pPr marL="148265" indent="-148265">
              <a:lnSpc>
                <a:spcPct val="150000"/>
              </a:lnSpc>
              <a:buFont typeface="Arial" panose="020B0604020202020204" pitchFamily="34" charset="0"/>
              <a:buChar char="•"/>
            </a:pPr>
            <a:r>
              <a:rPr lang="en-US" altLang="zh-CN" sz="1200" dirty="0">
                <a:solidFill>
                  <a:schemeClr val="bg1"/>
                </a:solidFill>
                <a:latin typeface="Arial" pitchFamily="34" charset="0"/>
                <a:cs typeface="Arial" pitchFamily="34" charset="0"/>
              </a:rPr>
              <a:t>China Telecom to provide NB-IoT coverage in whole Beijing by June 2017</a:t>
            </a:r>
          </a:p>
        </p:txBody>
      </p:sp>
      <p:pic>
        <p:nvPicPr>
          <p:cNvPr id="35" name="图片 34"/>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441069" y="5813417"/>
            <a:ext cx="630220" cy="446132"/>
          </a:xfrm>
          <a:prstGeom prst="rect">
            <a:avLst/>
          </a:prstGeom>
        </p:spPr>
      </p:pic>
      <p:sp>
        <p:nvSpPr>
          <p:cNvPr id="36" name="TextBox 79"/>
          <p:cNvSpPr txBox="1"/>
          <p:nvPr/>
        </p:nvSpPr>
        <p:spPr>
          <a:xfrm>
            <a:off x="7334450" y="4702594"/>
            <a:ext cx="3084297" cy="1708146"/>
          </a:xfrm>
          <a:prstGeom prst="rect">
            <a:avLst/>
          </a:prstGeom>
          <a:noFill/>
        </p:spPr>
        <p:txBody>
          <a:bodyPr wrap="square" lIns="91427" tIns="45713" rIns="91427" bIns="45713" rtlCol="0">
            <a:spAutoFit/>
          </a:bodyPr>
          <a:lstStyle>
            <a:defPPr>
              <a:defRPr lang="zh-CN"/>
            </a:defPPr>
            <a:lvl1pPr marL="0" algn="l" defTabSz="1219322" rtl="0" eaLnBrk="1" latinLnBrk="0" hangingPunct="1">
              <a:defRPr sz="2400" kern="1200">
                <a:solidFill>
                  <a:schemeClr val="tx1"/>
                </a:solidFill>
                <a:latin typeface="+mn-lt"/>
                <a:ea typeface="+mn-ea"/>
                <a:cs typeface="+mn-cs"/>
              </a:defRPr>
            </a:lvl1pPr>
            <a:lvl2pPr marL="609661" algn="l" defTabSz="1219322" rtl="0" eaLnBrk="1" latinLnBrk="0" hangingPunct="1">
              <a:defRPr sz="2400" kern="1200">
                <a:solidFill>
                  <a:schemeClr val="tx1"/>
                </a:solidFill>
                <a:latin typeface="+mn-lt"/>
                <a:ea typeface="+mn-ea"/>
                <a:cs typeface="+mn-cs"/>
              </a:defRPr>
            </a:lvl2pPr>
            <a:lvl3pPr marL="1219322" algn="l" defTabSz="1219322" rtl="0" eaLnBrk="1" latinLnBrk="0" hangingPunct="1">
              <a:defRPr sz="2400" kern="1200">
                <a:solidFill>
                  <a:schemeClr val="tx1"/>
                </a:solidFill>
                <a:latin typeface="+mn-lt"/>
                <a:ea typeface="+mn-ea"/>
                <a:cs typeface="+mn-cs"/>
              </a:defRPr>
            </a:lvl3pPr>
            <a:lvl4pPr marL="1828983" algn="l" defTabSz="1219322" rtl="0" eaLnBrk="1" latinLnBrk="0" hangingPunct="1">
              <a:defRPr sz="2400" kern="1200">
                <a:solidFill>
                  <a:schemeClr val="tx1"/>
                </a:solidFill>
                <a:latin typeface="+mn-lt"/>
                <a:ea typeface="+mn-ea"/>
                <a:cs typeface="+mn-cs"/>
              </a:defRPr>
            </a:lvl4pPr>
            <a:lvl5pPr marL="2438644" algn="l" defTabSz="1219322" rtl="0" eaLnBrk="1" latinLnBrk="0" hangingPunct="1">
              <a:defRPr sz="2400" kern="1200">
                <a:solidFill>
                  <a:schemeClr val="tx1"/>
                </a:solidFill>
                <a:latin typeface="+mn-lt"/>
                <a:ea typeface="+mn-ea"/>
                <a:cs typeface="+mn-cs"/>
              </a:defRPr>
            </a:lvl5pPr>
            <a:lvl6pPr marL="3048305" algn="l" defTabSz="1219322" rtl="0" eaLnBrk="1" latinLnBrk="0" hangingPunct="1">
              <a:defRPr sz="2400" kern="1200">
                <a:solidFill>
                  <a:schemeClr val="tx1"/>
                </a:solidFill>
                <a:latin typeface="+mn-lt"/>
                <a:ea typeface="+mn-ea"/>
                <a:cs typeface="+mn-cs"/>
              </a:defRPr>
            </a:lvl6pPr>
            <a:lvl7pPr marL="3657966" algn="l" defTabSz="1219322" rtl="0" eaLnBrk="1" latinLnBrk="0" hangingPunct="1">
              <a:defRPr sz="2400" kern="1200">
                <a:solidFill>
                  <a:schemeClr val="tx1"/>
                </a:solidFill>
                <a:latin typeface="+mn-lt"/>
                <a:ea typeface="+mn-ea"/>
                <a:cs typeface="+mn-cs"/>
              </a:defRPr>
            </a:lvl7pPr>
            <a:lvl8pPr marL="4267626" algn="l" defTabSz="1219322" rtl="0" eaLnBrk="1" latinLnBrk="0" hangingPunct="1">
              <a:defRPr sz="2400" kern="1200">
                <a:solidFill>
                  <a:schemeClr val="tx1"/>
                </a:solidFill>
                <a:latin typeface="+mn-lt"/>
                <a:ea typeface="+mn-ea"/>
                <a:cs typeface="+mn-cs"/>
              </a:defRPr>
            </a:lvl8pPr>
            <a:lvl9pPr marL="4877287" algn="l" defTabSz="1219322" rtl="0" eaLnBrk="1" latinLnBrk="0" hangingPunct="1">
              <a:defRPr sz="2400" kern="1200">
                <a:solidFill>
                  <a:schemeClr val="tx1"/>
                </a:solidFill>
                <a:latin typeface="+mn-lt"/>
                <a:ea typeface="+mn-ea"/>
                <a:cs typeface="+mn-cs"/>
              </a:defRPr>
            </a:lvl9pPr>
          </a:lstStyle>
          <a:p>
            <a:pPr marL="148265" indent="-148265">
              <a:lnSpc>
                <a:spcPct val="150000"/>
              </a:lnSpc>
              <a:buFont typeface="Arial" panose="020B0604020202020204" pitchFamily="34" charset="0"/>
              <a:buChar char="•"/>
            </a:pPr>
            <a:r>
              <a:rPr lang="en-US" altLang="zh-CN" sz="1400" dirty="0">
                <a:solidFill>
                  <a:schemeClr val="bg1"/>
                </a:solidFill>
                <a:latin typeface="Arial" pitchFamily="34" charset="0"/>
                <a:cs typeface="Arial" pitchFamily="34" charset="0"/>
              </a:rPr>
              <a:t>Mar 22 2017, Shenzhen water utility announced commercialization;</a:t>
            </a:r>
          </a:p>
          <a:p>
            <a:pPr marL="148265" indent="-148265">
              <a:lnSpc>
                <a:spcPct val="150000"/>
              </a:lnSpc>
              <a:buFont typeface="Arial" panose="020B0604020202020204" pitchFamily="34" charset="0"/>
              <a:buChar char="•"/>
            </a:pPr>
            <a:r>
              <a:rPr lang="en-US" altLang="zh-CN" sz="1400" dirty="0">
                <a:solidFill>
                  <a:schemeClr val="bg1"/>
                </a:solidFill>
                <a:latin typeface="Arial" pitchFamily="34" charset="0"/>
                <a:cs typeface="Arial" pitchFamily="34" charset="0"/>
              </a:rPr>
              <a:t>1200 meters (phase 1) running in live network;</a:t>
            </a:r>
          </a:p>
        </p:txBody>
      </p:sp>
      <p:grpSp>
        <p:nvGrpSpPr>
          <p:cNvPr id="22" name="组合 21"/>
          <p:cNvGrpSpPr>
            <a:grpSpLocks noChangeAspect="1"/>
          </p:cNvGrpSpPr>
          <p:nvPr/>
        </p:nvGrpSpPr>
        <p:grpSpPr>
          <a:xfrm>
            <a:off x="291419" y="1867025"/>
            <a:ext cx="6807740" cy="2135282"/>
            <a:chOff x="1129035" y="3501802"/>
            <a:chExt cx="9001000" cy="2823210"/>
          </a:xfrm>
        </p:grpSpPr>
        <p:pic>
          <p:nvPicPr>
            <p:cNvPr id="23" name="图片 22"/>
            <p:cNvPicPr>
              <a:picLocks noChangeAspect="1"/>
            </p:cNvPicPr>
            <p:nvPr/>
          </p:nvPicPr>
          <p:blipFill rotWithShape="1">
            <a:blip r:embed="rId8" cstate="print"/>
            <a:srcRect l="4286" t="16043" b="5320"/>
            <a:stretch/>
          </p:blipFill>
          <p:spPr>
            <a:xfrm>
              <a:off x="1129035" y="3501802"/>
              <a:ext cx="9001000" cy="2823210"/>
            </a:xfrm>
            <a:prstGeom prst="rect">
              <a:avLst/>
            </a:prstGeom>
          </p:spPr>
        </p:pic>
        <p:sp>
          <p:nvSpPr>
            <p:cNvPr id="24" name="矩形 23"/>
            <p:cNvSpPr/>
            <p:nvPr/>
          </p:nvSpPr>
          <p:spPr>
            <a:xfrm>
              <a:off x="5183720" y="3523289"/>
              <a:ext cx="2700513" cy="406934"/>
            </a:xfrm>
            <a:prstGeom prst="rect">
              <a:avLst/>
            </a:prstGeom>
          </p:spPr>
          <p:txBody>
            <a:bodyPr wrap="none">
              <a:spAutoFit/>
            </a:bodyPr>
            <a:lstStyle/>
            <a:p>
              <a:pPr algn="ctr"/>
              <a:r>
                <a:rPr lang="en-US" sz="1400" dirty="0">
                  <a:solidFill>
                    <a:schemeClr val="bg1"/>
                  </a:solidFill>
                </a:rPr>
                <a:t>NB-IoT Pre commercial</a:t>
              </a:r>
            </a:p>
          </p:txBody>
        </p:sp>
        <p:sp>
          <p:nvSpPr>
            <p:cNvPr id="25" name="矩形 24"/>
            <p:cNvSpPr/>
            <p:nvPr/>
          </p:nvSpPr>
          <p:spPr>
            <a:xfrm>
              <a:off x="3701509" y="4027344"/>
              <a:ext cx="1502602" cy="406934"/>
            </a:xfrm>
            <a:prstGeom prst="rect">
              <a:avLst/>
            </a:prstGeom>
          </p:spPr>
          <p:txBody>
            <a:bodyPr wrap="none">
              <a:spAutoFit/>
            </a:bodyPr>
            <a:lstStyle/>
            <a:p>
              <a:pPr algn="ctr"/>
              <a:r>
                <a:rPr lang="en-US" sz="1400" dirty="0">
                  <a:solidFill>
                    <a:schemeClr val="bg1"/>
                  </a:solidFill>
                </a:rPr>
                <a:t>NB-IoT Trial</a:t>
              </a:r>
            </a:p>
          </p:txBody>
        </p:sp>
        <p:sp>
          <p:nvSpPr>
            <p:cNvPr id="26" name="矩形 25"/>
            <p:cNvSpPr/>
            <p:nvPr/>
          </p:nvSpPr>
          <p:spPr>
            <a:xfrm>
              <a:off x="8113811" y="4861243"/>
              <a:ext cx="1446526" cy="691787"/>
            </a:xfrm>
            <a:prstGeom prst="rect">
              <a:avLst/>
            </a:prstGeom>
          </p:spPr>
          <p:txBody>
            <a:bodyPr wrap="square">
              <a:spAutoFit/>
            </a:bodyPr>
            <a:lstStyle/>
            <a:p>
              <a:pPr algn="ctr"/>
              <a:r>
                <a:rPr lang="en-US" sz="1400" dirty="0">
                  <a:solidFill>
                    <a:schemeClr val="bg1"/>
                  </a:solidFill>
                </a:rPr>
                <a:t>NB-IoT commercial</a:t>
              </a:r>
            </a:p>
          </p:txBody>
        </p:sp>
      </p:grpSp>
      <p:pic>
        <p:nvPicPr>
          <p:cNvPr id="27" name="图片 26"/>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291419" y="1867025"/>
            <a:ext cx="1548476" cy="1028188"/>
          </a:xfrm>
          <a:prstGeom prst="rect">
            <a:avLst/>
          </a:prstGeom>
        </p:spPr>
      </p:pic>
      <p:sp>
        <p:nvSpPr>
          <p:cNvPr id="28" name="矩形 27"/>
          <p:cNvSpPr/>
          <p:nvPr/>
        </p:nvSpPr>
        <p:spPr>
          <a:xfrm>
            <a:off x="216750" y="2899824"/>
            <a:ext cx="1637217" cy="276985"/>
          </a:xfrm>
          <a:prstGeom prst="rect">
            <a:avLst/>
          </a:prstGeom>
          <a:solidFill>
            <a:srgbClr val="2C2F2C"/>
          </a:solidFill>
        </p:spPr>
        <p:txBody>
          <a:bodyPr wrap="none" lIns="91427" tIns="45713" rIns="91427" bIns="45713">
            <a:spAutoFit/>
          </a:bodyPr>
          <a:lstStyle/>
          <a:p>
            <a:pPr algn="ctr"/>
            <a:r>
              <a:rPr lang="en-US" sz="1200" dirty="0" err="1">
                <a:solidFill>
                  <a:schemeClr val="bg1"/>
                </a:solidFill>
              </a:rPr>
              <a:t>Jie</a:t>
            </a:r>
            <a:r>
              <a:rPr lang="en-US" sz="1200" dirty="0">
                <a:solidFill>
                  <a:schemeClr val="bg1"/>
                </a:solidFill>
              </a:rPr>
              <a:t> Yang, Board chair</a:t>
            </a:r>
          </a:p>
        </p:txBody>
      </p:sp>
      <p:sp>
        <p:nvSpPr>
          <p:cNvPr id="29" name="文本框 28"/>
          <p:cNvSpPr txBox="1"/>
          <p:nvPr/>
        </p:nvSpPr>
        <p:spPr>
          <a:xfrm>
            <a:off x="4152669" y="2757502"/>
            <a:ext cx="747338" cy="307762"/>
          </a:xfrm>
          <a:prstGeom prst="rect">
            <a:avLst/>
          </a:prstGeom>
          <a:solidFill>
            <a:srgbClr val="252525"/>
          </a:solidFill>
        </p:spPr>
        <p:txBody>
          <a:bodyPr wrap="square" lIns="91427" tIns="45713" rIns="91427" bIns="45713" rtlCol="0">
            <a:spAutoFit/>
          </a:bodyPr>
          <a:lstStyle/>
          <a:p>
            <a:pPr algn="ctr"/>
            <a:r>
              <a:rPr lang="en-US" sz="1400" dirty="0">
                <a:solidFill>
                  <a:schemeClr val="bg1"/>
                </a:solidFill>
              </a:rPr>
              <a:t>Trial</a:t>
            </a:r>
          </a:p>
        </p:txBody>
      </p:sp>
      <p:sp>
        <p:nvSpPr>
          <p:cNvPr id="37" name="文本框 36"/>
          <p:cNvSpPr txBox="1"/>
          <p:nvPr/>
        </p:nvSpPr>
        <p:spPr>
          <a:xfrm>
            <a:off x="2431623" y="2968629"/>
            <a:ext cx="747338" cy="307762"/>
          </a:xfrm>
          <a:prstGeom prst="rect">
            <a:avLst/>
          </a:prstGeom>
          <a:solidFill>
            <a:srgbClr val="252525"/>
          </a:solidFill>
        </p:spPr>
        <p:txBody>
          <a:bodyPr wrap="square" lIns="91427" tIns="45713" rIns="91427" bIns="45713" rtlCol="0">
            <a:spAutoFit/>
          </a:bodyPr>
          <a:lstStyle/>
          <a:p>
            <a:pPr algn="ctr"/>
            <a:r>
              <a:rPr lang="en-US" sz="1400" dirty="0">
                <a:solidFill>
                  <a:schemeClr val="bg1"/>
                </a:solidFill>
              </a:rPr>
              <a:t>Test</a:t>
            </a:r>
          </a:p>
        </p:txBody>
      </p:sp>
      <p:sp>
        <p:nvSpPr>
          <p:cNvPr id="38" name="文本框 37"/>
          <p:cNvSpPr txBox="1"/>
          <p:nvPr/>
        </p:nvSpPr>
        <p:spPr>
          <a:xfrm>
            <a:off x="4188376" y="3241688"/>
            <a:ext cx="411241" cy="307762"/>
          </a:xfrm>
          <a:prstGeom prst="rect">
            <a:avLst/>
          </a:prstGeom>
          <a:solidFill>
            <a:srgbClr val="252525"/>
          </a:solidFill>
        </p:spPr>
        <p:txBody>
          <a:bodyPr wrap="square" lIns="91427" tIns="45713" rIns="91427" bIns="45713" rtlCol="0">
            <a:spAutoFit/>
          </a:bodyPr>
          <a:lstStyle/>
          <a:p>
            <a:pPr algn="ctr"/>
            <a:endParaRPr lang="en-US" sz="1400" dirty="0">
              <a:solidFill>
                <a:schemeClr val="bg1"/>
              </a:solidFill>
            </a:endParaRPr>
          </a:p>
        </p:txBody>
      </p:sp>
      <p:sp>
        <p:nvSpPr>
          <p:cNvPr id="39" name="矩形 38"/>
          <p:cNvSpPr/>
          <p:nvPr/>
        </p:nvSpPr>
        <p:spPr>
          <a:xfrm>
            <a:off x="5790170" y="2141730"/>
            <a:ext cx="624768" cy="461651"/>
          </a:xfrm>
          <a:prstGeom prst="rect">
            <a:avLst/>
          </a:prstGeom>
          <a:solidFill>
            <a:srgbClr val="1D1D1D"/>
          </a:solidFill>
        </p:spPr>
        <p:txBody>
          <a:bodyPr wrap="square" lIns="91427" tIns="45713" rIns="91427" bIns="45713">
            <a:spAutoFit/>
          </a:bodyPr>
          <a:lstStyle/>
          <a:p>
            <a:pPr algn="ctr"/>
            <a:r>
              <a:rPr lang="en-US" sz="1200" dirty="0">
                <a:solidFill>
                  <a:schemeClr val="bg1"/>
                </a:solidFill>
              </a:rPr>
              <a:t>commercial</a:t>
            </a:r>
            <a:endParaRPr lang="en-US" sz="1200" dirty="0"/>
          </a:p>
        </p:txBody>
      </p:sp>
    </p:spTree>
    <p:extLst>
      <p:ext uri="{BB962C8B-B14F-4D97-AF65-F5344CB8AC3E}">
        <p14:creationId xmlns="" xmlns:p14="http://schemas.microsoft.com/office/powerpoint/2010/main" val="11094016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3"/>
          <p:cNvSpPr>
            <a:spLocks noGrp="1"/>
          </p:cNvSpPr>
          <p:nvPr>
            <p:ph type="ctrTitle"/>
          </p:nvPr>
        </p:nvSpPr>
        <p:spPr>
          <a:xfrm>
            <a:off x="339350" y="282848"/>
            <a:ext cx="8643008" cy="1038094"/>
          </a:xfrm>
        </p:spPr>
        <p:txBody>
          <a:bodyPr>
            <a:normAutofit/>
          </a:bodyPr>
          <a:lstStyle/>
          <a:p>
            <a:r>
              <a:rPr lang="en-US" altLang="ja-JP" sz="3600" dirty="0">
                <a:latin typeface="Arial" panose="020B0604020202020204" pitchFamily="34" charset="0"/>
                <a:ea typeface="+mn-ea"/>
                <a:cs typeface="Arial" panose="020B0604020202020204" pitchFamily="34" charset="0"/>
                <a:sym typeface="Arial" panose="020B0604020202020204" pitchFamily="34" charset="0"/>
              </a:rPr>
              <a:t>Content</a:t>
            </a:r>
            <a:endParaRPr lang="zh-CN" altLang="en-US" sz="3600" dirty="0">
              <a:latin typeface="Arial" panose="020B0604020202020204" pitchFamily="34" charset="0"/>
              <a:ea typeface="+mn-ea"/>
              <a:cs typeface="Arial" panose="020B0604020202020204" pitchFamily="34" charset="0"/>
              <a:sym typeface="Arial" panose="020B0604020202020204" pitchFamily="34" charset="0"/>
            </a:endParaRPr>
          </a:p>
        </p:txBody>
      </p:sp>
      <p:sp>
        <p:nvSpPr>
          <p:cNvPr id="11" name="内容占位符 2"/>
          <p:cNvSpPr txBox="1">
            <a:spLocks/>
          </p:cNvSpPr>
          <p:nvPr/>
        </p:nvSpPr>
        <p:spPr>
          <a:xfrm>
            <a:off x="1772410" y="1651001"/>
            <a:ext cx="7965762" cy="3425301"/>
          </a:xfrm>
          <a:prstGeom prst="rect">
            <a:avLst/>
          </a:prstGeom>
        </p:spPr>
        <p:txBody>
          <a:bodyPr lIns="79057" tIns="39528" rIns="79057" bIns="39528"/>
          <a:lstStyle/>
          <a:p>
            <a:pPr marL="296464" indent="-296464" defTabSz="395284">
              <a:lnSpc>
                <a:spcPct val="300000"/>
              </a:lnSpc>
              <a:spcBef>
                <a:spcPts val="866"/>
              </a:spcBef>
              <a:buClr>
                <a:srgbClr val="1E5155">
                  <a:lumMod val="40000"/>
                  <a:lumOff val="60000"/>
                </a:srgbClr>
              </a:buClr>
              <a:buSzPct val="80000"/>
              <a:buFont typeface="Wingdings 3" charset="2"/>
              <a:buChar char=""/>
              <a:defRPr/>
            </a:pPr>
            <a:r>
              <a:rPr lang="en-US" altLang="zh-CN" sz="3200" b="1" dirty="0">
                <a:solidFill>
                  <a:schemeClr val="bg1"/>
                </a:solidFill>
                <a:cs typeface="+mj-cs"/>
              </a:rPr>
              <a:t>C-IoT Insight</a:t>
            </a:r>
          </a:p>
          <a:p>
            <a:pPr marL="296464" indent="-296464" defTabSz="395284">
              <a:lnSpc>
                <a:spcPct val="300000"/>
              </a:lnSpc>
              <a:spcBef>
                <a:spcPts val="866"/>
              </a:spcBef>
              <a:buClr>
                <a:srgbClr val="1E5155">
                  <a:lumMod val="40000"/>
                  <a:lumOff val="60000"/>
                </a:srgbClr>
              </a:buClr>
              <a:buSzPct val="80000"/>
              <a:buFont typeface="Wingdings 3" charset="2"/>
              <a:buChar char=""/>
              <a:defRPr/>
            </a:pPr>
            <a:r>
              <a:rPr lang="en-US" altLang="zh-CN" sz="3200" b="1" dirty="0">
                <a:solidFill>
                  <a:schemeClr val="bg1"/>
                </a:solidFill>
                <a:cs typeface="+mj-cs"/>
              </a:rPr>
              <a:t>NB-IoT Industry update</a:t>
            </a:r>
          </a:p>
          <a:p>
            <a:pPr marL="296464" indent="-296464" defTabSz="395284">
              <a:lnSpc>
                <a:spcPct val="300000"/>
              </a:lnSpc>
              <a:spcBef>
                <a:spcPts val="866"/>
              </a:spcBef>
              <a:buClr>
                <a:srgbClr val="1E5155">
                  <a:lumMod val="40000"/>
                  <a:lumOff val="60000"/>
                </a:srgbClr>
              </a:buClr>
              <a:buSzPct val="80000"/>
              <a:buFont typeface="Wingdings 3" charset="2"/>
              <a:buChar char=""/>
              <a:defRPr/>
            </a:pPr>
            <a:r>
              <a:rPr lang="en-US" altLang="zh-CN" sz="3200" b="1" dirty="0">
                <a:solidFill>
                  <a:srgbClr val="FFC000"/>
                </a:solidFill>
                <a:cs typeface="+mj-cs"/>
              </a:rPr>
              <a:t>NB-</a:t>
            </a:r>
            <a:r>
              <a:rPr lang="en-US" altLang="zh-CN" sz="3200" b="1" dirty="0" err="1">
                <a:solidFill>
                  <a:srgbClr val="FFC000"/>
                </a:solidFill>
                <a:cs typeface="+mj-cs"/>
              </a:rPr>
              <a:t>IoT</a:t>
            </a:r>
            <a:r>
              <a:rPr lang="en-US" altLang="zh-CN" sz="3200" b="1" dirty="0">
                <a:solidFill>
                  <a:srgbClr val="FFC000"/>
                </a:solidFill>
                <a:cs typeface="+mj-cs"/>
              </a:rPr>
              <a:t> Use cases Readiness</a:t>
            </a:r>
          </a:p>
        </p:txBody>
      </p:sp>
    </p:spTree>
    <p:extLst>
      <p:ext uri="{BB962C8B-B14F-4D97-AF65-F5344CB8AC3E}">
        <p14:creationId xmlns="" xmlns:p14="http://schemas.microsoft.com/office/powerpoint/2010/main" val="721862653"/>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3"/>
          <p:cNvSpPr>
            <a:spLocks noGrp="1"/>
          </p:cNvSpPr>
          <p:nvPr>
            <p:ph type="ctrTitle"/>
          </p:nvPr>
        </p:nvSpPr>
        <p:spPr>
          <a:xfrm>
            <a:off x="339350" y="282848"/>
            <a:ext cx="8643008" cy="1038094"/>
          </a:xfrm>
        </p:spPr>
        <p:txBody>
          <a:bodyPr>
            <a:normAutofit/>
          </a:bodyPr>
          <a:lstStyle/>
          <a:p>
            <a:r>
              <a:rPr lang="en-US" altLang="ja-JP" sz="3600" dirty="0">
                <a:latin typeface="Arial" panose="020B0604020202020204" pitchFamily="34" charset="0"/>
                <a:ea typeface="+mn-ea"/>
                <a:cs typeface="Arial" panose="020B0604020202020204" pitchFamily="34" charset="0"/>
                <a:sym typeface="Arial" panose="020B0604020202020204" pitchFamily="34" charset="0"/>
              </a:rPr>
              <a:t>Content</a:t>
            </a:r>
            <a:endParaRPr lang="zh-CN" altLang="en-US" sz="3600" dirty="0">
              <a:latin typeface="Arial" panose="020B0604020202020204" pitchFamily="34" charset="0"/>
              <a:ea typeface="+mn-ea"/>
              <a:cs typeface="Arial" panose="020B0604020202020204" pitchFamily="34" charset="0"/>
              <a:sym typeface="Arial" panose="020B0604020202020204" pitchFamily="34" charset="0"/>
            </a:endParaRPr>
          </a:p>
        </p:txBody>
      </p:sp>
      <p:sp>
        <p:nvSpPr>
          <p:cNvPr id="11" name="内容占位符 2"/>
          <p:cNvSpPr txBox="1">
            <a:spLocks/>
          </p:cNvSpPr>
          <p:nvPr/>
        </p:nvSpPr>
        <p:spPr>
          <a:xfrm>
            <a:off x="1772410" y="1651001"/>
            <a:ext cx="7965762" cy="3425301"/>
          </a:xfrm>
          <a:prstGeom prst="rect">
            <a:avLst/>
          </a:prstGeom>
        </p:spPr>
        <p:txBody>
          <a:bodyPr lIns="79057" tIns="39528" rIns="79057" bIns="39528"/>
          <a:lstStyle/>
          <a:p>
            <a:pPr marL="296464" indent="-296464" defTabSz="395284">
              <a:lnSpc>
                <a:spcPct val="300000"/>
              </a:lnSpc>
              <a:spcBef>
                <a:spcPts val="866"/>
              </a:spcBef>
              <a:buClr>
                <a:srgbClr val="1E5155">
                  <a:lumMod val="40000"/>
                  <a:lumOff val="60000"/>
                </a:srgbClr>
              </a:buClr>
              <a:buSzPct val="80000"/>
              <a:buFont typeface="Wingdings 3" charset="2"/>
              <a:buChar char=""/>
              <a:defRPr/>
            </a:pPr>
            <a:r>
              <a:rPr lang="en-US" altLang="zh-CN" sz="3200" b="1" dirty="0">
                <a:solidFill>
                  <a:srgbClr val="FFC000"/>
                </a:solidFill>
                <a:cs typeface="+mj-cs"/>
              </a:rPr>
              <a:t>C-IoT Insight</a:t>
            </a:r>
          </a:p>
          <a:p>
            <a:pPr marL="296464" indent="-296464" defTabSz="395284">
              <a:lnSpc>
                <a:spcPct val="300000"/>
              </a:lnSpc>
              <a:spcBef>
                <a:spcPts val="866"/>
              </a:spcBef>
              <a:buClr>
                <a:srgbClr val="1E5155">
                  <a:lumMod val="40000"/>
                  <a:lumOff val="60000"/>
                </a:srgbClr>
              </a:buClr>
              <a:buSzPct val="80000"/>
              <a:buFont typeface="Wingdings 3" charset="2"/>
              <a:buChar char=""/>
              <a:defRPr/>
            </a:pPr>
            <a:r>
              <a:rPr lang="en-US" altLang="zh-CN" sz="3200" b="1" dirty="0">
                <a:solidFill>
                  <a:schemeClr val="bg1"/>
                </a:solidFill>
                <a:cs typeface="+mj-cs"/>
              </a:rPr>
              <a:t>NB-IoT Industry update</a:t>
            </a:r>
          </a:p>
          <a:p>
            <a:pPr marL="296464" indent="-296464" defTabSz="395284">
              <a:lnSpc>
                <a:spcPct val="300000"/>
              </a:lnSpc>
              <a:spcBef>
                <a:spcPts val="866"/>
              </a:spcBef>
              <a:buClr>
                <a:srgbClr val="1E5155">
                  <a:lumMod val="40000"/>
                  <a:lumOff val="60000"/>
                </a:srgbClr>
              </a:buClr>
              <a:buSzPct val="80000"/>
              <a:buFont typeface="Wingdings 3" charset="2"/>
              <a:buChar char=""/>
              <a:defRPr/>
            </a:pPr>
            <a:r>
              <a:rPr lang="en-US" altLang="zh-CN" sz="3200" b="1" dirty="0">
                <a:solidFill>
                  <a:schemeClr val="bg1"/>
                </a:solidFill>
                <a:cs typeface="+mj-cs"/>
              </a:rPr>
              <a:t>NB-</a:t>
            </a:r>
            <a:r>
              <a:rPr lang="en-US" altLang="zh-CN" sz="3200" b="1" dirty="0" err="1">
                <a:solidFill>
                  <a:schemeClr val="bg1"/>
                </a:solidFill>
                <a:cs typeface="+mj-cs"/>
              </a:rPr>
              <a:t>IoT</a:t>
            </a:r>
            <a:r>
              <a:rPr lang="en-US" altLang="zh-CN" sz="3200" b="1" dirty="0">
                <a:solidFill>
                  <a:schemeClr val="bg1"/>
                </a:solidFill>
                <a:cs typeface="+mj-cs"/>
              </a:rPr>
              <a:t> Use cases Readiness</a:t>
            </a:r>
          </a:p>
        </p:txBody>
      </p:sp>
    </p:spTree>
    <p:extLst>
      <p:ext uri="{BB962C8B-B14F-4D97-AF65-F5344CB8AC3E}">
        <p14:creationId xmlns="" xmlns:p14="http://schemas.microsoft.com/office/powerpoint/2010/main" val="1043168509"/>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a:spLocks/>
          </p:cNvSpPr>
          <p:nvPr/>
        </p:nvSpPr>
        <p:spPr>
          <a:xfrm>
            <a:off x="527369" y="498873"/>
            <a:ext cx="9492615" cy="507511"/>
          </a:xfrm>
          <a:prstGeom prst="rect">
            <a:avLst/>
          </a:prstGeom>
        </p:spPr>
        <p:txBody>
          <a:bodyPr lIns="91427" tIns="45713" rIns="91427" bIns="45713">
            <a:noAutofit/>
          </a:bodyPr>
          <a:lstStyle>
            <a:lvl1pPr marL="0" marR="0" indent="0" algn="l" defTabSz="1219444" rtl="0" eaLnBrk="1" fontAlgn="auto" latinLnBrk="0" hangingPunct="1">
              <a:lnSpc>
                <a:spcPct val="100000"/>
              </a:lnSpc>
              <a:spcBef>
                <a:spcPct val="0"/>
              </a:spcBef>
              <a:spcAft>
                <a:spcPts val="0"/>
              </a:spcAft>
              <a:buClrTx/>
              <a:buSzTx/>
              <a:buFontTx/>
              <a:buNone/>
              <a:tabLst/>
              <a:defRPr sz="4800" b="1" kern="1200">
                <a:solidFill>
                  <a:schemeClr val="bg1"/>
                </a:solidFill>
                <a:latin typeface="+mj-lt"/>
                <a:ea typeface="+mj-ea"/>
                <a:cs typeface="+mj-cs"/>
              </a:defRPr>
            </a:lvl1pPr>
          </a:lstStyle>
          <a:p>
            <a:r>
              <a:rPr lang="en-US" altLang="zh-CN" sz="2800" dirty="0" smtClean="0"/>
              <a:t>NB-IoT </a:t>
            </a:r>
            <a:r>
              <a:rPr lang="en-US" altLang="zh-CN" sz="2800" dirty="0"/>
              <a:t>Primary Use cases in 2017</a:t>
            </a:r>
            <a:endParaRPr lang="zh-CN" altLang="en-US" sz="2800" dirty="0"/>
          </a:p>
        </p:txBody>
      </p:sp>
      <p:cxnSp>
        <p:nvCxnSpPr>
          <p:cNvPr id="27" name="直接连接符 26"/>
          <p:cNvCxnSpPr/>
          <p:nvPr/>
        </p:nvCxnSpPr>
        <p:spPr>
          <a:xfrm flipH="1">
            <a:off x="761547" y="3212587"/>
            <a:ext cx="3749040" cy="2"/>
          </a:xfrm>
          <a:prstGeom prst="line">
            <a:avLst/>
          </a:prstGeom>
          <a:ln>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8" name="TextBox 83"/>
          <p:cNvSpPr txBox="1"/>
          <p:nvPr/>
        </p:nvSpPr>
        <p:spPr>
          <a:xfrm>
            <a:off x="665088" y="1578991"/>
            <a:ext cx="5233204" cy="353929"/>
          </a:xfrm>
          <a:prstGeom prst="rect">
            <a:avLst/>
          </a:prstGeom>
          <a:noFill/>
        </p:spPr>
        <p:txBody>
          <a:bodyPr wrap="square" lIns="91427" tIns="45713" rIns="91427" bIns="45713" rtlCol="0">
            <a:spAutoFit/>
          </a:bodyPr>
          <a:lstStyle/>
          <a:p>
            <a:pPr algn="ctr" defTabSz="1054016"/>
            <a:r>
              <a:rPr lang="en-US" altLang="zh-CN" sz="1700" b="1" dirty="0">
                <a:solidFill>
                  <a:schemeClr val="bg1"/>
                </a:solidFill>
                <a:latin typeface="微软雅黑" panose="020B0503020204020204" pitchFamily="34" charset="-122"/>
              </a:rPr>
              <a:t>Top 4 B2B use case</a:t>
            </a:r>
            <a:endParaRPr lang="zh-CN" altLang="en-US" sz="1700" b="1" dirty="0">
              <a:solidFill>
                <a:schemeClr val="bg1"/>
              </a:solidFill>
              <a:latin typeface="微软雅黑" panose="020B0503020204020204" pitchFamily="34" charset="-122"/>
            </a:endParaRPr>
          </a:p>
        </p:txBody>
      </p:sp>
      <p:sp>
        <p:nvSpPr>
          <p:cNvPr id="29" name="文本框 28"/>
          <p:cNvSpPr txBox="1"/>
          <p:nvPr/>
        </p:nvSpPr>
        <p:spPr>
          <a:xfrm>
            <a:off x="5921748" y="2585612"/>
            <a:ext cx="1421413" cy="276985"/>
          </a:xfrm>
          <a:prstGeom prst="rect">
            <a:avLst/>
          </a:prstGeom>
          <a:noFill/>
        </p:spPr>
        <p:txBody>
          <a:bodyPr wrap="square" lIns="91427" tIns="45713" rIns="91427" bIns="45713" rtlCol="0">
            <a:spAutoFit/>
          </a:bodyPr>
          <a:lstStyle/>
          <a:p>
            <a:pPr marL="0" lvl="1">
              <a:buClr>
                <a:prstClr val="white">
                  <a:lumMod val="50000"/>
                </a:prstClr>
              </a:buClr>
              <a:buSzPct val="80000"/>
            </a:pPr>
            <a:r>
              <a:rPr lang="en-US" altLang="zh-CN" sz="1200" dirty="0">
                <a:solidFill>
                  <a:schemeClr val="bg1"/>
                </a:solidFill>
                <a:latin typeface="微软雅黑" panose="020B0503020204020204" pitchFamily="34" charset="-122"/>
              </a:rPr>
              <a:t>Smart Logistic</a:t>
            </a:r>
            <a:endParaRPr lang="zh-CN" altLang="en-US" sz="1200" dirty="0">
              <a:solidFill>
                <a:schemeClr val="bg1"/>
              </a:solidFill>
              <a:latin typeface="微软雅黑" pitchFamily="34" charset="-122"/>
              <a:cs typeface="Arial" pitchFamily="34" charset="0"/>
            </a:endParaRPr>
          </a:p>
        </p:txBody>
      </p:sp>
      <p:pic>
        <p:nvPicPr>
          <p:cNvPr id="30" name="图片 29"/>
          <p:cNvPicPr>
            <a:picLocks/>
          </p:cNvPicPr>
          <p:nvPr/>
        </p:nvPicPr>
        <p:blipFill>
          <a:blip r:embed="rId2" cstate="email">
            <a:extLst>
              <a:ext uri="{28A0092B-C50C-407E-A947-70E740481C1C}">
                <a14:useLocalDpi xmlns="" xmlns:a14="http://schemas.microsoft.com/office/drawing/2010/main" val="0"/>
              </a:ext>
            </a:extLst>
          </a:blip>
          <a:stretch>
            <a:fillRect/>
          </a:stretch>
        </p:blipFill>
        <p:spPr>
          <a:xfrm>
            <a:off x="1834216" y="3586253"/>
            <a:ext cx="873728" cy="514830"/>
          </a:xfrm>
          <a:prstGeom prst="rect">
            <a:avLst/>
          </a:prstGeom>
          <a:ln>
            <a:noFill/>
          </a:ln>
        </p:spPr>
      </p:pic>
      <p:pic>
        <p:nvPicPr>
          <p:cNvPr id="31" name="Picture 198"/>
          <p:cNvPicPr>
            <a:picLocks/>
          </p:cNvPicPr>
          <p:nvPr/>
        </p:nvPicPr>
        <p:blipFill rotWithShape="1">
          <a:blip r:embed="rId3" cstate="email">
            <a:extLst>
              <a:ext uri="{28A0092B-C50C-407E-A947-70E740481C1C}">
                <a14:useLocalDpi xmlns="" xmlns:a14="http://schemas.microsoft.com/office/drawing/2010/main" val="0"/>
              </a:ext>
            </a:extLst>
          </a:blip>
          <a:srcRect/>
          <a:stretch/>
        </p:blipFill>
        <p:spPr>
          <a:xfrm>
            <a:off x="1857837" y="4628228"/>
            <a:ext cx="850108" cy="418128"/>
          </a:xfrm>
          <a:prstGeom prst="rect">
            <a:avLst/>
          </a:prstGeom>
        </p:spPr>
      </p:pic>
      <p:sp>
        <p:nvSpPr>
          <p:cNvPr id="32" name="文本框 31"/>
          <p:cNvSpPr txBox="1"/>
          <p:nvPr/>
        </p:nvSpPr>
        <p:spPr>
          <a:xfrm>
            <a:off x="1546901" y="5206805"/>
            <a:ext cx="2142599" cy="292374"/>
          </a:xfrm>
          <a:prstGeom prst="rect">
            <a:avLst/>
          </a:prstGeom>
          <a:noFill/>
        </p:spPr>
        <p:txBody>
          <a:bodyPr wrap="square" lIns="91427" tIns="45713" rIns="91427" bIns="45713" rtlCol="0">
            <a:spAutoFit/>
          </a:bodyPr>
          <a:lstStyle/>
          <a:p>
            <a:pPr>
              <a:spcBef>
                <a:spcPts val="519"/>
              </a:spcBef>
              <a:buClr>
                <a:prstClr val="white">
                  <a:lumMod val="50000"/>
                </a:prstClr>
              </a:buClr>
              <a:buSzPct val="80000"/>
            </a:pPr>
            <a:r>
              <a:rPr lang="en-US" altLang="zh-CN" sz="1300" dirty="0">
                <a:solidFill>
                  <a:schemeClr val="bg1"/>
                </a:solidFill>
                <a:latin typeface="微软雅黑" panose="020B0503020204020204" pitchFamily="34" charset="-122"/>
                <a:cs typeface="Arial" pitchFamily="34" charset="0"/>
              </a:rPr>
              <a:t>Air quality detection</a:t>
            </a:r>
            <a:endParaRPr lang="zh-CN" altLang="en-US" sz="1300" dirty="0">
              <a:solidFill>
                <a:schemeClr val="bg1"/>
              </a:solidFill>
              <a:latin typeface="微软雅黑" panose="020B0503020204020204" pitchFamily="34" charset="-122"/>
              <a:cs typeface="Arial" pitchFamily="34" charset="0"/>
            </a:endParaRPr>
          </a:p>
        </p:txBody>
      </p:sp>
      <p:pic>
        <p:nvPicPr>
          <p:cNvPr id="33" name="Picture 4" descr="http://img0.imgtn.bdimg.com/it/u=2886799832,1102647346&amp;fm=21&amp;gp=0.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1846844" y="5483513"/>
            <a:ext cx="861100" cy="475180"/>
          </a:xfrm>
          <a:prstGeom prst="rect">
            <a:avLst/>
          </a:prstGeom>
          <a:extLst>
            <a:ext uri="{909E8E84-426E-40DD-AFC4-6F175D3DCCD1}">
              <a14:hiddenFill xmlns="" xmlns:a14="http://schemas.microsoft.com/office/drawing/2010/main">
                <a:solidFill>
                  <a:srgbClr val="FFFFFF"/>
                </a:solidFill>
              </a14:hiddenFill>
            </a:ext>
          </a:extLst>
        </p:spPr>
      </p:pic>
      <p:sp>
        <p:nvSpPr>
          <p:cNvPr id="34" name="TextBox 83"/>
          <p:cNvSpPr txBox="1"/>
          <p:nvPr/>
        </p:nvSpPr>
        <p:spPr>
          <a:xfrm>
            <a:off x="5417691" y="1578991"/>
            <a:ext cx="4896544" cy="353929"/>
          </a:xfrm>
          <a:prstGeom prst="rect">
            <a:avLst/>
          </a:prstGeom>
          <a:noFill/>
        </p:spPr>
        <p:txBody>
          <a:bodyPr wrap="square" lIns="91427" tIns="45713" rIns="91427" bIns="45713" rtlCol="0">
            <a:spAutoFit/>
          </a:bodyPr>
          <a:lstStyle/>
          <a:p>
            <a:pPr algn="ctr" defTabSz="1054016"/>
            <a:r>
              <a:rPr lang="en-US" altLang="zh-CN" sz="1700" b="1" dirty="0">
                <a:solidFill>
                  <a:schemeClr val="bg1"/>
                </a:solidFill>
                <a:latin typeface="微软雅黑" panose="020B0503020204020204" pitchFamily="34" charset="-122"/>
              </a:rPr>
              <a:t> 8 new use cases to extend </a:t>
            </a:r>
            <a:r>
              <a:rPr lang="en-US" altLang="zh-CN" sz="1700" b="1" dirty="0" smtClean="0">
                <a:solidFill>
                  <a:schemeClr val="bg1"/>
                </a:solidFill>
                <a:latin typeface="微软雅黑" panose="020B0503020204020204" pitchFamily="34" charset="-122"/>
              </a:rPr>
              <a:t>more business</a:t>
            </a:r>
            <a:endParaRPr lang="zh-CN" altLang="en-US" sz="1700" b="1" dirty="0">
              <a:solidFill>
                <a:schemeClr val="bg1"/>
              </a:solidFill>
              <a:latin typeface="微软雅黑" panose="020B0503020204020204" pitchFamily="34" charset="-122"/>
            </a:endParaRPr>
          </a:p>
        </p:txBody>
      </p:sp>
      <p:sp>
        <p:nvSpPr>
          <p:cNvPr id="35" name="文本框 34"/>
          <p:cNvSpPr txBox="1"/>
          <p:nvPr/>
        </p:nvSpPr>
        <p:spPr>
          <a:xfrm>
            <a:off x="7482438" y="2585613"/>
            <a:ext cx="1239898" cy="264510"/>
          </a:xfrm>
          <a:prstGeom prst="rect">
            <a:avLst/>
          </a:prstGeom>
          <a:noFill/>
        </p:spPr>
        <p:txBody>
          <a:bodyPr wrap="square" lIns="79071" tIns="39536" rIns="79071" bIns="39536" rtlCol="0">
            <a:spAutoFit/>
          </a:bodyPr>
          <a:lstStyle/>
          <a:p>
            <a:pPr marL="153754" indent="-153754">
              <a:spcBef>
                <a:spcPts val="519"/>
              </a:spcBef>
              <a:buClr>
                <a:prstClr val="white">
                  <a:lumMod val="50000"/>
                </a:prstClr>
              </a:buClr>
              <a:buSzPct val="80000"/>
            </a:pPr>
            <a:r>
              <a:rPr lang="en-US" altLang="zh-CN" sz="1200" dirty="0">
                <a:solidFill>
                  <a:schemeClr val="bg1"/>
                </a:solidFill>
                <a:latin typeface="微软雅黑" panose="020B0503020204020204" pitchFamily="34" charset="-122"/>
                <a:cs typeface="Arial" pitchFamily="34" charset="0"/>
              </a:rPr>
              <a:t>White goods</a:t>
            </a:r>
          </a:p>
        </p:txBody>
      </p:sp>
      <p:sp>
        <p:nvSpPr>
          <p:cNvPr id="36" name="文本框 35"/>
          <p:cNvSpPr txBox="1"/>
          <p:nvPr/>
        </p:nvSpPr>
        <p:spPr>
          <a:xfrm>
            <a:off x="8858221" y="2585613"/>
            <a:ext cx="1024042" cy="264510"/>
          </a:xfrm>
          <a:prstGeom prst="rect">
            <a:avLst/>
          </a:prstGeom>
          <a:noFill/>
        </p:spPr>
        <p:txBody>
          <a:bodyPr wrap="square" lIns="79071" tIns="39536" rIns="79071" bIns="39536" rtlCol="0">
            <a:spAutoFit/>
          </a:bodyPr>
          <a:lstStyle/>
          <a:p>
            <a:pPr marL="153754" indent="-153754">
              <a:spcBef>
                <a:spcPts val="519"/>
              </a:spcBef>
              <a:buClr>
                <a:prstClr val="white">
                  <a:lumMod val="50000"/>
                </a:prstClr>
              </a:buClr>
              <a:buSzPct val="80000"/>
            </a:pPr>
            <a:r>
              <a:rPr lang="en-US" altLang="zh-CN" sz="1200" dirty="0">
                <a:solidFill>
                  <a:schemeClr val="bg1"/>
                </a:solidFill>
                <a:latin typeface="微软雅黑" panose="020B0503020204020204" pitchFamily="34" charset="-122"/>
                <a:cs typeface="Arial" pitchFamily="34" charset="0"/>
              </a:rPr>
              <a:t>Wearable</a:t>
            </a:r>
          </a:p>
        </p:txBody>
      </p:sp>
      <p:pic>
        <p:nvPicPr>
          <p:cNvPr id="37" name="Picture 13" descr="http://www.lygmedia.com/_CMS_NEWS_IMG_/www3/2007-07/19/00387071_e9ecab4d86a94938a77e3354a728d5d8.jpg"/>
          <p:cNvPicPr>
            <a:picLocks noChangeAspect="1" noChangeArrowheads="1"/>
          </p:cNvPicPr>
          <p:nvPr/>
        </p:nvPicPr>
        <p:blipFill>
          <a:blip r:embed="rId5" cstate="email"/>
          <a:srcRect/>
          <a:stretch>
            <a:fillRect/>
          </a:stretch>
        </p:blipFill>
        <p:spPr bwMode="auto">
          <a:xfrm>
            <a:off x="6283486" y="2997987"/>
            <a:ext cx="637397" cy="630050"/>
          </a:xfrm>
          <a:prstGeom prst="ellipse">
            <a:avLst/>
          </a:prstGeom>
          <a:noFill/>
        </p:spPr>
      </p:pic>
      <p:sp>
        <p:nvSpPr>
          <p:cNvPr id="38" name="矩形 37"/>
          <p:cNvSpPr/>
          <p:nvPr/>
        </p:nvSpPr>
        <p:spPr>
          <a:xfrm>
            <a:off x="5984028" y="3775957"/>
            <a:ext cx="1128809" cy="276985"/>
          </a:xfrm>
          <a:prstGeom prst="rect">
            <a:avLst/>
          </a:prstGeom>
        </p:spPr>
        <p:txBody>
          <a:bodyPr wrap="none" lIns="91427" tIns="45713" rIns="91427" bIns="45713">
            <a:spAutoFit/>
          </a:bodyPr>
          <a:lstStyle/>
          <a:p>
            <a:pPr marL="0" lvl="1">
              <a:buClr>
                <a:prstClr val="white">
                  <a:lumMod val="50000"/>
                </a:prstClr>
              </a:buClr>
              <a:buSzPct val="80000"/>
            </a:pPr>
            <a:r>
              <a:rPr lang="en-US" altLang="zh-CN" sz="1200" dirty="0">
                <a:solidFill>
                  <a:schemeClr val="bg1"/>
                </a:solidFill>
                <a:latin typeface="微软雅黑" panose="020B0503020204020204" pitchFamily="34" charset="-122"/>
              </a:rPr>
              <a:t>Smart health</a:t>
            </a:r>
            <a:endParaRPr lang="en-US" sz="1200" dirty="0">
              <a:solidFill>
                <a:schemeClr val="bg1"/>
              </a:solidFill>
              <a:latin typeface="微软雅黑" panose="020B0503020204020204" pitchFamily="34" charset="-122"/>
            </a:endParaRPr>
          </a:p>
        </p:txBody>
      </p:sp>
      <p:sp>
        <p:nvSpPr>
          <p:cNvPr id="39" name="矩形 38"/>
          <p:cNvSpPr/>
          <p:nvPr/>
        </p:nvSpPr>
        <p:spPr>
          <a:xfrm>
            <a:off x="8741923" y="3773090"/>
            <a:ext cx="1461656" cy="276985"/>
          </a:xfrm>
          <a:prstGeom prst="rect">
            <a:avLst/>
          </a:prstGeom>
        </p:spPr>
        <p:txBody>
          <a:bodyPr wrap="none" lIns="91427" tIns="45713" rIns="91427" bIns="45713">
            <a:spAutoFit/>
          </a:bodyPr>
          <a:lstStyle/>
          <a:p>
            <a:pPr marL="0" lvl="1">
              <a:buClr>
                <a:prstClr val="white">
                  <a:lumMod val="50000"/>
                </a:prstClr>
              </a:buClr>
              <a:buSzPct val="80000"/>
            </a:pPr>
            <a:r>
              <a:rPr lang="en-US" altLang="zh-CN" sz="1200" dirty="0">
                <a:solidFill>
                  <a:schemeClr val="bg1"/>
                </a:solidFill>
                <a:latin typeface="微软雅黑" panose="020B0503020204020204" pitchFamily="34" charset="-122"/>
              </a:rPr>
              <a:t>Smart agriculture</a:t>
            </a:r>
            <a:endParaRPr lang="en-US" sz="1200" dirty="0">
              <a:solidFill>
                <a:schemeClr val="bg1"/>
              </a:solidFill>
              <a:latin typeface="微软雅黑" panose="020B0503020204020204" pitchFamily="34" charset="-122"/>
            </a:endParaRPr>
          </a:p>
        </p:txBody>
      </p:sp>
      <p:sp>
        <p:nvSpPr>
          <p:cNvPr id="40" name="矩形 39"/>
          <p:cNvSpPr/>
          <p:nvPr/>
        </p:nvSpPr>
        <p:spPr>
          <a:xfrm>
            <a:off x="7414492" y="3775016"/>
            <a:ext cx="1058533" cy="276985"/>
          </a:xfrm>
          <a:prstGeom prst="rect">
            <a:avLst/>
          </a:prstGeom>
        </p:spPr>
        <p:txBody>
          <a:bodyPr wrap="none" lIns="91427" tIns="45713" rIns="91427" bIns="45713">
            <a:spAutoFit/>
          </a:bodyPr>
          <a:lstStyle/>
          <a:p>
            <a:pPr marL="0" lvl="1">
              <a:buClr>
                <a:prstClr val="white">
                  <a:lumMod val="50000"/>
                </a:prstClr>
              </a:buClr>
              <a:buSzPct val="80000"/>
            </a:pPr>
            <a:r>
              <a:rPr lang="en-US" altLang="zh-CN" sz="1200" dirty="0">
                <a:solidFill>
                  <a:schemeClr val="bg1"/>
                </a:solidFill>
                <a:latin typeface="微软雅黑" panose="020B0503020204020204" pitchFamily="34" charset="-122"/>
              </a:rPr>
              <a:t>Pet tracking</a:t>
            </a:r>
            <a:endParaRPr lang="en-US" sz="1200" dirty="0">
              <a:solidFill>
                <a:schemeClr val="bg1"/>
              </a:solidFill>
              <a:latin typeface="微软雅黑" panose="020B0503020204020204" pitchFamily="34" charset="-122"/>
            </a:endParaRPr>
          </a:p>
        </p:txBody>
      </p:sp>
      <p:pic>
        <p:nvPicPr>
          <p:cNvPr id="41" name="图片 40" descr="无标题.png"/>
          <p:cNvPicPr>
            <a:picLocks noChangeAspect="1"/>
          </p:cNvPicPr>
          <p:nvPr/>
        </p:nvPicPr>
        <p:blipFill>
          <a:blip r:embed="rId6" cstate="email"/>
          <a:srcRect/>
          <a:stretch>
            <a:fillRect/>
          </a:stretch>
        </p:blipFill>
        <p:spPr>
          <a:xfrm>
            <a:off x="6260085" y="4266817"/>
            <a:ext cx="660341" cy="62894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2" name="图片 41"/>
          <p:cNvPicPr preferRelativeResize="0">
            <a:picLocks/>
          </p:cNvPicPr>
          <p:nvPr/>
        </p:nvPicPr>
        <p:blipFill>
          <a:blip r:embed="rId7" cstate="email"/>
          <a:stretch>
            <a:fillRect/>
          </a:stretch>
        </p:blipFill>
        <p:spPr>
          <a:xfrm>
            <a:off x="7657446" y="4292032"/>
            <a:ext cx="628940" cy="628941"/>
          </a:xfrm>
          <a:prstGeom prst="ellipse">
            <a:avLst/>
          </a:prstGeom>
        </p:spPr>
      </p:pic>
      <p:pic>
        <p:nvPicPr>
          <p:cNvPr id="43" name="Picture 2" descr="http://www.dghfgs.com/uploadfile/image/20150331/20150331104152455245.jpg"/>
          <p:cNvPicPr preferRelativeResize="0">
            <a:picLocks noChangeArrowheads="1"/>
          </p:cNvPicPr>
          <p:nvPr/>
        </p:nvPicPr>
        <p:blipFill>
          <a:blip r:embed="rId8" cstate="email"/>
          <a:srcRect/>
          <a:stretch>
            <a:fillRect/>
          </a:stretch>
        </p:blipFill>
        <p:spPr bwMode="auto">
          <a:xfrm>
            <a:off x="9053313" y="4299600"/>
            <a:ext cx="628940" cy="628941"/>
          </a:xfrm>
          <a:prstGeom prst="ellipse">
            <a:avLst/>
          </a:prstGeom>
          <a:noFill/>
        </p:spPr>
      </p:pic>
      <p:pic>
        <p:nvPicPr>
          <p:cNvPr id="45" name="图片 44"/>
          <p:cNvPicPr>
            <a:picLocks noChangeAspect="1"/>
          </p:cNvPicPr>
          <p:nvPr/>
        </p:nvPicPr>
        <p:blipFill>
          <a:blip r:embed="rId9" cstate="email">
            <a:extLst>
              <a:ext uri="{28A0092B-C50C-407E-A947-70E740481C1C}">
                <a14:useLocalDpi xmlns="" xmlns:a14="http://schemas.microsoft.com/office/drawing/2010/main" val="0"/>
              </a:ext>
            </a:extLst>
          </a:blip>
          <a:stretch>
            <a:fillRect/>
          </a:stretch>
        </p:blipFill>
        <p:spPr>
          <a:xfrm>
            <a:off x="1131491" y="2695892"/>
            <a:ext cx="392890" cy="403085"/>
          </a:xfrm>
          <a:prstGeom prst="rect">
            <a:avLst/>
          </a:prstGeom>
        </p:spPr>
      </p:pic>
      <p:pic>
        <p:nvPicPr>
          <p:cNvPr id="46" name="Picture 2" descr="http://www-file.huawei.com/~/media/CORPORATE/Images/News/1115.png?la=en"/>
          <p:cNvPicPr>
            <a:picLocks noChangeArrowheads="1"/>
          </p:cNvPicPr>
          <p:nvPr/>
        </p:nvPicPr>
        <p:blipFill>
          <a:blip r:embed="rId10" cstate="email">
            <a:extLst>
              <a:ext uri="{28A0092B-C50C-407E-A947-70E740481C1C}">
                <a14:useLocalDpi xmlns="" xmlns:a14="http://schemas.microsoft.com/office/drawing/2010/main" val="0"/>
              </a:ext>
            </a:extLst>
          </a:blip>
          <a:srcRect/>
          <a:stretch>
            <a:fillRect/>
          </a:stretch>
        </p:blipFill>
        <p:spPr bwMode="auto">
          <a:xfrm>
            <a:off x="3132131" y="2693459"/>
            <a:ext cx="323151" cy="443759"/>
          </a:xfrm>
          <a:prstGeom prst="rect">
            <a:avLst/>
          </a:prstGeom>
          <a:noFill/>
          <a:extLst>
            <a:ext uri="{909E8E84-426E-40DD-AFC4-6F175D3DCCD1}">
              <a14:hiddenFill xmlns="" xmlns:a14="http://schemas.microsoft.com/office/drawing/2010/main">
                <a:solidFill>
                  <a:srgbClr val="FFFFFF"/>
                </a:solidFill>
              </a14:hiddenFill>
            </a:ext>
          </a:extLst>
        </p:spPr>
      </p:pic>
      <p:pic>
        <p:nvPicPr>
          <p:cNvPr id="47" name="图片 46" descr="DSC09135"/>
          <p:cNvPicPr>
            <a:picLocks noChangeAspect="1"/>
          </p:cNvPicPr>
          <p:nvPr/>
        </p:nvPicPr>
        <p:blipFill>
          <a:blip r:embed="rId11" cstate="email"/>
          <a:stretch>
            <a:fillRect/>
          </a:stretch>
        </p:blipFill>
        <p:spPr>
          <a:xfrm>
            <a:off x="2067508" y="2659441"/>
            <a:ext cx="489111" cy="519189"/>
          </a:xfrm>
          <a:prstGeom prst="rect">
            <a:avLst/>
          </a:prstGeom>
        </p:spPr>
      </p:pic>
      <p:sp>
        <p:nvSpPr>
          <p:cNvPr id="48" name="文本框 47"/>
          <p:cNvSpPr txBox="1"/>
          <p:nvPr/>
        </p:nvSpPr>
        <p:spPr>
          <a:xfrm>
            <a:off x="665089" y="6284501"/>
            <a:ext cx="4392563" cy="479954"/>
          </a:xfrm>
          <a:prstGeom prst="rect">
            <a:avLst/>
          </a:prstGeom>
          <a:noFill/>
        </p:spPr>
        <p:txBody>
          <a:bodyPr wrap="square" lIns="79071" tIns="39536" rIns="79071" bIns="39536" rtlCol="0">
            <a:spAutoFit/>
          </a:bodyPr>
          <a:lstStyle/>
          <a:p>
            <a:pPr marL="153754" indent="-153754" algn="just">
              <a:spcBef>
                <a:spcPts val="519"/>
              </a:spcBef>
              <a:buClr>
                <a:prstClr val="white">
                  <a:lumMod val="50000"/>
                </a:prstClr>
              </a:buClr>
              <a:buSzPct val="80000"/>
            </a:pPr>
            <a:r>
              <a:rPr lang="en-US" altLang="zh-CN" sz="1300" dirty="0">
                <a:solidFill>
                  <a:schemeClr val="bg1"/>
                </a:solidFill>
                <a:latin typeface="微软雅黑" panose="020B0503020204020204" pitchFamily="34" charset="-122"/>
                <a:cs typeface="Arial" pitchFamily="34" charset="0"/>
              </a:rPr>
              <a:t>Recommended basing on the discussion with 30 operators and vertical companies</a:t>
            </a:r>
          </a:p>
        </p:txBody>
      </p:sp>
      <p:pic>
        <p:nvPicPr>
          <p:cNvPr id="58" name="图片 57"/>
          <p:cNvPicPr preferRelativeResize="0">
            <a:picLocks/>
          </p:cNvPicPr>
          <p:nvPr/>
        </p:nvPicPr>
        <p:blipFill>
          <a:blip r:embed="rId12" cstate="print"/>
          <a:stretch>
            <a:fillRect/>
          </a:stretch>
        </p:blipFill>
        <p:spPr>
          <a:xfrm>
            <a:off x="9053313" y="2999239"/>
            <a:ext cx="628940" cy="628941"/>
          </a:xfrm>
          <a:prstGeom prst="ellipse">
            <a:avLst/>
          </a:prstGeom>
        </p:spPr>
      </p:pic>
      <p:pic>
        <p:nvPicPr>
          <p:cNvPr id="59" name="图片 58"/>
          <p:cNvPicPr preferRelativeResize="0">
            <a:picLocks/>
          </p:cNvPicPr>
          <p:nvPr/>
        </p:nvPicPr>
        <p:blipFill>
          <a:blip r:embed="rId13" cstate="print"/>
          <a:stretch>
            <a:fillRect/>
          </a:stretch>
        </p:blipFill>
        <p:spPr>
          <a:xfrm>
            <a:off x="7020999" y="5634072"/>
            <a:ext cx="628940" cy="628941"/>
          </a:xfrm>
          <a:prstGeom prst="ellipse">
            <a:avLst/>
          </a:prstGeom>
        </p:spPr>
      </p:pic>
      <p:sp>
        <p:nvSpPr>
          <p:cNvPr id="60" name="矩形 59"/>
          <p:cNvSpPr/>
          <p:nvPr/>
        </p:nvSpPr>
        <p:spPr>
          <a:xfrm>
            <a:off x="6729432" y="5143211"/>
            <a:ext cx="1241211" cy="276985"/>
          </a:xfrm>
          <a:prstGeom prst="rect">
            <a:avLst/>
          </a:prstGeom>
        </p:spPr>
        <p:txBody>
          <a:bodyPr wrap="none" lIns="91427" tIns="45713" rIns="91427" bIns="45713">
            <a:spAutoFit/>
          </a:bodyPr>
          <a:lstStyle/>
          <a:p>
            <a:pPr marL="0" lvl="1">
              <a:buClr>
                <a:prstClr val="white">
                  <a:lumMod val="50000"/>
                </a:prstClr>
              </a:buClr>
              <a:buSzPct val="80000"/>
            </a:pPr>
            <a:r>
              <a:rPr lang="en-US" altLang="zh-CN" sz="1200" dirty="0">
                <a:solidFill>
                  <a:schemeClr val="bg1"/>
                </a:solidFill>
                <a:latin typeface="微软雅黑" panose="020B0503020204020204" pitchFamily="34" charset="-122"/>
              </a:rPr>
              <a:t>Shared bicycle</a:t>
            </a:r>
            <a:endParaRPr lang="en-US" sz="1200" dirty="0">
              <a:solidFill>
                <a:schemeClr val="bg1"/>
              </a:solidFill>
              <a:latin typeface="微软雅黑" panose="020B0503020204020204" pitchFamily="34" charset="-122"/>
            </a:endParaRPr>
          </a:p>
        </p:txBody>
      </p:sp>
      <p:pic>
        <p:nvPicPr>
          <p:cNvPr id="61" name="图片 60"/>
          <p:cNvPicPr preferRelativeResize="0">
            <a:picLocks/>
          </p:cNvPicPr>
          <p:nvPr/>
        </p:nvPicPr>
        <p:blipFill>
          <a:blip r:embed="rId14" cstate="print"/>
          <a:stretch>
            <a:fillRect/>
          </a:stretch>
        </p:blipFill>
        <p:spPr>
          <a:xfrm>
            <a:off x="7657446" y="2999096"/>
            <a:ext cx="628940" cy="628941"/>
          </a:xfrm>
          <a:prstGeom prst="ellipse">
            <a:avLst/>
          </a:prstGeom>
        </p:spPr>
      </p:pic>
      <p:sp>
        <p:nvSpPr>
          <p:cNvPr id="65" name="矩形 64"/>
          <p:cNvSpPr/>
          <p:nvPr/>
        </p:nvSpPr>
        <p:spPr>
          <a:xfrm>
            <a:off x="1598839" y="2340693"/>
            <a:ext cx="1433956" cy="292374"/>
          </a:xfrm>
          <a:prstGeom prst="rect">
            <a:avLst/>
          </a:prstGeom>
        </p:spPr>
        <p:txBody>
          <a:bodyPr wrap="none" lIns="91427" tIns="45713" rIns="91427" bIns="45713">
            <a:spAutoFit/>
          </a:bodyPr>
          <a:lstStyle/>
          <a:p>
            <a:pPr>
              <a:spcBef>
                <a:spcPts val="519"/>
              </a:spcBef>
              <a:buClr>
                <a:prstClr val="white">
                  <a:lumMod val="50000"/>
                </a:prstClr>
              </a:buClr>
              <a:buSzPct val="80000"/>
            </a:pPr>
            <a:r>
              <a:rPr lang="en-US" altLang="zh-CN" sz="1300" dirty="0">
                <a:solidFill>
                  <a:schemeClr val="bg1"/>
                </a:solidFill>
                <a:latin typeface="微软雅黑" panose="020B0503020204020204" pitchFamily="34" charset="-122"/>
                <a:cs typeface="Arial" pitchFamily="34" charset="0"/>
              </a:rPr>
              <a:t>Smart metering</a:t>
            </a:r>
            <a:endParaRPr lang="en-US" sz="1300" dirty="0">
              <a:solidFill>
                <a:schemeClr val="bg1"/>
              </a:solidFill>
              <a:latin typeface="微软雅黑" panose="020B0503020204020204" pitchFamily="34" charset="-122"/>
              <a:cs typeface="Arial" pitchFamily="34" charset="0"/>
            </a:endParaRPr>
          </a:p>
        </p:txBody>
      </p:sp>
      <p:sp>
        <p:nvSpPr>
          <p:cNvPr id="66" name="文本框 65"/>
          <p:cNvSpPr txBox="1"/>
          <p:nvPr/>
        </p:nvSpPr>
        <p:spPr>
          <a:xfrm>
            <a:off x="1546903" y="3304459"/>
            <a:ext cx="1701511" cy="292374"/>
          </a:xfrm>
          <a:prstGeom prst="rect">
            <a:avLst/>
          </a:prstGeom>
          <a:noFill/>
        </p:spPr>
        <p:txBody>
          <a:bodyPr wrap="square" lIns="91427" tIns="45713" rIns="91427" bIns="45713" rtlCol="0">
            <a:spAutoFit/>
          </a:bodyPr>
          <a:lstStyle/>
          <a:p>
            <a:pPr>
              <a:spcBef>
                <a:spcPts val="519"/>
              </a:spcBef>
              <a:buClr>
                <a:prstClr val="white">
                  <a:lumMod val="50000"/>
                </a:prstClr>
              </a:buClr>
              <a:buSzPct val="80000"/>
            </a:pPr>
            <a:r>
              <a:rPr lang="zh-CN" altLang="en-US" sz="1300" dirty="0">
                <a:solidFill>
                  <a:schemeClr val="bg1"/>
                </a:solidFill>
                <a:latin typeface="微软雅黑" panose="020B0503020204020204" pitchFamily="34" charset="-122"/>
                <a:cs typeface="Arial" pitchFamily="34" charset="0"/>
              </a:rPr>
              <a:t>  </a:t>
            </a:r>
            <a:r>
              <a:rPr lang="en-US" altLang="zh-CN" sz="1300" dirty="0">
                <a:solidFill>
                  <a:schemeClr val="bg1"/>
                </a:solidFill>
                <a:latin typeface="微软雅黑" panose="020B0503020204020204" pitchFamily="34" charset="-122"/>
                <a:cs typeface="Arial" pitchFamily="34" charset="0"/>
              </a:rPr>
              <a:t>Smart parking</a:t>
            </a:r>
            <a:endParaRPr lang="zh-CN" altLang="en-US" sz="1300" dirty="0">
              <a:solidFill>
                <a:schemeClr val="bg1"/>
              </a:solidFill>
              <a:latin typeface="微软雅黑" panose="020B0503020204020204" pitchFamily="34" charset="-122"/>
              <a:cs typeface="Arial" pitchFamily="34" charset="0"/>
            </a:endParaRPr>
          </a:p>
        </p:txBody>
      </p:sp>
      <p:sp>
        <p:nvSpPr>
          <p:cNvPr id="67" name="文本框 66"/>
          <p:cNvSpPr txBox="1"/>
          <p:nvPr/>
        </p:nvSpPr>
        <p:spPr>
          <a:xfrm>
            <a:off x="1546901" y="4302935"/>
            <a:ext cx="1908381" cy="292374"/>
          </a:xfrm>
          <a:prstGeom prst="rect">
            <a:avLst/>
          </a:prstGeom>
          <a:noFill/>
        </p:spPr>
        <p:txBody>
          <a:bodyPr wrap="square" lIns="91427" tIns="45713" rIns="91427" bIns="45713" rtlCol="0">
            <a:spAutoFit/>
          </a:bodyPr>
          <a:lstStyle/>
          <a:p>
            <a:pPr>
              <a:spcBef>
                <a:spcPts val="519"/>
              </a:spcBef>
              <a:buClr>
                <a:prstClr val="white">
                  <a:lumMod val="50000"/>
                </a:prstClr>
              </a:buClr>
              <a:buSzPct val="80000"/>
            </a:pPr>
            <a:r>
              <a:rPr lang="zh-CN" altLang="en-US" sz="1300" dirty="0">
                <a:solidFill>
                  <a:schemeClr val="bg1"/>
                </a:solidFill>
                <a:latin typeface="微软雅黑" panose="020B0503020204020204" pitchFamily="34" charset="-122"/>
                <a:cs typeface="Arial" pitchFamily="34" charset="0"/>
              </a:rPr>
              <a:t> </a:t>
            </a:r>
            <a:r>
              <a:rPr lang="en-US" altLang="zh-CN" sz="1300" dirty="0">
                <a:solidFill>
                  <a:schemeClr val="bg1"/>
                </a:solidFill>
                <a:latin typeface="微软雅黑" panose="020B0503020204020204" pitchFamily="34" charset="-122"/>
                <a:cs typeface="Arial" pitchFamily="34" charset="0"/>
              </a:rPr>
              <a:t>Smart street light</a:t>
            </a:r>
            <a:endParaRPr lang="zh-CN" altLang="en-US" sz="1300" dirty="0">
              <a:solidFill>
                <a:schemeClr val="bg1"/>
              </a:solidFill>
              <a:latin typeface="微软雅黑" panose="020B0503020204020204" pitchFamily="34" charset="-122"/>
              <a:cs typeface="Arial" pitchFamily="34" charset="0"/>
            </a:endParaRPr>
          </a:p>
        </p:txBody>
      </p:sp>
      <p:cxnSp>
        <p:nvCxnSpPr>
          <p:cNvPr id="68" name="直接连接符 67"/>
          <p:cNvCxnSpPr/>
          <p:nvPr/>
        </p:nvCxnSpPr>
        <p:spPr>
          <a:xfrm flipH="1">
            <a:off x="732899" y="4248317"/>
            <a:ext cx="3749040" cy="2"/>
          </a:xfrm>
          <a:prstGeom prst="line">
            <a:avLst/>
          </a:prstGeom>
          <a:ln>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732899" y="5159968"/>
            <a:ext cx="3749040" cy="2"/>
          </a:xfrm>
          <a:prstGeom prst="line">
            <a:avLst/>
          </a:prstGeom>
          <a:ln>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rot="5400000">
            <a:off x="3250385" y="4194705"/>
            <a:ext cx="4046581" cy="0"/>
          </a:xfrm>
          <a:prstGeom prst="line">
            <a:avLst/>
          </a:prstGeom>
          <a:ln w="6350">
            <a:gradFill flip="none" rotWithShape="1">
              <a:gsLst>
                <a:gs pos="30000">
                  <a:schemeClr val="accent1">
                    <a:tint val="66000"/>
                    <a:satMod val="160000"/>
                  </a:schemeClr>
                </a:gs>
                <a:gs pos="50000">
                  <a:schemeClr val="accent1">
                    <a:tint val="44500"/>
                    <a:satMod val="160000"/>
                  </a:schemeClr>
                </a:gs>
                <a:gs pos="100000">
                  <a:schemeClr val="accent1">
                    <a:tint val="23500"/>
                    <a:satMod val="160000"/>
                    <a:alpha val="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pic>
        <p:nvPicPr>
          <p:cNvPr id="80" name="图片 79" descr="u=1909112098,967133486&amp;fm=58.jpg"/>
          <p:cNvPicPr>
            <a:picLocks/>
          </p:cNvPicPr>
          <p:nvPr/>
        </p:nvPicPr>
        <p:blipFill>
          <a:blip r:embed="rId15" cstate="print"/>
          <a:stretch>
            <a:fillRect/>
          </a:stretch>
        </p:blipFill>
        <p:spPr>
          <a:xfrm>
            <a:off x="8445261" y="5634072"/>
            <a:ext cx="628940" cy="628941"/>
          </a:xfrm>
          <a:prstGeom prst="flowChartConnector">
            <a:avLst/>
          </a:prstGeom>
        </p:spPr>
      </p:pic>
      <p:sp>
        <p:nvSpPr>
          <p:cNvPr id="81" name="矩形 80"/>
          <p:cNvSpPr/>
          <p:nvPr/>
        </p:nvSpPr>
        <p:spPr>
          <a:xfrm>
            <a:off x="8153996" y="5138543"/>
            <a:ext cx="1250573" cy="276985"/>
          </a:xfrm>
          <a:prstGeom prst="rect">
            <a:avLst/>
          </a:prstGeom>
        </p:spPr>
        <p:txBody>
          <a:bodyPr wrap="none" lIns="91427" tIns="45713" rIns="91427" bIns="45713">
            <a:spAutoFit/>
          </a:bodyPr>
          <a:lstStyle/>
          <a:p>
            <a:pPr marL="0" lvl="1">
              <a:buClr>
                <a:prstClr val="white">
                  <a:lumMod val="50000"/>
                </a:prstClr>
              </a:buClr>
              <a:buSzPct val="80000"/>
            </a:pPr>
            <a:r>
              <a:rPr lang="en-US" altLang="zh-CN" sz="1200" dirty="0">
                <a:solidFill>
                  <a:schemeClr val="bg1"/>
                </a:solidFill>
                <a:latin typeface="微软雅黑" pitchFamily="34" charset="-122"/>
                <a:cs typeface="Arial" pitchFamily="34" charset="0"/>
              </a:rPr>
              <a:t>Elevator guard</a:t>
            </a:r>
            <a:endParaRPr lang="zh-CN" altLang="en-US" sz="1200" dirty="0">
              <a:solidFill>
                <a:schemeClr val="bg1"/>
              </a:solidFill>
              <a:latin typeface="微软雅黑" pitchFamily="34" charset="-122"/>
              <a:cs typeface="Arial" pitchFamily="34" charset="0"/>
            </a:endParaRPr>
          </a:p>
        </p:txBody>
      </p:sp>
    </p:spTree>
    <p:extLst>
      <p:ext uri="{BB962C8B-B14F-4D97-AF65-F5344CB8AC3E}">
        <p14:creationId xmlns="" xmlns:p14="http://schemas.microsoft.com/office/powerpoint/2010/main" val="12336589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08652955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800" b="1" kern="0" dirty="0" smtClean="0">
                <a:ln w="3175">
                  <a:noFill/>
                </a:ln>
                <a:solidFill>
                  <a:prstClr val="white"/>
                </a:solidFill>
                <a:cs typeface="+mn-cs"/>
              </a:rPr>
              <a:t>LPWA to Represent 70% of Cellular </a:t>
            </a:r>
            <a:r>
              <a:rPr lang="en-US" altLang="zh-CN" sz="2800" b="1" kern="0" dirty="0" err="1" smtClean="0">
                <a:ln w="3175">
                  <a:noFill/>
                </a:ln>
                <a:solidFill>
                  <a:prstClr val="white"/>
                </a:solidFill>
                <a:cs typeface="+mn-cs"/>
              </a:rPr>
              <a:t>IoT</a:t>
            </a:r>
            <a:r>
              <a:rPr lang="en-US" altLang="zh-CN" sz="2800" b="1" kern="0" dirty="0" smtClean="0">
                <a:ln w="3175">
                  <a:noFill/>
                </a:ln>
                <a:solidFill>
                  <a:prstClr val="white"/>
                </a:solidFill>
                <a:cs typeface="+mn-cs"/>
              </a:rPr>
              <a:t> Connections by 2020</a:t>
            </a:r>
            <a:endParaRPr lang="zh-CN" altLang="en-US" sz="2800" b="1" dirty="0"/>
          </a:p>
        </p:txBody>
      </p:sp>
      <p:sp>
        <p:nvSpPr>
          <p:cNvPr id="66" name="等腰三角形 46"/>
          <p:cNvSpPr>
            <a:spLocks noChangeArrowheads="1"/>
          </p:cNvSpPr>
          <p:nvPr/>
        </p:nvSpPr>
        <p:spPr bwMode="auto">
          <a:xfrm>
            <a:off x="2429199" y="3044713"/>
            <a:ext cx="3514398" cy="3108113"/>
          </a:xfrm>
          <a:prstGeom prst="triangle">
            <a:avLst>
              <a:gd name="adj" fmla="val 50000"/>
            </a:avLst>
          </a:prstGeom>
          <a:noFill/>
          <a:ln w="3175">
            <a:gradFill flip="none" rotWithShape="1">
              <a:gsLst>
                <a:gs pos="0">
                  <a:srgbClr val="00BAFB">
                    <a:alpha val="0"/>
                  </a:srgbClr>
                </a:gs>
                <a:gs pos="50000">
                  <a:srgbClr val="4F81BD">
                    <a:tint val="44500"/>
                    <a:satMod val="160000"/>
                  </a:srgbClr>
                </a:gs>
              </a:gsLst>
              <a:lin ang="5400000" scaled="1"/>
              <a:tileRect/>
            </a:gradFill>
            <a:miter lim="800000"/>
            <a:headEnd/>
            <a:tailEnd/>
          </a:ln>
          <a:effectLst/>
        </p:spPr>
        <p:txBody>
          <a:bodyPr lIns="0" tIns="0" rIns="0" bIns="0"/>
          <a:lstStyle/>
          <a:p>
            <a:pPr defTabSz="836761">
              <a:lnSpc>
                <a:spcPts val="3499"/>
              </a:lnSpc>
              <a:defRPr/>
            </a:pPr>
            <a:endParaRPr lang="zh-CN" altLang="en-US" sz="9900" kern="0" dirty="0">
              <a:solidFill>
                <a:sysClr val="windowText" lastClr="000000"/>
              </a:solidFill>
              <a:latin typeface="Arial" pitchFamily="34" charset="0"/>
              <a:cs typeface="Arial" pitchFamily="34" charset="0"/>
            </a:endParaRPr>
          </a:p>
        </p:txBody>
      </p:sp>
      <p:sp>
        <p:nvSpPr>
          <p:cNvPr id="67" name="等腰三角形 4"/>
          <p:cNvSpPr/>
          <p:nvPr/>
        </p:nvSpPr>
        <p:spPr bwMode="auto">
          <a:xfrm>
            <a:off x="3156734" y="3030639"/>
            <a:ext cx="2049722" cy="1802680"/>
          </a:xfrm>
          <a:prstGeom prst="triangle">
            <a:avLst/>
          </a:prstGeom>
          <a:noFill/>
          <a:ln w="3175">
            <a:gradFill flip="none" rotWithShape="1">
              <a:gsLst>
                <a:gs pos="0">
                  <a:srgbClr val="00BAFB">
                    <a:alpha val="0"/>
                  </a:srgbClr>
                </a:gs>
                <a:gs pos="50000">
                  <a:srgbClr val="4F81BD">
                    <a:tint val="44500"/>
                    <a:satMod val="160000"/>
                  </a:srgbClr>
                </a:gs>
              </a:gsLst>
              <a:lin ang="5400000" scaled="1"/>
              <a:tileRect/>
            </a:gradFill>
            <a:miter lim="800000"/>
            <a:headEnd/>
            <a:tailEnd/>
          </a:ln>
          <a:effectLst/>
        </p:spPr>
        <p:txBody>
          <a:bodyPr lIns="0" tIns="0" rIns="0" bIns="0"/>
          <a:lstStyle/>
          <a:p>
            <a:pPr defTabSz="836761">
              <a:lnSpc>
                <a:spcPts val="3499"/>
              </a:lnSpc>
              <a:defRPr/>
            </a:pPr>
            <a:endParaRPr lang="zh-CN" altLang="en-US" sz="9900" kern="0" dirty="0">
              <a:solidFill>
                <a:sysClr val="windowText" lastClr="000000"/>
              </a:solidFill>
              <a:latin typeface="Arial" pitchFamily="34" charset="0"/>
              <a:cs typeface="Arial" pitchFamily="34" charset="0"/>
            </a:endParaRPr>
          </a:p>
        </p:txBody>
      </p:sp>
      <p:sp>
        <p:nvSpPr>
          <p:cNvPr id="68" name="TextBox 28"/>
          <p:cNvSpPr txBox="1">
            <a:spLocks noChangeArrowheads="1"/>
          </p:cNvSpPr>
          <p:nvPr/>
        </p:nvSpPr>
        <p:spPr bwMode="auto">
          <a:xfrm>
            <a:off x="3073218" y="5081995"/>
            <a:ext cx="2278228" cy="664389"/>
          </a:xfrm>
          <a:prstGeom prst="rect">
            <a:avLst/>
          </a:prstGeom>
          <a:noFill/>
          <a:ln w="9525">
            <a:noFill/>
            <a:miter lim="800000"/>
            <a:headEnd/>
            <a:tailEnd/>
          </a:ln>
        </p:spPr>
        <p:txBody>
          <a:bodyPr wrap="square" lIns="78845" tIns="39422" rIns="78845" bIns="39422" anchor="ctr" anchorCtr="1">
            <a:spAutoFit/>
          </a:bodyPr>
          <a:lstStyle/>
          <a:p>
            <a:pPr algn="ctr" defTabSz="790591">
              <a:defRPr/>
            </a:pPr>
            <a:r>
              <a:rPr lang="en-US" altLang="zh-CN" sz="2100" b="1" kern="0" dirty="0">
                <a:solidFill>
                  <a:sysClr val="window" lastClr="FFFFFF"/>
                </a:solidFill>
                <a:latin typeface="Arial" pitchFamily="34" charset="0"/>
                <a:ea typeface="微软雅黑" pitchFamily="34" charset="-122"/>
                <a:cs typeface="Arial" pitchFamily="34" charset="0"/>
              </a:rPr>
              <a:t>2B</a:t>
            </a:r>
          </a:p>
          <a:p>
            <a:pPr algn="ctr" defTabSz="790591">
              <a:defRPr/>
            </a:pPr>
            <a:endParaRPr lang="en-US" altLang="zh-CN" sz="1700" b="1" kern="0" dirty="0">
              <a:solidFill>
                <a:sysClr val="window" lastClr="FFFFFF"/>
              </a:solidFill>
              <a:latin typeface="Arial" pitchFamily="34" charset="0"/>
              <a:ea typeface="微软雅黑" pitchFamily="34" charset="-122"/>
              <a:cs typeface="Arial" pitchFamily="34" charset="0"/>
            </a:endParaRPr>
          </a:p>
        </p:txBody>
      </p:sp>
      <p:sp>
        <p:nvSpPr>
          <p:cNvPr id="69" name="TextBox 55"/>
          <p:cNvSpPr txBox="1">
            <a:spLocks noChangeArrowheads="1"/>
          </p:cNvSpPr>
          <p:nvPr/>
        </p:nvSpPr>
        <p:spPr bwMode="auto">
          <a:xfrm>
            <a:off x="5918865" y="2170225"/>
            <a:ext cx="1614757" cy="341224"/>
          </a:xfrm>
          <a:prstGeom prst="rect">
            <a:avLst/>
          </a:prstGeom>
          <a:noFill/>
          <a:ln w="9525">
            <a:noFill/>
            <a:miter lim="800000"/>
            <a:headEnd/>
            <a:tailEnd/>
          </a:ln>
        </p:spPr>
        <p:txBody>
          <a:bodyPr wrap="none" lIns="78845" tIns="39422" rIns="78845" bIns="39422">
            <a:spAutoFit/>
          </a:bodyPr>
          <a:lstStyle/>
          <a:p>
            <a:pPr algn="ctr">
              <a:buNone/>
            </a:pPr>
            <a:r>
              <a:rPr lang="en-US" altLang="zh-CN" sz="1700" b="1" dirty="0">
                <a:solidFill>
                  <a:srgbClr val="FFC000"/>
                </a:solidFill>
                <a:latin typeface="Arial" pitchFamily="34" charset="0"/>
                <a:ea typeface="微软雅黑" pitchFamily="34" charset="-122"/>
                <a:cs typeface="Arial" pitchFamily="34" charset="0"/>
              </a:rPr>
              <a:t>Requirements</a:t>
            </a:r>
            <a:endParaRPr lang="zh-CN" altLang="en-US" sz="1700" b="1" dirty="0">
              <a:solidFill>
                <a:srgbClr val="FFC000"/>
              </a:solidFill>
              <a:latin typeface="Arial" pitchFamily="34" charset="0"/>
              <a:ea typeface="微软雅黑" pitchFamily="34" charset="-122"/>
              <a:cs typeface="Arial" pitchFamily="34" charset="0"/>
            </a:endParaRPr>
          </a:p>
        </p:txBody>
      </p:sp>
      <p:sp>
        <p:nvSpPr>
          <p:cNvPr id="70" name="TextBox 64"/>
          <p:cNvSpPr txBox="1">
            <a:spLocks noChangeArrowheads="1"/>
          </p:cNvSpPr>
          <p:nvPr/>
        </p:nvSpPr>
        <p:spPr bwMode="auto">
          <a:xfrm>
            <a:off x="5854231" y="5041667"/>
            <a:ext cx="2657921" cy="941592"/>
          </a:xfrm>
          <a:prstGeom prst="rect">
            <a:avLst/>
          </a:prstGeom>
          <a:noFill/>
        </p:spPr>
        <p:txBody>
          <a:bodyPr wrap="square" lIns="79047" tIns="39523" rIns="79047" bIns="39523" rtlCol="0">
            <a:spAutoFit/>
          </a:bodyPr>
          <a:lstStyle>
            <a:defPPr>
              <a:defRPr lang="zh-CN"/>
            </a:defPPr>
            <a:lvl1pPr marL="285750" indent="-285750">
              <a:buChar char="l"/>
              <a:defRPr sz="1600" b="0">
                <a:solidFill>
                  <a:schemeClr val="bg1"/>
                </a:solidFill>
                <a:latin typeface="微软雅黑" pitchFamily="34" charset="-122"/>
                <a:ea typeface="微软雅黑" pitchFamily="34" charset="-122"/>
              </a:defRPr>
            </a:lvl1pPr>
          </a:lstStyle>
          <a:p>
            <a:pPr marL="247059" indent="-247059" defTabSz="790591">
              <a:defRPr/>
            </a:pPr>
            <a:r>
              <a:rPr lang="en-US" altLang="zh-CN" sz="1400" kern="0" dirty="0">
                <a:solidFill>
                  <a:sysClr val="window" lastClr="FFFFFF"/>
                </a:solidFill>
                <a:latin typeface="Arial" pitchFamily="34" charset="0"/>
                <a:cs typeface="Arial" pitchFamily="34" charset="0"/>
              </a:rPr>
              <a:t>Low Throughput  (&lt;100kbps)</a:t>
            </a:r>
          </a:p>
          <a:p>
            <a:pPr marL="247059" indent="-247059" defTabSz="790591">
              <a:defRPr/>
            </a:pPr>
            <a:r>
              <a:rPr lang="en-US" altLang="zh-CN" sz="1400" kern="0" dirty="0">
                <a:solidFill>
                  <a:sysClr val="window" lastClr="FFFFFF"/>
                </a:solidFill>
                <a:latin typeface="Arial" pitchFamily="34" charset="0"/>
                <a:cs typeface="Arial" pitchFamily="34" charset="0"/>
              </a:rPr>
              <a:t>Deep Coverage </a:t>
            </a:r>
            <a:r>
              <a:rPr lang="zh-CN" altLang="en-US" sz="1400" kern="0" dirty="0">
                <a:solidFill>
                  <a:sysClr val="window" lastClr="FFFFFF"/>
                </a:solidFill>
                <a:latin typeface="Arial" pitchFamily="34" charset="0"/>
                <a:cs typeface="Arial" pitchFamily="34" charset="0"/>
              </a:rPr>
              <a:t>（</a:t>
            </a:r>
            <a:r>
              <a:rPr lang="en-US" altLang="zh-CN" sz="1400" kern="0" dirty="0">
                <a:solidFill>
                  <a:sysClr val="window" lastClr="FFFFFF"/>
                </a:solidFill>
                <a:latin typeface="Arial" pitchFamily="34" charset="0"/>
                <a:cs typeface="Arial" pitchFamily="34" charset="0"/>
              </a:rPr>
              <a:t>20dB</a:t>
            </a:r>
            <a:r>
              <a:rPr lang="zh-CN" altLang="en-US" sz="1400" kern="0" dirty="0">
                <a:solidFill>
                  <a:sysClr val="window" lastClr="FFFFFF"/>
                </a:solidFill>
                <a:latin typeface="Arial" pitchFamily="34" charset="0"/>
                <a:cs typeface="Arial" pitchFamily="34" charset="0"/>
              </a:rPr>
              <a:t>）</a:t>
            </a:r>
            <a:endParaRPr lang="en-US" altLang="zh-CN" sz="1400" kern="0" dirty="0">
              <a:solidFill>
                <a:sysClr val="window" lastClr="FFFFFF"/>
              </a:solidFill>
              <a:latin typeface="Arial" pitchFamily="34" charset="0"/>
              <a:cs typeface="Arial" pitchFamily="34" charset="0"/>
            </a:endParaRPr>
          </a:p>
          <a:p>
            <a:pPr marL="247059" indent="-247059" defTabSz="790591">
              <a:defRPr/>
            </a:pPr>
            <a:r>
              <a:rPr lang="en-US" altLang="zh-CN" sz="1400" kern="0" dirty="0">
                <a:solidFill>
                  <a:sysClr val="window" lastClr="FFFFFF"/>
                </a:solidFill>
                <a:latin typeface="Arial" pitchFamily="34" charset="0"/>
                <a:cs typeface="Arial" pitchFamily="34" charset="0"/>
              </a:rPr>
              <a:t>Low power (10 Years)</a:t>
            </a:r>
          </a:p>
          <a:p>
            <a:pPr marL="247059" indent="-247059" defTabSz="790591">
              <a:defRPr/>
            </a:pPr>
            <a:r>
              <a:rPr lang="en-US" altLang="zh-CN" sz="1400" kern="0" dirty="0">
                <a:solidFill>
                  <a:sysClr val="window" lastClr="FFFFFF"/>
                </a:solidFill>
                <a:latin typeface="Arial" pitchFamily="34" charset="0"/>
                <a:cs typeface="Arial" pitchFamily="34" charset="0"/>
              </a:rPr>
              <a:t>Low cost (&lt;$5)</a:t>
            </a:r>
            <a:endParaRPr lang="zh-CN" altLang="en-US" sz="1400" kern="0" dirty="0">
              <a:solidFill>
                <a:sysClr val="window" lastClr="FFFFFF"/>
              </a:solidFill>
              <a:latin typeface="Arial" pitchFamily="34" charset="0"/>
              <a:cs typeface="Arial" pitchFamily="34" charset="0"/>
            </a:endParaRPr>
          </a:p>
        </p:txBody>
      </p:sp>
      <p:sp>
        <p:nvSpPr>
          <p:cNvPr id="71" name="TextBox 32"/>
          <p:cNvSpPr txBox="1">
            <a:spLocks noChangeArrowheads="1"/>
          </p:cNvSpPr>
          <p:nvPr/>
        </p:nvSpPr>
        <p:spPr bwMode="auto">
          <a:xfrm>
            <a:off x="3209452" y="4285444"/>
            <a:ext cx="1978120" cy="402779"/>
          </a:xfrm>
          <a:prstGeom prst="rect">
            <a:avLst/>
          </a:prstGeom>
          <a:noFill/>
          <a:ln w="9525">
            <a:noFill/>
            <a:miter lim="800000"/>
            <a:headEnd/>
            <a:tailEnd/>
          </a:ln>
        </p:spPr>
        <p:txBody>
          <a:bodyPr wrap="square" lIns="78845" tIns="39422" rIns="78845" bIns="39422" anchor="ctr" anchorCtr="1">
            <a:spAutoFit/>
          </a:bodyPr>
          <a:lstStyle/>
          <a:p>
            <a:pPr algn="ctr" defTabSz="790591">
              <a:defRPr/>
            </a:pPr>
            <a:r>
              <a:rPr lang="en-US" altLang="zh-CN" sz="2100" b="1" kern="0" dirty="0">
                <a:solidFill>
                  <a:sysClr val="window" lastClr="FFFFFF"/>
                </a:solidFill>
                <a:latin typeface="Arial" pitchFamily="34" charset="0"/>
                <a:ea typeface="微软雅黑" pitchFamily="34" charset="-122"/>
                <a:cs typeface="Arial" pitchFamily="34" charset="0"/>
              </a:rPr>
              <a:t>0.8B</a:t>
            </a:r>
          </a:p>
        </p:txBody>
      </p:sp>
      <p:sp>
        <p:nvSpPr>
          <p:cNvPr id="72" name="TextBox 34"/>
          <p:cNvSpPr txBox="1">
            <a:spLocks noChangeArrowheads="1"/>
          </p:cNvSpPr>
          <p:nvPr/>
        </p:nvSpPr>
        <p:spPr bwMode="auto">
          <a:xfrm>
            <a:off x="3495829" y="3502198"/>
            <a:ext cx="1430422" cy="341224"/>
          </a:xfrm>
          <a:prstGeom prst="rect">
            <a:avLst/>
          </a:prstGeom>
          <a:noFill/>
          <a:ln w="9525">
            <a:noFill/>
            <a:miter lim="800000"/>
            <a:headEnd/>
            <a:tailEnd/>
          </a:ln>
        </p:spPr>
        <p:txBody>
          <a:bodyPr lIns="78845" tIns="39422" rIns="78845" bIns="39422" anchor="ctr" anchorCtr="1">
            <a:spAutoFit/>
          </a:bodyPr>
          <a:lstStyle/>
          <a:p>
            <a:pPr algn="ctr" defTabSz="790591">
              <a:defRPr/>
            </a:pPr>
            <a:r>
              <a:rPr lang="en-US" altLang="zh-CN" sz="1700" b="1" kern="0" dirty="0">
                <a:solidFill>
                  <a:sysClr val="window" lastClr="FFFFFF"/>
                </a:solidFill>
                <a:latin typeface="Arial" pitchFamily="34" charset="0"/>
                <a:ea typeface="微软雅黑" pitchFamily="34" charset="-122"/>
                <a:cs typeface="Arial" pitchFamily="34" charset="0"/>
              </a:rPr>
              <a:t>0.2B </a:t>
            </a:r>
          </a:p>
        </p:txBody>
      </p:sp>
      <p:sp>
        <p:nvSpPr>
          <p:cNvPr id="73" name="TextBox 49"/>
          <p:cNvSpPr txBox="1">
            <a:spLocks noChangeArrowheads="1"/>
          </p:cNvSpPr>
          <p:nvPr/>
        </p:nvSpPr>
        <p:spPr bwMode="auto">
          <a:xfrm>
            <a:off x="2791851" y="2183559"/>
            <a:ext cx="2729509" cy="495112"/>
          </a:xfrm>
          <a:prstGeom prst="rect">
            <a:avLst/>
          </a:prstGeom>
          <a:noFill/>
          <a:ln w="9525">
            <a:noFill/>
            <a:miter lim="800000"/>
            <a:headEnd/>
            <a:tailEnd/>
          </a:ln>
        </p:spPr>
        <p:txBody>
          <a:bodyPr wrap="square" lIns="78845" tIns="39422" rIns="78845" bIns="39422">
            <a:spAutoFit/>
          </a:bodyPr>
          <a:lstStyle/>
          <a:p>
            <a:pPr algn="ctr">
              <a:buNone/>
            </a:pPr>
            <a:r>
              <a:rPr lang="en-US" altLang="zh-CN" sz="1700" b="1" dirty="0">
                <a:solidFill>
                  <a:srgbClr val="FFC000"/>
                </a:solidFill>
                <a:latin typeface="Arial" pitchFamily="34" charset="0"/>
                <a:ea typeface="微软雅黑" pitchFamily="34" charset="-122"/>
                <a:cs typeface="Arial" pitchFamily="34" charset="0"/>
              </a:rPr>
              <a:t>Connections in 2020 </a:t>
            </a:r>
          </a:p>
          <a:p>
            <a:pPr algn="ctr">
              <a:buNone/>
            </a:pPr>
            <a:r>
              <a:rPr lang="en-US" altLang="zh-CN" sz="1000" b="1" dirty="0">
                <a:solidFill>
                  <a:srgbClr val="FFC000"/>
                </a:solidFill>
                <a:latin typeface="Arial" pitchFamily="34" charset="0"/>
                <a:ea typeface="微软雅黑" pitchFamily="34" charset="-122"/>
                <a:cs typeface="Arial" pitchFamily="34" charset="0"/>
              </a:rPr>
              <a:t>(Billion)</a:t>
            </a:r>
            <a:endParaRPr lang="zh-CN" altLang="en-US" sz="1700" b="1" dirty="0">
              <a:solidFill>
                <a:srgbClr val="FFC000"/>
              </a:solidFill>
              <a:latin typeface="Arial" pitchFamily="34" charset="0"/>
              <a:ea typeface="微软雅黑" pitchFamily="34" charset="-122"/>
              <a:cs typeface="Arial" pitchFamily="34" charset="0"/>
            </a:endParaRPr>
          </a:p>
        </p:txBody>
      </p:sp>
      <p:cxnSp>
        <p:nvCxnSpPr>
          <p:cNvPr id="74" name="直接连接符 53"/>
          <p:cNvCxnSpPr>
            <a:cxnSpLocks noChangeShapeType="1"/>
          </p:cNvCxnSpPr>
          <p:nvPr/>
        </p:nvCxnSpPr>
        <p:spPr bwMode="auto">
          <a:xfrm flipV="1">
            <a:off x="590182" y="3018893"/>
            <a:ext cx="9558642" cy="260"/>
          </a:xfrm>
          <a:prstGeom prst="line">
            <a:avLst/>
          </a:prstGeom>
          <a:noFill/>
          <a:ln w="9525" cap="flat" cmpd="sng" algn="ctr">
            <a:gradFill flip="none" rotWithShape="1">
              <a:gsLst>
                <a:gs pos="0">
                  <a:srgbClr val="1F497D">
                    <a:lumMod val="20000"/>
                    <a:lumOff val="80000"/>
                  </a:srgbClr>
                </a:gs>
                <a:gs pos="50000">
                  <a:srgbClr val="1F497D">
                    <a:lumMod val="40000"/>
                    <a:lumOff val="60000"/>
                    <a:alpha val="70000"/>
                  </a:srgbClr>
                </a:gs>
                <a:gs pos="100000">
                  <a:srgbClr val="1F497D">
                    <a:alpha val="22000"/>
                  </a:srgbClr>
                </a:gs>
              </a:gsLst>
              <a:lin ang="0" scaled="1"/>
              <a:tileRect/>
            </a:gradFill>
            <a:prstDash val="solid"/>
          </a:ln>
          <a:effectLst/>
        </p:spPr>
      </p:cxnSp>
      <p:cxnSp>
        <p:nvCxnSpPr>
          <p:cNvPr id="75" name="直接连接符 57"/>
          <p:cNvCxnSpPr>
            <a:cxnSpLocks noChangeShapeType="1"/>
          </p:cNvCxnSpPr>
          <p:nvPr/>
        </p:nvCxnSpPr>
        <p:spPr bwMode="auto">
          <a:xfrm flipV="1">
            <a:off x="590182" y="3958508"/>
            <a:ext cx="9558642" cy="9974"/>
          </a:xfrm>
          <a:prstGeom prst="line">
            <a:avLst/>
          </a:prstGeom>
          <a:noFill/>
          <a:ln w="9525" cap="flat" cmpd="sng" algn="ctr">
            <a:gradFill flip="none" rotWithShape="1">
              <a:gsLst>
                <a:gs pos="0">
                  <a:srgbClr val="1F497D">
                    <a:lumMod val="20000"/>
                    <a:lumOff val="80000"/>
                  </a:srgbClr>
                </a:gs>
                <a:gs pos="50000">
                  <a:srgbClr val="1F497D">
                    <a:lumMod val="40000"/>
                    <a:lumOff val="60000"/>
                    <a:alpha val="70000"/>
                  </a:srgbClr>
                </a:gs>
                <a:gs pos="100000">
                  <a:srgbClr val="1F497D">
                    <a:alpha val="22000"/>
                  </a:srgbClr>
                </a:gs>
              </a:gsLst>
              <a:lin ang="0" scaled="1"/>
              <a:tileRect/>
            </a:gradFill>
            <a:prstDash val="solid"/>
          </a:ln>
          <a:effectLst/>
        </p:spPr>
      </p:cxnSp>
      <p:cxnSp>
        <p:nvCxnSpPr>
          <p:cNvPr id="76" name="直接连接符 58"/>
          <p:cNvCxnSpPr>
            <a:cxnSpLocks noChangeShapeType="1"/>
          </p:cNvCxnSpPr>
          <p:nvPr/>
        </p:nvCxnSpPr>
        <p:spPr bwMode="auto">
          <a:xfrm>
            <a:off x="590182" y="6179274"/>
            <a:ext cx="9558642" cy="3031"/>
          </a:xfrm>
          <a:prstGeom prst="line">
            <a:avLst/>
          </a:prstGeom>
          <a:noFill/>
          <a:ln w="9525" cap="flat" cmpd="sng" algn="ctr">
            <a:gradFill flip="none" rotWithShape="1">
              <a:gsLst>
                <a:gs pos="0">
                  <a:srgbClr val="1F497D">
                    <a:lumMod val="20000"/>
                    <a:lumOff val="80000"/>
                  </a:srgbClr>
                </a:gs>
                <a:gs pos="50000">
                  <a:srgbClr val="1F497D">
                    <a:lumMod val="40000"/>
                    <a:lumOff val="60000"/>
                    <a:alpha val="70000"/>
                  </a:srgbClr>
                </a:gs>
                <a:gs pos="100000">
                  <a:srgbClr val="1F497D">
                    <a:alpha val="22000"/>
                  </a:srgbClr>
                </a:gs>
              </a:gsLst>
              <a:lin ang="0" scaled="1"/>
              <a:tileRect/>
            </a:gradFill>
            <a:prstDash val="solid"/>
          </a:ln>
          <a:effectLst/>
        </p:spPr>
      </p:cxnSp>
      <p:cxnSp>
        <p:nvCxnSpPr>
          <p:cNvPr id="77" name="直接连接符 60"/>
          <p:cNvCxnSpPr>
            <a:cxnSpLocks noChangeShapeType="1"/>
          </p:cNvCxnSpPr>
          <p:nvPr/>
        </p:nvCxnSpPr>
        <p:spPr bwMode="auto">
          <a:xfrm flipV="1">
            <a:off x="590182" y="4833313"/>
            <a:ext cx="9558642" cy="2415"/>
          </a:xfrm>
          <a:prstGeom prst="line">
            <a:avLst/>
          </a:prstGeom>
          <a:noFill/>
          <a:ln w="9525" cap="flat" cmpd="sng" algn="ctr">
            <a:gradFill flip="none" rotWithShape="1">
              <a:gsLst>
                <a:gs pos="0">
                  <a:srgbClr val="1F497D">
                    <a:lumMod val="20000"/>
                    <a:lumOff val="80000"/>
                  </a:srgbClr>
                </a:gs>
                <a:gs pos="50000">
                  <a:srgbClr val="1F497D">
                    <a:lumMod val="40000"/>
                    <a:lumOff val="60000"/>
                    <a:alpha val="70000"/>
                  </a:srgbClr>
                </a:gs>
                <a:gs pos="100000">
                  <a:srgbClr val="1F497D">
                    <a:alpha val="22000"/>
                  </a:srgbClr>
                </a:gs>
              </a:gsLst>
              <a:lin ang="0" scaled="1"/>
              <a:tileRect/>
            </a:gradFill>
            <a:prstDash val="solid"/>
          </a:ln>
          <a:effectLst/>
        </p:spPr>
      </p:cxnSp>
      <p:sp>
        <p:nvSpPr>
          <p:cNvPr id="78" name="等腰三角形 5"/>
          <p:cNvSpPr/>
          <p:nvPr/>
        </p:nvSpPr>
        <p:spPr bwMode="auto">
          <a:xfrm>
            <a:off x="3656041" y="2988464"/>
            <a:ext cx="1076068" cy="995856"/>
          </a:xfrm>
          <a:prstGeom prst="triangle">
            <a:avLst/>
          </a:prstGeom>
          <a:noFill/>
          <a:ln w="3175">
            <a:gradFill flip="none" rotWithShape="1">
              <a:gsLst>
                <a:gs pos="0">
                  <a:srgbClr val="00BAFB">
                    <a:alpha val="0"/>
                  </a:srgbClr>
                </a:gs>
                <a:gs pos="50000">
                  <a:srgbClr val="4F81BD">
                    <a:tint val="44500"/>
                    <a:satMod val="160000"/>
                  </a:srgbClr>
                </a:gs>
              </a:gsLst>
              <a:lin ang="5400000" scaled="1"/>
              <a:tileRect/>
            </a:gradFill>
            <a:miter lim="800000"/>
            <a:headEnd/>
            <a:tailEnd/>
          </a:ln>
          <a:effectLst/>
        </p:spPr>
        <p:txBody>
          <a:bodyPr lIns="0" tIns="0" rIns="0" bIns="0"/>
          <a:lstStyle/>
          <a:p>
            <a:pPr defTabSz="836761">
              <a:lnSpc>
                <a:spcPts val="3499"/>
              </a:lnSpc>
              <a:defRPr/>
            </a:pPr>
            <a:endParaRPr lang="zh-CN" altLang="en-US" sz="9900" kern="0" dirty="0">
              <a:solidFill>
                <a:sysClr val="windowText" lastClr="000000"/>
              </a:solidFill>
              <a:latin typeface="Arial" pitchFamily="34" charset="0"/>
              <a:cs typeface="Arial" pitchFamily="34" charset="0"/>
            </a:endParaRPr>
          </a:p>
        </p:txBody>
      </p:sp>
      <p:sp>
        <p:nvSpPr>
          <p:cNvPr id="79" name="TextBox 78"/>
          <p:cNvSpPr txBox="1"/>
          <p:nvPr/>
        </p:nvSpPr>
        <p:spPr>
          <a:xfrm>
            <a:off x="561913" y="3235668"/>
            <a:ext cx="2494490" cy="726149"/>
          </a:xfrm>
          <a:prstGeom prst="rect">
            <a:avLst/>
          </a:prstGeom>
          <a:noFill/>
        </p:spPr>
        <p:txBody>
          <a:bodyPr wrap="square" lIns="79047" tIns="39523" rIns="79047" bIns="39523" rtlCol="0">
            <a:spAutoFit/>
          </a:bodyPr>
          <a:lstStyle/>
          <a:p>
            <a:pPr marL="247059" indent="-247059" defTabSz="790591">
              <a:buFont typeface="Wingdings" panose="05000000000000000000" pitchFamily="2" charset="2"/>
              <a:buChar char="l"/>
              <a:defRPr/>
            </a:pPr>
            <a:r>
              <a:rPr lang="en-US" altLang="zh-CN" sz="1400" kern="0" dirty="0">
                <a:solidFill>
                  <a:sysClr val="window" lastClr="FFFFFF"/>
                </a:solidFill>
                <a:latin typeface="Arial" pitchFamily="34" charset="0"/>
                <a:ea typeface="微软雅黑" pitchFamily="34" charset="-122"/>
                <a:cs typeface="Arial" pitchFamily="34" charset="0"/>
              </a:rPr>
              <a:t>CCTV(Camera)</a:t>
            </a:r>
          </a:p>
          <a:p>
            <a:pPr marL="247059" indent="-247059" defTabSz="790591">
              <a:buFont typeface="Wingdings" panose="05000000000000000000" pitchFamily="2" charset="2"/>
              <a:buChar char="l"/>
              <a:defRPr/>
            </a:pPr>
            <a:r>
              <a:rPr lang="en-US" altLang="zh-CN" sz="1400" kern="0" dirty="0">
                <a:solidFill>
                  <a:sysClr val="window" lastClr="FFFFFF"/>
                </a:solidFill>
                <a:latin typeface="Arial" pitchFamily="34" charset="0"/>
                <a:ea typeface="微软雅黑" pitchFamily="34" charset="-122"/>
                <a:cs typeface="Arial" pitchFamily="34" charset="0"/>
              </a:rPr>
              <a:t>In-vehicle Entertainment…</a:t>
            </a:r>
          </a:p>
        </p:txBody>
      </p:sp>
      <p:sp>
        <p:nvSpPr>
          <p:cNvPr id="80" name="TextBox 38"/>
          <p:cNvSpPr txBox="1">
            <a:spLocks noChangeArrowheads="1"/>
          </p:cNvSpPr>
          <p:nvPr/>
        </p:nvSpPr>
        <p:spPr bwMode="auto">
          <a:xfrm>
            <a:off x="600287" y="2083050"/>
            <a:ext cx="1549804" cy="602988"/>
          </a:xfrm>
          <a:prstGeom prst="rect">
            <a:avLst/>
          </a:prstGeom>
          <a:noFill/>
          <a:ln w="9525">
            <a:noFill/>
            <a:miter lim="800000"/>
            <a:headEnd/>
            <a:tailEnd/>
          </a:ln>
        </p:spPr>
        <p:txBody>
          <a:bodyPr wrap="square" lIns="79000" tIns="39498" rIns="79000" bIns="39498">
            <a:spAutoFit/>
          </a:bodyPr>
          <a:lstStyle/>
          <a:p>
            <a:pPr algn="ctr">
              <a:buNone/>
            </a:pPr>
            <a:r>
              <a:rPr lang="en-US" altLang="zh-CN" sz="1700" b="1" dirty="0">
                <a:solidFill>
                  <a:srgbClr val="FFC000"/>
                </a:solidFill>
                <a:latin typeface="Arial" pitchFamily="34" charset="0"/>
                <a:ea typeface="微软雅黑" pitchFamily="34" charset="-122"/>
                <a:cs typeface="Arial" pitchFamily="34" charset="0"/>
              </a:rPr>
              <a:t>Market</a:t>
            </a:r>
          </a:p>
          <a:p>
            <a:pPr algn="ctr">
              <a:buNone/>
            </a:pPr>
            <a:r>
              <a:rPr lang="en-US" altLang="zh-CN" sz="1700" b="1" dirty="0">
                <a:solidFill>
                  <a:srgbClr val="FFC000"/>
                </a:solidFill>
                <a:latin typeface="Arial" pitchFamily="34" charset="0"/>
                <a:ea typeface="微软雅黑" pitchFamily="34" charset="-122"/>
                <a:cs typeface="Arial" pitchFamily="34" charset="0"/>
              </a:rPr>
              <a:t>Segment</a:t>
            </a:r>
          </a:p>
        </p:txBody>
      </p:sp>
      <p:sp>
        <p:nvSpPr>
          <p:cNvPr id="81" name="TextBox 55"/>
          <p:cNvSpPr txBox="1">
            <a:spLocks noChangeArrowheads="1"/>
          </p:cNvSpPr>
          <p:nvPr/>
        </p:nvSpPr>
        <p:spPr bwMode="auto">
          <a:xfrm>
            <a:off x="572688" y="6312143"/>
            <a:ext cx="4189009" cy="264280"/>
          </a:xfrm>
          <a:prstGeom prst="rect">
            <a:avLst/>
          </a:prstGeom>
          <a:noFill/>
          <a:ln w="9525">
            <a:noFill/>
            <a:miter lim="800000"/>
            <a:headEnd/>
            <a:tailEnd/>
          </a:ln>
        </p:spPr>
        <p:txBody>
          <a:bodyPr wrap="square" lIns="78845" tIns="39422" rIns="78845" bIns="39422">
            <a:spAutoFit/>
          </a:bodyPr>
          <a:lstStyle/>
          <a:p>
            <a:pPr>
              <a:buNone/>
            </a:pPr>
            <a:r>
              <a:rPr lang="en-US" altLang="zh-CN" sz="1200" i="1" dirty="0">
                <a:solidFill>
                  <a:schemeClr val="bg1">
                    <a:lumMod val="65000"/>
                  </a:schemeClr>
                </a:solidFill>
                <a:latin typeface="Arial" pitchFamily="34" charset="0"/>
                <a:ea typeface="微软雅黑" pitchFamily="34" charset="-122"/>
                <a:cs typeface="Arial" pitchFamily="34" charset="0"/>
              </a:rPr>
              <a:t>LPWA: Low Power Wide Area</a:t>
            </a:r>
            <a:endParaRPr lang="zh-CN" altLang="en-US" sz="1200" i="1" dirty="0">
              <a:solidFill>
                <a:schemeClr val="bg1">
                  <a:lumMod val="65000"/>
                </a:schemeClr>
              </a:solidFill>
              <a:latin typeface="Arial" pitchFamily="34" charset="0"/>
              <a:ea typeface="微软雅黑" pitchFamily="34" charset="-122"/>
              <a:cs typeface="Arial" pitchFamily="34" charset="0"/>
            </a:endParaRPr>
          </a:p>
        </p:txBody>
      </p:sp>
      <p:sp>
        <p:nvSpPr>
          <p:cNvPr id="82" name="TextBox 61"/>
          <p:cNvSpPr txBox="1">
            <a:spLocks noChangeArrowheads="1"/>
          </p:cNvSpPr>
          <p:nvPr/>
        </p:nvSpPr>
        <p:spPr bwMode="auto">
          <a:xfrm>
            <a:off x="8397766" y="3341006"/>
            <a:ext cx="1923292" cy="295058"/>
          </a:xfrm>
          <a:prstGeom prst="rect">
            <a:avLst/>
          </a:prstGeom>
          <a:noFill/>
          <a:ln w="9525">
            <a:noFill/>
            <a:miter lim="800000"/>
            <a:headEnd/>
            <a:tailEnd/>
          </a:ln>
        </p:spPr>
        <p:txBody>
          <a:bodyPr wrap="square" lIns="78845" tIns="39422" rIns="78845" bIns="39422" anchor="ctr" anchorCtr="1">
            <a:spAutoFit/>
          </a:bodyPr>
          <a:lstStyle/>
          <a:p>
            <a:pPr algn="ctr" defTabSz="790591">
              <a:defRPr/>
            </a:pPr>
            <a:r>
              <a:rPr lang="en-US" altLang="zh-CN" sz="1400" kern="0" dirty="0">
                <a:solidFill>
                  <a:sysClr val="window" lastClr="FFFFFF"/>
                </a:solidFill>
                <a:latin typeface="Arial" pitchFamily="34" charset="0"/>
                <a:ea typeface="微软雅黑" pitchFamily="34" charset="-122"/>
                <a:cs typeface="Arial" pitchFamily="34" charset="0"/>
              </a:rPr>
              <a:t>3G/4G</a:t>
            </a:r>
            <a:endParaRPr lang="zh-CN" altLang="en-US" sz="1400" kern="0" dirty="0">
              <a:solidFill>
                <a:sysClr val="window" lastClr="FFFFFF"/>
              </a:solidFill>
              <a:latin typeface="Arial" pitchFamily="34" charset="0"/>
              <a:ea typeface="微软雅黑" pitchFamily="34" charset="-122"/>
              <a:cs typeface="Arial" pitchFamily="34" charset="0"/>
            </a:endParaRPr>
          </a:p>
        </p:txBody>
      </p:sp>
      <p:sp>
        <p:nvSpPr>
          <p:cNvPr id="83" name="TextBox 55"/>
          <p:cNvSpPr txBox="1">
            <a:spLocks noChangeArrowheads="1"/>
          </p:cNvSpPr>
          <p:nvPr/>
        </p:nvSpPr>
        <p:spPr bwMode="auto">
          <a:xfrm>
            <a:off x="8234757" y="2170225"/>
            <a:ext cx="2086301" cy="341224"/>
          </a:xfrm>
          <a:prstGeom prst="rect">
            <a:avLst/>
          </a:prstGeom>
          <a:noFill/>
          <a:ln w="9525">
            <a:noFill/>
            <a:miter lim="800000"/>
            <a:headEnd/>
            <a:tailEnd/>
          </a:ln>
        </p:spPr>
        <p:txBody>
          <a:bodyPr wrap="square" lIns="78845" tIns="39422" rIns="78845" bIns="39422">
            <a:spAutoFit/>
          </a:bodyPr>
          <a:lstStyle/>
          <a:p>
            <a:pPr algn="ctr">
              <a:buNone/>
            </a:pPr>
            <a:r>
              <a:rPr lang="en-US" altLang="zh-CN" sz="1700" b="1" dirty="0">
                <a:solidFill>
                  <a:srgbClr val="FFC000"/>
                </a:solidFill>
                <a:latin typeface="Arial" pitchFamily="34" charset="0"/>
                <a:ea typeface="微软雅黑" pitchFamily="34" charset="-122"/>
                <a:cs typeface="Arial" pitchFamily="34" charset="0"/>
              </a:rPr>
              <a:t>Technology</a:t>
            </a:r>
            <a:endParaRPr lang="zh-CN" altLang="en-US" sz="1700" b="1" dirty="0">
              <a:solidFill>
                <a:srgbClr val="FFC000"/>
              </a:solidFill>
              <a:latin typeface="Arial" pitchFamily="34" charset="0"/>
              <a:ea typeface="微软雅黑" pitchFamily="34" charset="-122"/>
              <a:cs typeface="Arial" pitchFamily="34" charset="0"/>
            </a:endParaRPr>
          </a:p>
        </p:txBody>
      </p:sp>
      <p:sp>
        <p:nvSpPr>
          <p:cNvPr id="84" name="TextBox 9"/>
          <p:cNvSpPr txBox="1"/>
          <p:nvPr/>
        </p:nvSpPr>
        <p:spPr>
          <a:xfrm>
            <a:off x="8297920" y="4143985"/>
            <a:ext cx="2123024" cy="520342"/>
          </a:xfrm>
          <a:prstGeom prst="rect">
            <a:avLst/>
          </a:prstGeom>
        </p:spPr>
        <p:txBody>
          <a:bodyPr wrap="square" lIns="0" tIns="0" rIns="0" bIns="0" rtlCol="0">
            <a:noAutofit/>
          </a:bodyPr>
          <a:lstStyle/>
          <a:p>
            <a:pPr algn="ctr" defTabSz="1053952">
              <a:defRPr/>
            </a:pPr>
            <a:r>
              <a:rPr lang="en-GB" altLang="zh-CN" sz="1400" kern="0" dirty="0">
                <a:solidFill>
                  <a:sysClr val="window" lastClr="FFFFFF"/>
                </a:solidFill>
                <a:latin typeface="Arial" pitchFamily="34" charset="0"/>
                <a:ea typeface="微软雅黑" pitchFamily="34" charset="-122"/>
                <a:cs typeface="Arial" pitchFamily="34" charset="0"/>
              </a:rPr>
              <a:t>2G/3G/Cat-1</a:t>
            </a:r>
          </a:p>
          <a:p>
            <a:pPr algn="ctr" defTabSz="1053952">
              <a:defRPr/>
            </a:pPr>
            <a:r>
              <a:rPr lang="en-GB" altLang="zh-CN" sz="1400" kern="0" dirty="0">
                <a:solidFill>
                  <a:sysClr val="window" lastClr="FFFFFF"/>
                </a:solidFill>
                <a:latin typeface="Arial" pitchFamily="34" charset="0"/>
                <a:ea typeface="微软雅黑" pitchFamily="34" charset="-122"/>
                <a:cs typeface="Arial" pitchFamily="34" charset="0"/>
              </a:rPr>
              <a:t>Cat-M1</a:t>
            </a:r>
          </a:p>
        </p:txBody>
      </p:sp>
      <p:sp>
        <p:nvSpPr>
          <p:cNvPr id="85" name="TextBox 10"/>
          <p:cNvSpPr txBox="1"/>
          <p:nvPr/>
        </p:nvSpPr>
        <p:spPr>
          <a:xfrm>
            <a:off x="8218384" y="4942231"/>
            <a:ext cx="2282059" cy="1130547"/>
          </a:xfrm>
          <a:prstGeom prst="rect">
            <a:avLst/>
          </a:prstGeom>
          <a:ln w="19050">
            <a:noFill/>
            <a:prstDash val="dash"/>
          </a:ln>
        </p:spPr>
        <p:txBody>
          <a:bodyPr wrap="square" lIns="0" tIns="0" rIns="0" bIns="0" rtlCol="0" anchor="ctr">
            <a:noAutofit/>
          </a:bodyPr>
          <a:lstStyle/>
          <a:p>
            <a:pPr algn="ctr" defTabSz="1053952">
              <a:defRPr/>
            </a:pPr>
            <a:r>
              <a:rPr lang="en-GB" sz="1400" kern="0" dirty="0">
                <a:solidFill>
                  <a:sysClr val="window" lastClr="FFFFFF"/>
                </a:solidFill>
                <a:latin typeface="Arial" pitchFamily="34" charset="0"/>
                <a:cs typeface="Arial" pitchFamily="34" charset="0"/>
              </a:rPr>
              <a:t>Short Range Tech.</a:t>
            </a:r>
          </a:p>
          <a:p>
            <a:pPr algn="ctr" defTabSz="1053952">
              <a:defRPr/>
            </a:pPr>
            <a:r>
              <a:rPr lang="en-GB" sz="1400" kern="0" dirty="0" err="1">
                <a:solidFill>
                  <a:sysClr val="window" lastClr="FFFFFF"/>
                </a:solidFill>
                <a:latin typeface="Arial" pitchFamily="34" charset="0"/>
                <a:cs typeface="Arial" pitchFamily="34" charset="0"/>
              </a:rPr>
              <a:t>Sigfox</a:t>
            </a:r>
            <a:r>
              <a:rPr lang="en-GB" sz="1400" kern="0" dirty="0">
                <a:solidFill>
                  <a:sysClr val="window" lastClr="FFFFFF"/>
                </a:solidFill>
                <a:latin typeface="Arial" pitchFamily="34" charset="0"/>
                <a:cs typeface="Arial" pitchFamily="34" charset="0"/>
              </a:rPr>
              <a:t>, </a:t>
            </a:r>
            <a:r>
              <a:rPr lang="en-GB" altLang="zh-CN" sz="1400" kern="0" dirty="0" err="1">
                <a:solidFill>
                  <a:sysClr val="window" lastClr="FFFFFF"/>
                </a:solidFill>
                <a:latin typeface="Arial" pitchFamily="34" charset="0"/>
                <a:cs typeface="Arial" pitchFamily="34" charset="0"/>
              </a:rPr>
              <a:t>LoRa</a:t>
            </a:r>
            <a:endParaRPr lang="en-GB" altLang="zh-CN" sz="1400" kern="0" dirty="0">
              <a:solidFill>
                <a:sysClr val="window" lastClr="FFFFFF"/>
              </a:solidFill>
              <a:latin typeface="Arial" pitchFamily="34" charset="0"/>
              <a:cs typeface="Arial" pitchFamily="34" charset="0"/>
            </a:endParaRPr>
          </a:p>
          <a:p>
            <a:pPr algn="ctr" defTabSz="1053952">
              <a:defRPr/>
            </a:pPr>
            <a:r>
              <a:rPr lang="en-GB" sz="1400" kern="0" dirty="0">
                <a:solidFill>
                  <a:sysClr val="window" lastClr="FFFFFF"/>
                </a:solidFill>
                <a:latin typeface="Arial" pitchFamily="34" charset="0"/>
                <a:cs typeface="Arial" pitchFamily="34" charset="0"/>
              </a:rPr>
              <a:t>NB-IoT</a:t>
            </a:r>
            <a:endParaRPr lang="en-GB" sz="1200" kern="0" dirty="0">
              <a:solidFill>
                <a:sysClr val="window" lastClr="FFFFFF"/>
              </a:solidFill>
              <a:latin typeface="Arial" pitchFamily="34" charset="0"/>
              <a:cs typeface="Arial" pitchFamily="34" charset="0"/>
            </a:endParaRPr>
          </a:p>
        </p:txBody>
      </p:sp>
      <p:sp>
        <p:nvSpPr>
          <p:cNvPr id="86" name="矩形 85"/>
          <p:cNvSpPr/>
          <p:nvPr/>
        </p:nvSpPr>
        <p:spPr>
          <a:xfrm>
            <a:off x="5854224" y="3342132"/>
            <a:ext cx="1231404" cy="295262"/>
          </a:xfrm>
          <a:prstGeom prst="rect">
            <a:avLst/>
          </a:prstGeom>
          <a:noFill/>
        </p:spPr>
        <p:txBody>
          <a:bodyPr wrap="square" lIns="79047" tIns="39523" rIns="79047" bIns="39523" rtlCol="0">
            <a:spAutoFit/>
          </a:bodyPr>
          <a:lstStyle/>
          <a:p>
            <a:pPr marL="247059" indent="-247059" defTabSz="790591">
              <a:buFontTx/>
              <a:buChar char="l"/>
              <a:defRPr/>
            </a:pPr>
            <a:r>
              <a:rPr lang="en-US" altLang="zh-CN" sz="1400" kern="0" dirty="0">
                <a:solidFill>
                  <a:sysClr val="window" lastClr="FFFFFF"/>
                </a:solidFill>
                <a:latin typeface="Arial" pitchFamily="34" charset="0"/>
                <a:ea typeface="微软雅黑" pitchFamily="34" charset="-122"/>
                <a:cs typeface="Arial" pitchFamily="34" charset="0"/>
              </a:rPr>
              <a:t>&gt;10Mbps</a:t>
            </a:r>
          </a:p>
        </p:txBody>
      </p:sp>
      <p:sp>
        <p:nvSpPr>
          <p:cNvPr id="87" name="矩形 86"/>
          <p:cNvSpPr/>
          <p:nvPr/>
        </p:nvSpPr>
        <p:spPr>
          <a:xfrm>
            <a:off x="5854238" y="4044815"/>
            <a:ext cx="2300437" cy="726149"/>
          </a:xfrm>
          <a:prstGeom prst="rect">
            <a:avLst/>
          </a:prstGeom>
          <a:noFill/>
        </p:spPr>
        <p:txBody>
          <a:bodyPr wrap="square" lIns="79047" tIns="39523" rIns="79047" bIns="39523" rtlCol="0">
            <a:spAutoFit/>
          </a:bodyPr>
          <a:lstStyle/>
          <a:p>
            <a:pPr marL="247059" indent="-247059" defTabSz="790591">
              <a:buFontTx/>
              <a:buChar char="l"/>
              <a:defRPr/>
            </a:pPr>
            <a:r>
              <a:rPr lang="en-US" altLang="zh-CN" sz="1400" kern="0" dirty="0">
                <a:solidFill>
                  <a:sysClr val="window" lastClr="FFFFFF"/>
                </a:solidFill>
                <a:latin typeface="Arial" pitchFamily="34" charset="0"/>
                <a:ea typeface="微软雅黑" pitchFamily="34" charset="-122"/>
                <a:cs typeface="Arial" pitchFamily="34" charset="0"/>
              </a:rPr>
              <a:t>~1Mbps</a:t>
            </a:r>
          </a:p>
          <a:p>
            <a:pPr marL="247059" indent="-247059" defTabSz="790591">
              <a:buFontTx/>
              <a:buChar char="l"/>
              <a:defRPr/>
            </a:pPr>
            <a:r>
              <a:rPr lang="en-US" altLang="zh-CN" sz="1400" kern="0" dirty="0">
                <a:solidFill>
                  <a:sysClr val="window" lastClr="FFFFFF"/>
                </a:solidFill>
                <a:latin typeface="Arial" pitchFamily="34" charset="0"/>
                <a:ea typeface="微软雅黑" pitchFamily="34" charset="-122"/>
                <a:cs typeface="Arial" pitchFamily="34" charset="0"/>
              </a:rPr>
              <a:t> Low power consumption</a:t>
            </a:r>
            <a:endParaRPr lang="zh-CN" altLang="en-US" sz="1400" kern="0" dirty="0">
              <a:solidFill>
                <a:sysClr val="window" lastClr="FFFFFF"/>
              </a:solidFill>
              <a:latin typeface="Arial" pitchFamily="34" charset="0"/>
              <a:ea typeface="微软雅黑" pitchFamily="34" charset="-122"/>
              <a:cs typeface="Arial" pitchFamily="34" charset="0"/>
            </a:endParaRPr>
          </a:p>
        </p:txBody>
      </p:sp>
      <p:sp>
        <p:nvSpPr>
          <p:cNvPr id="88" name="TextBox 41"/>
          <p:cNvSpPr txBox="1"/>
          <p:nvPr/>
        </p:nvSpPr>
        <p:spPr>
          <a:xfrm>
            <a:off x="561913" y="4044816"/>
            <a:ext cx="2494490" cy="726149"/>
          </a:xfrm>
          <a:prstGeom prst="rect">
            <a:avLst/>
          </a:prstGeom>
          <a:noFill/>
        </p:spPr>
        <p:txBody>
          <a:bodyPr wrap="square" lIns="79047" tIns="39523" rIns="79047" bIns="39523" rtlCol="0">
            <a:spAutoFit/>
          </a:bodyPr>
          <a:lstStyle/>
          <a:p>
            <a:pPr marL="247059" indent="-247059" defTabSz="790591">
              <a:buFont typeface="Wingdings" panose="05000000000000000000" pitchFamily="2" charset="2"/>
              <a:buChar char="l"/>
              <a:defRPr/>
            </a:pPr>
            <a:r>
              <a:rPr lang="en-US" altLang="zh-CN" sz="1400" kern="0" dirty="0">
                <a:solidFill>
                  <a:sysClr val="window" lastClr="FFFFFF"/>
                </a:solidFill>
                <a:latin typeface="Arial" pitchFamily="34" charset="0"/>
                <a:ea typeface="微软雅黑" pitchFamily="34" charset="-122"/>
                <a:cs typeface="Arial" pitchFamily="34" charset="0"/>
              </a:rPr>
              <a:t>IoT Gateway Backhaul</a:t>
            </a:r>
          </a:p>
          <a:p>
            <a:pPr marL="247059" indent="-247059" defTabSz="790591">
              <a:buFont typeface="Wingdings" panose="05000000000000000000" pitchFamily="2" charset="2"/>
              <a:buChar char="l"/>
              <a:defRPr/>
            </a:pPr>
            <a:r>
              <a:rPr lang="en-US" altLang="zh-CN" sz="1400" kern="0" dirty="0">
                <a:solidFill>
                  <a:sysClr val="window" lastClr="FFFFFF"/>
                </a:solidFill>
                <a:latin typeface="Arial" pitchFamily="34" charset="0"/>
                <a:ea typeface="微软雅黑" pitchFamily="34" charset="-122"/>
                <a:cs typeface="Arial" pitchFamily="34" charset="0"/>
              </a:rPr>
              <a:t>Wearable</a:t>
            </a:r>
          </a:p>
          <a:p>
            <a:pPr marL="247059" indent="-247059" defTabSz="790591">
              <a:buFont typeface="Wingdings" panose="05000000000000000000" pitchFamily="2" charset="2"/>
              <a:buChar char="l"/>
              <a:defRPr/>
            </a:pPr>
            <a:r>
              <a:rPr lang="en-US" altLang="zh-CN" sz="1400" kern="0" dirty="0">
                <a:solidFill>
                  <a:sysClr val="window" lastClr="FFFFFF"/>
                </a:solidFill>
                <a:latin typeface="Arial" pitchFamily="34" charset="0"/>
                <a:ea typeface="微软雅黑" pitchFamily="34" charset="-122"/>
                <a:cs typeface="Arial" pitchFamily="34" charset="0"/>
              </a:rPr>
              <a:t>…</a:t>
            </a:r>
          </a:p>
        </p:txBody>
      </p:sp>
      <p:sp>
        <p:nvSpPr>
          <p:cNvPr id="89" name="TextBox 41"/>
          <p:cNvSpPr txBox="1"/>
          <p:nvPr/>
        </p:nvSpPr>
        <p:spPr>
          <a:xfrm>
            <a:off x="561913" y="5041667"/>
            <a:ext cx="2494490" cy="941592"/>
          </a:xfrm>
          <a:prstGeom prst="rect">
            <a:avLst/>
          </a:prstGeom>
          <a:noFill/>
        </p:spPr>
        <p:txBody>
          <a:bodyPr wrap="square" lIns="79047" tIns="39523" rIns="79047" bIns="39523" rtlCol="0">
            <a:spAutoFit/>
          </a:bodyPr>
          <a:lstStyle/>
          <a:p>
            <a:pPr marL="247059" indent="-247059" defTabSz="790591">
              <a:buFont typeface="Wingdings" panose="05000000000000000000" pitchFamily="2" charset="2"/>
              <a:buChar char="l"/>
              <a:defRPr/>
            </a:pPr>
            <a:r>
              <a:rPr lang="en-US" altLang="zh-CN" sz="1400" kern="0" dirty="0">
                <a:solidFill>
                  <a:sysClr val="window" lastClr="FFFFFF"/>
                </a:solidFill>
                <a:latin typeface="Arial" pitchFamily="34" charset="0"/>
                <a:ea typeface="微软雅黑" pitchFamily="34" charset="-122"/>
                <a:cs typeface="Arial" pitchFamily="34" charset="0"/>
              </a:rPr>
              <a:t>Sensors, Meters</a:t>
            </a:r>
          </a:p>
          <a:p>
            <a:pPr marL="247059" indent="-247059" defTabSz="790591">
              <a:buFont typeface="Wingdings" panose="05000000000000000000" pitchFamily="2" charset="2"/>
              <a:buChar char="l"/>
              <a:defRPr/>
            </a:pPr>
            <a:r>
              <a:rPr lang="en-US" altLang="zh-CN" sz="1400" kern="0" dirty="0">
                <a:solidFill>
                  <a:sysClr val="window" lastClr="FFFFFF"/>
                </a:solidFill>
                <a:latin typeface="Arial" pitchFamily="34" charset="0"/>
                <a:ea typeface="微软雅黑" pitchFamily="34" charset="-122"/>
                <a:cs typeface="Arial" pitchFamily="34" charset="0"/>
              </a:rPr>
              <a:t>Asset Tracking</a:t>
            </a:r>
          </a:p>
          <a:p>
            <a:pPr marL="247059" indent="-247059" defTabSz="790591">
              <a:buFont typeface="Wingdings" panose="05000000000000000000" pitchFamily="2" charset="2"/>
              <a:buChar char="l"/>
              <a:defRPr/>
            </a:pPr>
            <a:r>
              <a:rPr lang="en-US" altLang="zh-CN" sz="1400" kern="0" dirty="0">
                <a:solidFill>
                  <a:sysClr val="window" lastClr="FFFFFF"/>
                </a:solidFill>
                <a:latin typeface="Arial" pitchFamily="34" charset="0"/>
                <a:ea typeface="微软雅黑" pitchFamily="34" charset="-122"/>
                <a:cs typeface="Arial" pitchFamily="34" charset="0"/>
              </a:rPr>
              <a:t>Smart Parking</a:t>
            </a:r>
          </a:p>
          <a:p>
            <a:pPr marL="247059" indent="-247059" defTabSz="790591">
              <a:buFont typeface="Wingdings" panose="05000000000000000000" pitchFamily="2" charset="2"/>
              <a:buChar char="l"/>
              <a:defRPr/>
            </a:pPr>
            <a:r>
              <a:rPr lang="en-US" altLang="zh-CN" sz="1400" kern="0" dirty="0">
                <a:solidFill>
                  <a:sysClr val="window" lastClr="FFFFFF"/>
                </a:solidFill>
                <a:latin typeface="Arial" pitchFamily="34" charset="0"/>
                <a:ea typeface="微软雅黑" pitchFamily="34" charset="-122"/>
                <a:cs typeface="Arial" pitchFamily="34" charset="0"/>
              </a:rPr>
              <a:t>Smart agriculture …</a:t>
            </a:r>
          </a:p>
        </p:txBody>
      </p:sp>
      <p:grpSp>
        <p:nvGrpSpPr>
          <p:cNvPr id="3" name="组合 89"/>
          <p:cNvGrpSpPr/>
          <p:nvPr/>
        </p:nvGrpSpPr>
        <p:grpSpPr>
          <a:xfrm>
            <a:off x="3984961" y="5743048"/>
            <a:ext cx="410990" cy="410990"/>
            <a:chOff x="9424262" y="3624634"/>
            <a:chExt cx="671166" cy="671164"/>
          </a:xfrm>
        </p:grpSpPr>
        <p:sp>
          <p:nvSpPr>
            <p:cNvPr id="91" name="椭圆 90"/>
            <p:cNvSpPr/>
            <p:nvPr/>
          </p:nvSpPr>
          <p:spPr>
            <a:xfrm>
              <a:off x="9424262" y="3624634"/>
              <a:ext cx="671166" cy="671164"/>
            </a:xfrm>
            <a:prstGeom prst="ellipse">
              <a:avLst/>
            </a:prstGeom>
            <a:solidFill>
              <a:sysClr val="window" lastClr="FFFFFF"/>
            </a:solidFill>
            <a:ln w="19050" cap="rnd" cmpd="sng" algn="ctr">
              <a:noFill/>
              <a:prstDash val="solid"/>
            </a:ln>
            <a:effectLst/>
          </p:spPr>
          <p:txBody>
            <a:bodyPr rot="0" spcFirstLastPara="0" vertOverflow="overflow" horzOverflow="overflow" vert="horz" wrap="square" lIns="79085" tIns="39542" rIns="79085" bIns="39542" numCol="1" spcCol="0" rtlCol="0" fromWordArt="0" anchor="ctr" anchorCtr="0" forceAA="0" compatLnSpc="1">
              <a:prstTxWarp prst="textNoShape">
                <a:avLst/>
              </a:prstTxWarp>
              <a:noAutofit/>
            </a:bodyPr>
            <a:lstStyle/>
            <a:p>
              <a:pPr algn="ctr" defTabSz="790591">
                <a:defRPr/>
              </a:pPr>
              <a:endParaRPr lang="zh-CN" altLang="en-US" sz="1600" kern="0" dirty="0">
                <a:solidFill>
                  <a:sysClr val="window" lastClr="FFFFFF"/>
                </a:solidFill>
                <a:latin typeface="Arial"/>
                <a:ea typeface="微软雅黑"/>
              </a:endParaRPr>
            </a:p>
          </p:txBody>
        </p:sp>
        <p:grpSp>
          <p:nvGrpSpPr>
            <p:cNvPr id="4" name="组合 220"/>
            <p:cNvGrpSpPr/>
            <p:nvPr/>
          </p:nvGrpSpPr>
          <p:grpSpPr>
            <a:xfrm>
              <a:off x="9572119" y="3754208"/>
              <a:ext cx="362456" cy="418736"/>
              <a:chOff x="7782165" y="7934954"/>
              <a:chExt cx="560388" cy="977900"/>
            </a:xfrm>
            <a:solidFill>
              <a:sysClr val="windowText" lastClr="000000"/>
            </a:solidFill>
          </p:grpSpPr>
          <p:sp>
            <p:nvSpPr>
              <p:cNvPr id="93" name="Freeform 171"/>
              <p:cNvSpPr>
                <a:spLocks noEditPoints="1"/>
              </p:cNvSpPr>
              <p:nvPr/>
            </p:nvSpPr>
            <p:spPr bwMode="auto">
              <a:xfrm>
                <a:off x="7782165" y="7934954"/>
                <a:ext cx="560388" cy="977900"/>
              </a:xfrm>
              <a:custGeom>
                <a:avLst/>
                <a:gdLst/>
                <a:ahLst/>
                <a:cxnLst>
                  <a:cxn ang="0">
                    <a:pos x="82" y="261"/>
                  </a:cxn>
                  <a:cxn ang="0">
                    <a:pos x="15" y="90"/>
                  </a:cxn>
                  <a:cxn ang="0">
                    <a:pos x="47" y="8"/>
                  </a:cxn>
                  <a:cxn ang="0">
                    <a:pos x="146" y="63"/>
                  </a:cxn>
                  <a:cxn ang="0">
                    <a:pos x="98" y="260"/>
                  </a:cxn>
                  <a:cxn ang="0">
                    <a:pos x="82" y="261"/>
                  </a:cxn>
                  <a:cxn ang="0">
                    <a:pos x="82" y="256"/>
                  </a:cxn>
                  <a:cxn ang="0">
                    <a:pos x="96" y="255"/>
                  </a:cxn>
                  <a:cxn ang="0">
                    <a:pos x="141" y="63"/>
                  </a:cxn>
                  <a:cxn ang="0">
                    <a:pos x="50" y="12"/>
                  </a:cxn>
                  <a:cxn ang="0">
                    <a:pos x="19" y="91"/>
                  </a:cxn>
                  <a:cxn ang="0">
                    <a:pos x="79" y="239"/>
                  </a:cxn>
                  <a:cxn ang="0">
                    <a:pos x="89" y="37"/>
                  </a:cxn>
                  <a:cxn ang="0">
                    <a:pos x="90" y="36"/>
                  </a:cxn>
                  <a:cxn ang="0">
                    <a:pos x="106" y="170"/>
                  </a:cxn>
                  <a:cxn ang="0">
                    <a:pos x="79" y="239"/>
                  </a:cxn>
                  <a:cxn ang="0">
                    <a:pos x="78" y="230"/>
                  </a:cxn>
                  <a:cxn ang="0">
                    <a:pos x="83" y="225"/>
                  </a:cxn>
                  <a:cxn ang="0">
                    <a:pos x="98" y="43"/>
                  </a:cxn>
                  <a:cxn ang="0">
                    <a:pos x="93" y="40"/>
                  </a:cxn>
                  <a:cxn ang="0">
                    <a:pos x="115" y="171"/>
                  </a:cxn>
                  <a:cxn ang="0">
                    <a:pos x="129" y="171"/>
                  </a:cxn>
                  <a:cxn ang="0">
                    <a:pos x="122" y="169"/>
                  </a:cxn>
                  <a:cxn ang="0">
                    <a:pos x="122" y="173"/>
                  </a:cxn>
                  <a:cxn ang="0">
                    <a:pos x="122" y="169"/>
                  </a:cxn>
                  <a:cxn ang="0">
                    <a:pos x="117" y="149"/>
                  </a:cxn>
                  <a:cxn ang="0">
                    <a:pos x="131" y="149"/>
                  </a:cxn>
                  <a:cxn ang="0">
                    <a:pos x="124" y="147"/>
                  </a:cxn>
                  <a:cxn ang="0">
                    <a:pos x="124" y="151"/>
                  </a:cxn>
                  <a:cxn ang="0">
                    <a:pos x="124" y="147"/>
                  </a:cxn>
                  <a:cxn ang="0">
                    <a:pos x="120" y="128"/>
                  </a:cxn>
                  <a:cxn ang="0">
                    <a:pos x="134" y="128"/>
                  </a:cxn>
                  <a:cxn ang="0">
                    <a:pos x="127" y="126"/>
                  </a:cxn>
                  <a:cxn ang="0">
                    <a:pos x="127" y="130"/>
                  </a:cxn>
                  <a:cxn ang="0">
                    <a:pos x="127" y="126"/>
                  </a:cxn>
                  <a:cxn ang="0">
                    <a:pos x="120" y="107"/>
                  </a:cxn>
                  <a:cxn ang="0">
                    <a:pos x="134" y="107"/>
                  </a:cxn>
                  <a:cxn ang="0">
                    <a:pos x="127" y="104"/>
                  </a:cxn>
                  <a:cxn ang="0">
                    <a:pos x="127" y="109"/>
                  </a:cxn>
                  <a:cxn ang="0">
                    <a:pos x="127" y="104"/>
                  </a:cxn>
                  <a:cxn ang="0">
                    <a:pos x="119" y="85"/>
                  </a:cxn>
                  <a:cxn ang="0">
                    <a:pos x="133" y="85"/>
                  </a:cxn>
                  <a:cxn ang="0">
                    <a:pos x="126" y="83"/>
                  </a:cxn>
                  <a:cxn ang="0">
                    <a:pos x="126" y="87"/>
                  </a:cxn>
                  <a:cxn ang="0">
                    <a:pos x="126" y="83"/>
                  </a:cxn>
                  <a:cxn ang="0">
                    <a:pos x="117" y="64"/>
                  </a:cxn>
                  <a:cxn ang="0">
                    <a:pos x="131" y="64"/>
                  </a:cxn>
                  <a:cxn ang="0">
                    <a:pos x="124" y="62"/>
                  </a:cxn>
                  <a:cxn ang="0">
                    <a:pos x="124" y="66"/>
                  </a:cxn>
                  <a:cxn ang="0">
                    <a:pos x="124" y="62"/>
                  </a:cxn>
                </a:cxnLst>
                <a:rect l="0" t="0" r="r" b="b"/>
                <a:pathLst>
                  <a:path w="149" h="261">
                    <a:moveTo>
                      <a:pt x="82" y="261"/>
                    </a:moveTo>
                    <a:cubicBezTo>
                      <a:pt x="82" y="261"/>
                      <a:pt x="82" y="261"/>
                      <a:pt x="82" y="261"/>
                    </a:cubicBezTo>
                    <a:cubicBezTo>
                      <a:pt x="57" y="261"/>
                      <a:pt x="34" y="251"/>
                      <a:pt x="33" y="251"/>
                    </a:cubicBezTo>
                    <a:cubicBezTo>
                      <a:pt x="0" y="231"/>
                      <a:pt x="6" y="157"/>
                      <a:pt x="15" y="90"/>
                    </a:cubicBezTo>
                    <a:cubicBezTo>
                      <a:pt x="23" y="24"/>
                      <a:pt x="35" y="16"/>
                      <a:pt x="45" y="9"/>
                    </a:cubicBezTo>
                    <a:cubicBezTo>
                      <a:pt x="46" y="9"/>
                      <a:pt x="46" y="8"/>
                      <a:pt x="47" y="8"/>
                    </a:cubicBezTo>
                    <a:cubicBezTo>
                      <a:pt x="54" y="3"/>
                      <a:pt x="65" y="0"/>
                      <a:pt x="77" y="0"/>
                    </a:cubicBezTo>
                    <a:cubicBezTo>
                      <a:pt x="110" y="0"/>
                      <a:pt x="144" y="20"/>
                      <a:pt x="146" y="63"/>
                    </a:cubicBezTo>
                    <a:cubicBezTo>
                      <a:pt x="148" y="132"/>
                      <a:pt x="149" y="174"/>
                      <a:pt x="134" y="216"/>
                    </a:cubicBezTo>
                    <a:cubicBezTo>
                      <a:pt x="122" y="250"/>
                      <a:pt x="99" y="259"/>
                      <a:pt x="98" y="260"/>
                    </a:cubicBezTo>
                    <a:cubicBezTo>
                      <a:pt x="97" y="260"/>
                      <a:pt x="97" y="260"/>
                      <a:pt x="97" y="260"/>
                    </a:cubicBezTo>
                    <a:cubicBezTo>
                      <a:pt x="93" y="261"/>
                      <a:pt x="87" y="261"/>
                      <a:pt x="82" y="261"/>
                    </a:cubicBezTo>
                    <a:close/>
                    <a:moveTo>
                      <a:pt x="36" y="246"/>
                    </a:moveTo>
                    <a:cubicBezTo>
                      <a:pt x="36" y="246"/>
                      <a:pt x="58" y="256"/>
                      <a:pt x="82" y="256"/>
                    </a:cubicBezTo>
                    <a:cubicBezTo>
                      <a:pt x="82" y="256"/>
                      <a:pt x="82" y="256"/>
                      <a:pt x="82" y="256"/>
                    </a:cubicBezTo>
                    <a:cubicBezTo>
                      <a:pt x="87" y="256"/>
                      <a:pt x="92" y="256"/>
                      <a:pt x="96" y="255"/>
                    </a:cubicBezTo>
                    <a:cubicBezTo>
                      <a:pt x="98" y="254"/>
                      <a:pt x="119" y="244"/>
                      <a:pt x="129" y="214"/>
                    </a:cubicBezTo>
                    <a:cubicBezTo>
                      <a:pt x="144" y="173"/>
                      <a:pt x="143" y="132"/>
                      <a:pt x="141" y="63"/>
                    </a:cubicBezTo>
                    <a:cubicBezTo>
                      <a:pt x="139" y="20"/>
                      <a:pt x="106" y="5"/>
                      <a:pt x="77" y="5"/>
                    </a:cubicBezTo>
                    <a:cubicBezTo>
                      <a:pt x="66" y="5"/>
                      <a:pt x="56" y="7"/>
                      <a:pt x="50" y="12"/>
                    </a:cubicBezTo>
                    <a:cubicBezTo>
                      <a:pt x="49" y="12"/>
                      <a:pt x="48" y="13"/>
                      <a:pt x="47" y="13"/>
                    </a:cubicBezTo>
                    <a:cubicBezTo>
                      <a:pt x="39" y="19"/>
                      <a:pt x="27" y="26"/>
                      <a:pt x="19" y="91"/>
                    </a:cubicBezTo>
                    <a:cubicBezTo>
                      <a:pt x="11" y="156"/>
                      <a:pt x="5" y="228"/>
                      <a:pt x="36" y="246"/>
                    </a:cubicBezTo>
                    <a:close/>
                    <a:moveTo>
                      <a:pt x="79" y="239"/>
                    </a:moveTo>
                    <a:cubicBezTo>
                      <a:pt x="75" y="239"/>
                      <a:pt x="73" y="233"/>
                      <a:pt x="73" y="231"/>
                    </a:cubicBezTo>
                    <a:cubicBezTo>
                      <a:pt x="65" y="101"/>
                      <a:pt x="89" y="38"/>
                      <a:pt x="89" y="37"/>
                    </a:cubicBezTo>
                    <a:cubicBezTo>
                      <a:pt x="89" y="36"/>
                      <a:pt x="89" y="36"/>
                      <a:pt x="89" y="36"/>
                    </a:cubicBezTo>
                    <a:cubicBezTo>
                      <a:pt x="90" y="36"/>
                      <a:pt x="90" y="36"/>
                      <a:pt x="90" y="36"/>
                    </a:cubicBezTo>
                    <a:cubicBezTo>
                      <a:pt x="95" y="34"/>
                      <a:pt x="99" y="36"/>
                      <a:pt x="102" y="40"/>
                    </a:cubicBezTo>
                    <a:cubicBezTo>
                      <a:pt x="116" y="62"/>
                      <a:pt x="111" y="159"/>
                      <a:pt x="106" y="170"/>
                    </a:cubicBezTo>
                    <a:cubicBezTo>
                      <a:pt x="99" y="189"/>
                      <a:pt x="87" y="226"/>
                      <a:pt x="87" y="227"/>
                    </a:cubicBezTo>
                    <a:cubicBezTo>
                      <a:pt x="84" y="235"/>
                      <a:pt x="82" y="239"/>
                      <a:pt x="79" y="239"/>
                    </a:cubicBezTo>
                    <a:close/>
                    <a:moveTo>
                      <a:pt x="93" y="40"/>
                    </a:moveTo>
                    <a:cubicBezTo>
                      <a:pt x="90" y="49"/>
                      <a:pt x="70" y="111"/>
                      <a:pt x="78" y="230"/>
                    </a:cubicBezTo>
                    <a:cubicBezTo>
                      <a:pt x="78" y="231"/>
                      <a:pt x="78" y="233"/>
                      <a:pt x="79" y="233"/>
                    </a:cubicBezTo>
                    <a:cubicBezTo>
                      <a:pt x="79" y="233"/>
                      <a:pt x="81" y="231"/>
                      <a:pt x="83" y="225"/>
                    </a:cubicBezTo>
                    <a:cubicBezTo>
                      <a:pt x="83" y="225"/>
                      <a:pt x="94" y="188"/>
                      <a:pt x="102" y="168"/>
                    </a:cubicBezTo>
                    <a:cubicBezTo>
                      <a:pt x="106" y="159"/>
                      <a:pt x="111" y="63"/>
                      <a:pt x="98" y="43"/>
                    </a:cubicBezTo>
                    <a:cubicBezTo>
                      <a:pt x="96" y="40"/>
                      <a:pt x="94" y="40"/>
                      <a:pt x="94" y="40"/>
                    </a:cubicBezTo>
                    <a:cubicBezTo>
                      <a:pt x="93" y="40"/>
                      <a:pt x="93" y="40"/>
                      <a:pt x="93" y="40"/>
                    </a:cubicBezTo>
                    <a:close/>
                    <a:moveTo>
                      <a:pt x="122" y="178"/>
                    </a:moveTo>
                    <a:cubicBezTo>
                      <a:pt x="118" y="178"/>
                      <a:pt x="115" y="174"/>
                      <a:pt x="115" y="171"/>
                    </a:cubicBezTo>
                    <a:cubicBezTo>
                      <a:pt x="115" y="167"/>
                      <a:pt x="118" y="164"/>
                      <a:pt x="122" y="164"/>
                    </a:cubicBezTo>
                    <a:cubicBezTo>
                      <a:pt x="125" y="164"/>
                      <a:pt x="129" y="167"/>
                      <a:pt x="129" y="171"/>
                    </a:cubicBezTo>
                    <a:cubicBezTo>
                      <a:pt x="129" y="174"/>
                      <a:pt x="125" y="178"/>
                      <a:pt x="122" y="178"/>
                    </a:cubicBezTo>
                    <a:close/>
                    <a:moveTo>
                      <a:pt x="122" y="169"/>
                    </a:moveTo>
                    <a:cubicBezTo>
                      <a:pt x="120" y="169"/>
                      <a:pt x="120" y="170"/>
                      <a:pt x="120" y="171"/>
                    </a:cubicBezTo>
                    <a:cubicBezTo>
                      <a:pt x="120" y="172"/>
                      <a:pt x="120" y="173"/>
                      <a:pt x="122" y="173"/>
                    </a:cubicBezTo>
                    <a:cubicBezTo>
                      <a:pt x="123" y="173"/>
                      <a:pt x="124" y="172"/>
                      <a:pt x="124" y="171"/>
                    </a:cubicBezTo>
                    <a:cubicBezTo>
                      <a:pt x="124" y="170"/>
                      <a:pt x="123" y="169"/>
                      <a:pt x="122" y="169"/>
                    </a:cubicBezTo>
                    <a:close/>
                    <a:moveTo>
                      <a:pt x="124" y="156"/>
                    </a:moveTo>
                    <a:cubicBezTo>
                      <a:pt x="120" y="156"/>
                      <a:pt x="117" y="153"/>
                      <a:pt x="117" y="149"/>
                    </a:cubicBezTo>
                    <a:cubicBezTo>
                      <a:pt x="117" y="145"/>
                      <a:pt x="120" y="142"/>
                      <a:pt x="124" y="142"/>
                    </a:cubicBezTo>
                    <a:cubicBezTo>
                      <a:pt x="128" y="142"/>
                      <a:pt x="131" y="145"/>
                      <a:pt x="131" y="149"/>
                    </a:cubicBezTo>
                    <a:cubicBezTo>
                      <a:pt x="131" y="153"/>
                      <a:pt x="128" y="156"/>
                      <a:pt x="124" y="156"/>
                    </a:cubicBezTo>
                    <a:close/>
                    <a:moveTo>
                      <a:pt x="124" y="147"/>
                    </a:moveTo>
                    <a:cubicBezTo>
                      <a:pt x="123" y="147"/>
                      <a:pt x="122" y="148"/>
                      <a:pt x="122" y="149"/>
                    </a:cubicBezTo>
                    <a:cubicBezTo>
                      <a:pt x="122" y="150"/>
                      <a:pt x="123" y="151"/>
                      <a:pt x="124" y="151"/>
                    </a:cubicBezTo>
                    <a:cubicBezTo>
                      <a:pt x="125" y="151"/>
                      <a:pt x="126" y="150"/>
                      <a:pt x="126" y="149"/>
                    </a:cubicBezTo>
                    <a:cubicBezTo>
                      <a:pt x="126" y="148"/>
                      <a:pt x="125" y="147"/>
                      <a:pt x="124" y="147"/>
                    </a:cubicBezTo>
                    <a:close/>
                    <a:moveTo>
                      <a:pt x="127" y="135"/>
                    </a:moveTo>
                    <a:cubicBezTo>
                      <a:pt x="123" y="135"/>
                      <a:pt x="120" y="132"/>
                      <a:pt x="120" y="128"/>
                    </a:cubicBezTo>
                    <a:cubicBezTo>
                      <a:pt x="120" y="124"/>
                      <a:pt x="123" y="121"/>
                      <a:pt x="127" y="121"/>
                    </a:cubicBezTo>
                    <a:cubicBezTo>
                      <a:pt x="130" y="121"/>
                      <a:pt x="134" y="124"/>
                      <a:pt x="134" y="128"/>
                    </a:cubicBezTo>
                    <a:cubicBezTo>
                      <a:pt x="134" y="132"/>
                      <a:pt x="130" y="135"/>
                      <a:pt x="127" y="135"/>
                    </a:cubicBezTo>
                    <a:close/>
                    <a:moveTo>
                      <a:pt x="127" y="126"/>
                    </a:moveTo>
                    <a:cubicBezTo>
                      <a:pt x="125" y="126"/>
                      <a:pt x="125" y="127"/>
                      <a:pt x="125" y="128"/>
                    </a:cubicBezTo>
                    <a:cubicBezTo>
                      <a:pt x="125" y="129"/>
                      <a:pt x="125" y="130"/>
                      <a:pt x="127" y="130"/>
                    </a:cubicBezTo>
                    <a:cubicBezTo>
                      <a:pt x="128" y="130"/>
                      <a:pt x="129" y="129"/>
                      <a:pt x="129" y="128"/>
                    </a:cubicBezTo>
                    <a:cubicBezTo>
                      <a:pt x="129" y="127"/>
                      <a:pt x="128" y="126"/>
                      <a:pt x="127" y="126"/>
                    </a:cubicBezTo>
                    <a:close/>
                    <a:moveTo>
                      <a:pt x="127" y="113"/>
                    </a:moveTo>
                    <a:cubicBezTo>
                      <a:pt x="123" y="113"/>
                      <a:pt x="120" y="110"/>
                      <a:pt x="120" y="107"/>
                    </a:cubicBezTo>
                    <a:cubicBezTo>
                      <a:pt x="120" y="103"/>
                      <a:pt x="123" y="100"/>
                      <a:pt x="127" y="100"/>
                    </a:cubicBezTo>
                    <a:cubicBezTo>
                      <a:pt x="130" y="100"/>
                      <a:pt x="134" y="103"/>
                      <a:pt x="134" y="107"/>
                    </a:cubicBezTo>
                    <a:cubicBezTo>
                      <a:pt x="134" y="110"/>
                      <a:pt x="130" y="113"/>
                      <a:pt x="127" y="113"/>
                    </a:cubicBezTo>
                    <a:close/>
                    <a:moveTo>
                      <a:pt x="127" y="104"/>
                    </a:moveTo>
                    <a:cubicBezTo>
                      <a:pt x="125" y="104"/>
                      <a:pt x="125" y="105"/>
                      <a:pt x="125" y="107"/>
                    </a:cubicBezTo>
                    <a:cubicBezTo>
                      <a:pt x="125" y="108"/>
                      <a:pt x="125" y="109"/>
                      <a:pt x="127" y="109"/>
                    </a:cubicBezTo>
                    <a:cubicBezTo>
                      <a:pt x="128" y="109"/>
                      <a:pt x="129" y="108"/>
                      <a:pt x="129" y="107"/>
                    </a:cubicBezTo>
                    <a:cubicBezTo>
                      <a:pt x="129" y="105"/>
                      <a:pt x="128" y="104"/>
                      <a:pt x="127" y="104"/>
                    </a:cubicBezTo>
                    <a:close/>
                    <a:moveTo>
                      <a:pt x="126" y="92"/>
                    </a:moveTo>
                    <a:cubicBezTo>
                      <a:pt x="122" y="92"/>
                      <a:pt x="119" y="89"/>
                      <a:pt x="119" y="85"/>
                    </a:cubicBezTo>
                    <a:cubicBezTo>
                      <a:pt x="119" y="81"/>
                      <a:pt x="122" y="78"/>
                      <a:pt x="126" y="78"/>
                    </a:cubicBezTo>
                    <a:cubicBezTo>
                      <a:pt x="130" y="78"/>
                      <a:pt x="133" y="81"/>
                      <a:pt x="133" y="85"/>
                    </a:cubicBezTo>
                    <a:cubicBezTo>
                      <a:pt x="133" y="89"/>
                      <a:pt x="130" y="92"/>
                      <a:pt x="126" y="92"/>
                    </a:cubicBezTo>
                    <a:close/>
                    <a:moveTo>
                      <a:pt x="126" y="83"/>
                    </a:moveTo>
                    <a:cubicBezTo>
                      <a:pt x="125" y="83"/>
                      <a:pt x="124" y="84"/>
                      <a:pt x="124" y="85"/>
                    </a:cubicBezTo>
                    <a:cubicBezTo>
                      <a:pt x="124" y="86"/>
                      <a:pt x="125" y="87"/>
                      <a:pt x="126" y="87"/>
                    </a:cubicBezTo>
                    <a:cubicBezTo>
                      <a:pt x="127" y="87"/>
                      <a:pt x="128" y="86"/>
                      <a:pt x="128" y="85"/>
                    </a:cubicBezTo>
                    <a:cubicBezTo>
                      <a:pt x="128" y="84"/>
                      <a:pt x="127" y="83"/>
                      <a:pt x="126" y="83"/>
                    </a:cubicBezTo>
                    <a:close/>
                    <a:moveTo>
                      <a:pt x="124" y="71"/>
                    </a:moveTo>
                    <a:cubicBezTo>
                      <a:pt x="120" y="71"/>
                      <a:pt x="117" y="68"/>
                      <a:pt x="117" y="64"/>
                    </a:cubicBezTo>
                    <a:cubicBezTo>
                      <a:pt x="117" y="60"/>
                      <a:pt x="120" y="57"/>
                      <a:pt x="124" y="57"/>
                    </a:cubicBezTo>
                    <a:cubicBezTo>
                      <a:pt x="128" y="57"/>
                      <a:pt x="131" y="60"/>
                      <a:pt x="131" y="64"/>
                    </a:cubicBezTo>
                    <a:cubicBezTo>
                      <a:pt x="131" y="68"/>
                      <a:pt x="128" y="71"/>
                      <a:pt x="124" y="71"/>
                    </a:cubicBezTo>
                    <a:close/>
                    <a:moveTo>
                      <a:pt x="124" y="62"/>
                    </a:moveTo>
                    <a:cubicBezTo>
                      <a:pt x="123" y="62"/>
                      <a:pt x="122" y="63"/>
                      <a:pt x="122" y="64"/>
                    </a:cubicBezTo>
                    <a:cubicBezTo>
                      <a:pt x="122" y="65"/>
                      <a:pt x="123" y="66"/>
                      <a:pt x="124" y="66"/>
                    </a:cubicBezTo>
                    <a:cubicBezTo>
                      <a:pt x="125" y="66"/>
                      <a:pt x="126" y="65"/>
                      <a:pt x="126" y="64"/>
                    </a:cubicBezTo>
                    <a:cubicBezTo>
                      <a:pt x="126" y="63"/>
                      <a:pt x="125" y="62"/>
                      <a:pt x="124" y="62"/>
                    </a:cubicBezTo>
                    <a:close/>
                  </a:path>
                </a:pathLst>
              </a:custGeom>
              <a:grpFill/>
              <a:ln w="9525">
                <a:noFill/>
                <a:round/>
                <a:headEnd/>
                <a:tailEnd/>
              </a:ln>
            </p:spPr>
            <p:txBody>
              <a:bodyPr vert="horz" wrap="square" lIns="79085" tIns="39542" rIns="79085" bIns="39542" numCol="1" anchor="t" anchorCtr="0" compatLnSpc="1">
                <a:prstTxWarp prst="textNoShape">
                  <a:avLst/>
                </a:prstTxWarp>
              </a:bodyPr>
              <a:lstStyle/>
              <a:p>
                <a:pPr indent="-155628" defTabSz="790591" fontAlgn="base">
                  <a:lnSpc>
                    <a:spcPts val="2422"/>
                  </a:lnSpc>
                  <a:spcBef>
                    <a:spcPct val="0"/>
                  </a:spcBef>
                  <a:spcAft>
                    <a:spcPct val="0"/>
                  </a:spcAft>
                  <a:buClr>
                    <a:srgbClr val="CC9900"/>
                  </a:buClr>
                  <a:buFont typeface="Wingdings" pitchFamily="2" charset="2"/>
                  <a:buChar char="n"/>
                  <a:defRPr/>
                </a:pPr>
                <a:endParaRPr lang="zh-CN" altLang="en-US" sz="900" kern="0" dirty="0">
                  <a:solidFill>
                    <a:sysClr val="windowText" lastClr="000000"/>
                  </a:solidFill>
                  <a:latin typeface="Arial"/>
                  <a:ea typeface="微软雅黑"/>
                  <a:cs typeface="Arial" pitchFamily="34" charset="0"/>
                  <a:sym typeface="Arial" pitchFamily="34" charset="0"/>
                </a:endParaRPr>
              </a:p>
            </p:txBody>
          </p:sp>
          <p:sp>
            <p:nvSpPr>
              <p:cNvPr id="94" name="Freeform 172"/>
              <p:cNvSpPr>
                <a:spLocks/>
              </p:cNvSpPr>
              <p:nvPr/>
            </p:nvSpPr>
            <p:spPr bwMode="auto">
              <a:xfrm>
                <a:off x="7817090" y="7990516"/>
                <a:ext cx="284163" cy="735013"/>
              </a:xfrm>
              <a:custGeom>
                <a:avLst/>
                <a:gdLst/>
                <a:ahLst/>
                <a:cxnLst>
                  <a:cxn ang="0">
                    <a:pos x="52" y="1"/>
                  </a:cxn>
                  <a:cxn ang="0">
                    <a:pos x="17" y="29"/>
                  </a:cxn>
                  <a:cxn ang="0">
                    <a:pos x="8" y="76"/>
                  </a:cxn>
                  <a:cxn ang="0">
                    <a:pos x="2" y="174"/>
                  </a:cxn>
                  <a:cxn ang="0">
                    <a:pos x="25" y="196"/>
                  </a:cxn>
                  <a:cxn ang="0">
                    <a:pos x="50" y="173"/>
                  </a:cxn>
                  <a:cxn ang="0">
                    <a:pos x="69" y="28"/>
                  </a:cxn>
                  <a:cxn ang="0">
                    <a:pos x="52" y="1"/>
                  </a:cxn>
                </a:cxnLst>
                <a:rect l="0" t="0" r="r" b="b"/>
                <a:pathLst>
                  <a:path w="76" h="196">
                    <a:moveTo>
                      <a:pt x="52" y="1"/>
                    </a:moveTo>
                    <a:cubicBezTo>
                      <a:pt x="28" y="0"/>
                      <a:pt x="17" y="28"/>
                      <a:pt x="17" y="29"/>
                    </a:cubicBezTo>
                    <a:cubicBezTo>
                      <a:pt x="14" y="40"/>
                      <a:pt x="11" y="55"/>
                      <a:pt x="8" y="76"/>
                    </a:cubicBezTo>
                    <a:cubicBezTo>
                      <a:pt x="4" y="111"/>
                      <a:pt x="0" y="146"/>
                      <a:pt x="2" y="174"/>
                    </a:cubicBezTo>
                    <a:cubicBezTo>
                      <a:pt x="2" y="174"/>
                      <a:pt x="12" y="196"/>
                      <a:pt x="25" y="196"/>
                    </a:cubicBezTo>
                    <a:cubicBezTo>
                      <a:pt x="38" y="196"/>
                      <a:pt x="50" y="186"/>
                      <a:pt x="50" y="173"/>
                    </a:cubicBezTo>
                    <a:cubicBezTo>
                      <a:pt x="53" y="125"/>
                      <a:pt x="51" y="87"/>
                      <a:pt x="69" y="28"/>
                    </a:cubicBezTo>
                    <a:cubicBezTo>
                      <a:pt x="69" y="28"/>
                      <a:pt x="76" y="2"/>
                      <a:pt x="52" y="1"/>
                    </a:cubicBezTo>
                    <a:close/>
                  </a:path>
                </a:pathLst>
              </a:custGeom>
              <a:grpFill/>
              <a:ln w="9525">
                <a:noFill/>
                <a:round/>
                <a:headEnd/>
                <a:tailEnd/>
              </a:ln>
            </p:spPr>
            <p:txBody>
              <a:bodyPr vert="horz" wrap="square" lIns="79085" tIns="39542" rIns="79085" bIns="39542" numCol="1" anchor="t" anchorCtr="0" compatLnSpc="1">
                <a:prstTxWarp prst="textNoShape">
                  <a:avLst/>
                </a:prstTxWarp>
              </a:bodyPr>
              <a:lstStyle/>
              <a:p>
                <a:pPr indent="-155628" defTabSz="790591" fontAlgn="base">
                  <a:lnSpc>
                    <a:spcPts val="2422"/>
                  </a:lnSpc>
                  <a:spcBef>
                    <a:spcPct val="0"/>
                  </a:spcBef>
                  <a:spcAft>
                    <a:spcPct val="0"/>
                  </a:spcAft>
                  <a:buClr>
                    <a:srgbClr val="CC9900"/>
                  </a:buClr>
                  <a:buFont typeface="Wingdings" pitchFamily="2" charset="2"/>
                  <a:buChar char="n"/>
                  <a:defRPr/>
                </a:pPr>
                <a:endParaRPr lang="zh-CN" altLang="en-US" sz="900" kern="0" dirty="0">
                  <a:solidFill>
                    <a:sysClr val="windowText" lastClr="000000"/>
                  </a:solidFill>
                  <a:latin typeface="Arial"/>
                  <a:ea typeface="微软雅黑"/>
                  <a:cs typeface="Arial" pitchFamily="34" charset="0"/>
                  <a:sym typeface="Arial" pitchFamily="34" charset="0"/>
                </a:endParaRPr>
              </a:p>
            </p:txBody>
          </p:sp>
        </p:grpSp>
      </p:grpSp>
      <p:grpSp>
        <p:nvGrpSpPr>
          <p:cNvPr id="5" name="组合 94"/>
          <p:cNvGrpSpPr/>
          <p:nvPr/>
        </p:nvGrpSpPr>
        <p:grpSpPr>
          <a:xfrm>
            <a:off x="3067274" y="5744330"/>
            <a:ext cx="409720" cy="409718"/>
            <a:chOff x="8497509" y="4595503"/>
            <a:chExt cx="473731" cy="473729"/>
          </a:xfrm>
        </p:grpSpPr>
        <p:sp>
          <p:nvSpPr>
            <p:cNvPr id="96" name="椭圆 95"/>
            <p:cNvSpPr/>
            <p:nvPr/>
          </p:nvSpPr>
          <p:spPr>
            <a:xfrm>
              <a:off x="8497509" y="4595503"/>
              <a:ext cx="473731" cy="473729"/>
            </a:xfrm>
            <a:prstGeom prst="ellipse">
              <a:avLst/>
            </a:prstGeom>
            <a:solidFill>
              <a:sysClr val="window" lastClr="FFFFFF"/>
            </a:solidFill>
            <a:ln w="19050" cap="rnd" cmpd="sng" algn="ctr">
              <a:noFill/>
              <a:prstDash val="solid"/>
            </a:ln>
            <a:effectLst/>
          </p:spPr>
          <p:txBody>
            <a:bodyPr rot="0" spcFirstLastPara="0" vertOverflow="overflow" horzOverflow="overflow" vert="horz" wrap="square" lIns="79085" tIns="39542" rIns="79085" bIns="39542" numCol="1" spcCol="0" rtlCol="0" fromWordArt="0" anchor="ctr" anchorCtr="0" forceAA="0" compatLnSpc="1">
              <a:prstTxWarp prst="textNoShape">
                <a:avLst/>
              </a:prstTxWarp>
              <a:noAutofit/>
            </a:bodyPr>
            <a:lstStyle/>
            <a:p>
              <a:pPr algn="ctr" defTabSz="790591">
                <a:defRPr/>
              </a:pPr>
              <a:endParaRPr lang="zh-CN" altLang="en-US" sz="1600" kern="0" dirty="0">
                <a:solidFill>
                  <a:sysClr val="window" lastClr="FFFFFF"/>
                </a:solidFill>
                <a:latin typeface="Arial"/>
                <a:ea typeface="微软雅黑"/>
              </a:endParaRPr>
            </a:p>
          </p:txBody>
        </p:sp>
        <p:sp>
          <p:nvSpPr>
            <p:cNvPr id="97" name="Freeform 143"/>
            <p:cNvSpPr>
              <a:spLocks noEditPoints="1"/>
            </p:cNvSpPr>
            <p:nvPr/>
          </p:nvSpPr>
          <p:spPr bwMode="auto">
            <a:xfrm>
              <a:off x="8638634" y="4651288"/>
              <a:ext cx="180822" cy="347959"/>
            </a:xfrm>
            <a:custGeom>
              <a:avLst/>
              <a:gdLst/>
              <a:ahLst/>
              <a:cxnLst>
                <a:cxn ang="0">
                  <a:pos x="226" y="1232"/>
                </a:cxn>
                <a:cxn ang="0">
                  <a:pos x="74" y="1292"/>
                </a:cxn>
                <a:cxn ang="0">
                  <a:pos x="24" y="1128"/>
                </a:cxn>
                <a:cxn ang="0">
                  <a:pos x="282" y="728"/>
                </a:cxn>
                <a:cxn ang="0">
                  <a:pos x="66" y="800"/>
                </a:cxn>
                <a:cxn ang="0">
                  <a:pos x="46" y="588"/>
                </a:cxn>
                <a:cxn ang="0">
                  <a:pos x="310" y="308"/>
                </a:cxn>
                <a:cxn ang="0">
                  <a:pos x="382" y="204"/>
                </a:cxn>
                <a:cxn ang="0">
                  <a:pos x="634" y="62"/>
                </a:cxn>
                <a:cxn ang="0">
                  <a:pos x="730" y="288"/>
                </a:cxn>
                <a:cxn ang="0">
                  <a:pos x="984" y="580"/>
                </a:cxn>
                <a:cxn ang="0">
                  <a:pos x="946" y="738"/>
                </a:cxn>
                <a:cxn ang="0">
                  <a:pos x="784" y="890"/>
                </a:cxn>
                <a:cxn ang="0">
                  <a:pos x="1014" y="1156"/>
                </a:cxn>
                <a:cxn ang="0">
                  <a:pos x="944" y="1262"/>
                </a:cxn>
                <a:cxn ang="0">
                  <a:pos x="938" y="2032"/>
                </a:cxn>
                <a:cxn ang="0">
                  <a:pos x="550" y="58"/>
                </a:cxn>
                <a:cxn ang="0">
                  <a:pos x="542" y="84"/>
                </a:cxn>
                <a:cxn ang="0">
                  <a:pos x="578" y="112"/>
                </a:cxn>
                <a:cxn ang="0">
                  <a:pos x="442" y="184"/>
                </a:cxn>
                <a:cxn ang="0">
                  <a:pos x="458" y="122"/>
                </a:cxn>
                <a:cxn ang="0">
                  <a:pos x="442" y="264"/>
                </a:cxn>
                <a:cxn ang="0">
                  <a:pos x="494" y="200"/>
                </a:cxn>
                <a:cxn ang="0">
                  <a:pos x="496" y="398"/>
                </a:cxn>
                <a:cxn ang="0">
                  <a:pos x="542" y="442"/>
                </a:cxn>
                <a:cxn ang="0">
                  <a:pos x="458" y="472"/>
                </a:cxn>
                <a:cxn ang="0">
                  <a:pos x="564" y="506"/>
                </a:cxn>
                <a:cxn ang="0">
                  <a:pos x="590" y="466"/>
                </a:cxn>
                <a:cxn ang="0">
                  <a:pos x="292" y="548"/>
                </a:cxn>
                <a:cxn ang="0">
                  <a:pos x="746" y="624"/>
                </a:cxn>
                <a:cxn ang="0">
                  <a:pos x="812" y="558"/>
                </a:cxn>
                <a:cxn ang="0">
                  <a:pos x="442" y="620"/>
                </a:cxn>
                <a:cxn ang="0">
                  <a:pos x="550" y="568"/>
                </a:cxn>
                <a:cxn ang="0">
                  <a:pos x="606" y="790"/>
                </a:cxn>
                <a:cxn ang="0">
                  <a:pos x="438" y="796"/>
                </a:cxn>
                <a:cxn ang="0">
                  <a:pos x="460" y="956"/>
                </a:cxn>
                <a:cxn ang="0">
                  <a:pos x="428" y="918"/>
                </a:cxn>
                <a:cxn ang="0">
                  <a:pos x="606" y="962"/>
                </a:cxn>
                <a:cxn ang="0">
                  <a:pos x="578" y="944"/>
                </a:cxn>
                <a:cxn ang="0">
                  <a:pos x="418" y="1128"/>
                </a:cxn>
                <a:cxn ang="0">
                  <a:pos x="522" y="992"/>
                </a:cxn>
                <a:cxn ang="0">
                  <a:pos x="274" y="1042"/>
                </a:cxn>
                <a:cxn ang="0">
                  <a:pos x="770" y="1128"/>
                </a:cxn>
                <a:cxn ang="0">
                  <a:pos x="810" y="1052"/>
                </a:cxn>
                <a:cxn ang="0">
                  <a:pos x="538" y="1306"/>
                </a:cxn>
                <a:cxn ang="0">
                  <a:pos x="474" y="1280"/>
                </a:cxn>
                <a:cxn ang="0">
                  <a:pos x="458" y="1354"/>
                </a:cxn>
                <a:cxn ang="0">
                  <a:pos x="382" y="1448"/>
                </a:cxn>
                <a:cxn ang="0">
                  <a:pos x="634" y="1320"/>
                </a:cxn>
                <a:cxn ang="0">
                  <a:pos x="420" y="1548"/>
                </a:cxn>
                <a:cxn ang="0">
                  <a:pos x="546" y="1654"/>
                </a:cxn>
                <a:cxn ang="0">
                  <a:pos x="610" y="1510"/>
                </a:cxn>
                <a:cxn ang="0">
                  <a:pos x="282" y="1896"/>
                </a:cxn>
                <a:cxn ang="0">
                  <a:pos x="480" y="1700"/>
                </a:cxn>
                <a:cxn ang="0">
                  <a:pos x="282" y="1896"/>
                </a:cxn>
                <a:cxn ang="0">
                  <a:pos x="748" y="1842"/>
                </a:cxn>
                <a:cxn ang="0">
                  <a:pos x="632" y="1654"/>
                </a:cxn>
                <a:cxn ang="0">
                  <a:pos x="314" y="1976"/>
                </a:cxn>
                <a:cxn ang="0">
                  <a:pos x="736" y="1956"/>
                </a:cxn>
              </a:cxnLst>
              <a:rect l="0" t="0" r="r" b="b"/>
              <a:pathLst>
                <a:path w="1022" h="2192">
                  <a:moveTo>
                    <a:pt x="86" y="2192"/>
                  </a:moveTo>
                  <a:lnTo>
                    <a:pt x="90" y="2040"/>
                  </a:lnTo>
                  <a:lnTo>
                    <a:pt x="90" y="2040"/>
                  </a:lnTo>
                  <a:lnTo>
                    <a:pt x="114" y="1944"/>
                  </a:lnTo>
                  <a:lnTo>
                    <a:pt x="138" y="1844"/>
                  </a:lnTo>
                  <a:lnTo>
                    <a:pt x="160" y="1744"/>
                  </a:lnTo>
                  <a:lnTo>
                    <a:pt x="180" y="1644"/>
                  </a:lnTo>
                  <a:lnTo>
                    <a:pt x="222" y="1440"/>
                  </a:lnTo>
                  <a:lnTo>
                    <a:pt x="244" y="1340"/>
                  </a:lnTo>
                  <a:lnTo>
                    <a:pt x="266" y="1240"/>
                  </a:lnTo>
                  <a:lnTo>
                    <a:pt x="266" y="1240"/>
                  </a:lnTo>
                  <a:lnTo>
                    <a:pt x="246" y="1234"/>
                  </a:lnTo>
                  <a:lnTo>
                    <a:pt x="226" y="1232"/>
                  </a:lnTo>
                  <a:lnTo>
                    <a:pt x="202" y="1230"/>
                  </a:lnTo>
                  <a:lnTo>
                    <a:pt x="178" y="1232"/>
                  </a:lnTo>
                  <a:lnTo>
                    <a:pt x="128" y="1232"/>
                  </a:lnTo>
                  <a:lnTo>
                    <a:pt x="104" y="1234"/>
                  </a:lnTo>
                  <a:lnTo>
                    <a:pt x="82" y="1232"/>
                  </a:lnTo>
                  <a:lnTo>
                    <a:pt x="82" y="1232"/>
                  </a:lnTo>
                  <a:lnTo>
                    <a:pt x="78" y="1234"/>
                  </a:lnTo>
                  <a:lnTo>
                    <a:pt x="76" y="1236"/>
                  </a:lnTo>
                  <a:lnTo>
                    <a:pt x="72" y="1244"/>
                  </a:lnTo>
                  <a:lnTo>
                    <a:pt x="72" y="1256"/>
                  </a:lnTo>
                  <a:lnTo>
                    <a:pt x="74" y="1268"/>
                  </a:lnTo>
                  <a:lnTo>
                    <a:pt x="74" y="1280"/>
                  </a:lnTo>
                  <a:lnTo>
                    <a:pt x="74" y="1292"/>
                  </a:lnTo>
                  <a:lnTo>
                    <a:pt x="72" y="1300"/>
                  </a:lnTo>
                  <a:lnTo>
                    <a:pt x="70" y="1302"/>
                  </a:lnTo>
                  <a:lnTo>
                    <a:pt x="66" y="1304"/>
                  </a:lnTo>
                  <a:lnTo>
                    <a:pt x="66" y="1304"/>
                  </a:lnTo>
                  <a:lnTo>
                    <a:pt x="10" y="1304"/>
                  </a:lnTo>
                  <a:lnTo>
                    <a:pt x="10" y="1304"/>
                  </a:lnTo>
                  <a:lnTo>
                    <a:pt x="4" y="1272"/>
                  </a:lnTo>
                  <a:lnTo>
                    <a:pt x="2" y="1242"/>
                  </a:lnTo>
                  <a:lnTo>
                    <a:pt x="2" y="1214"/>
                  </a:lnTo>
                  <a:lnTo>
                    <a:pt x="6" y="1190"/>
                  </a:lnTo>
                  <a:lnTo>
                    <a:pt x="10" y="1168"/>
                  </a:lnTo>
                  <a:lnTo>
                    <a:pt x="16" y="1148"/>
                  </a:lnTo>
                  <a:lnTo>
                    <a:pt x="24" y="1128"/>
                  </a:lnTo>
                  <a:lnTo>
                    <a:pt x="34" y="1112"/>
                  </a:lnTo>
                  <a:lnTo>
                    <a:pt x="46" y="1096"/>
                  </a:lnTo>
                  <a:lnTo>
                    <a:pt x="58" y="1080"/>
                  </a:lnTo>
                  <a:lnTo>
                    <a:pt x="86" y="1052"/>
                  </a:lnTo>
                  <a:lnTo>
                    <a:pt x="116" y="1022"/>
                  </a:lnTo>
                  <a:lnTo>
                    <a:pt x="146" y="992"/>
                  </a:lnTo>
                  <a:lnTo>
                    <a:pt x="146" y="992"/>
                  </a:lnTo>
                  <a:lnTo>
                    <a:pt x="218" y="916"/>
                  </a:lnTo>
                  <a:lnTo>
                    <a:pt x="252" y="882"/>
                  </a:lnTo>
                  <a:lnTo>
                    <a:pt x="282" y="848"/>
                  </a:lnTo>
                  <a:lnTo>
                    <a:pt x="282" y="848"/>
                  </a:lnTo>
                  <a:lnTo>
                    <a:pt x="282" y="728"/>
                  </a:lnTo>
                  <a:lnTo>
                    <a:pt x="282" y="728"/>
                  </a:lnTo>
                  <a:lnTo>
                    <a:pt x="82" y="728"/>
                  </a:lnTo>
                  <a:lnTo>
                    <a:pt x="82" y="728"/>
                  </a:lnTo>
                  <a:lnTo>
                    <a:pt x="78" y="730"/>
                  </a:lnTo>
                  <a:lnTo>
                    <a:pt x="76" y="732"/>
                  </a:lnTo>
                  <a:lnTo>
                    <a:pt x="72" y="740"/>
                  </a:lnTo>
                  <a:lnTo>
                    <a:pt x="72" y="752"/>
                  </a:lnTo>
                  <a:lnTo>
                    <a:pt x="74" y="764"/>
                  </a:lnTo>
                  <a:lnTo>
                    <a:pt x="74" y="776"/>
                  </a:lnTo>
                  <a:lnTo>
                    <a:pt x="74" y="788"/>
                  </a:lnTo>
                  <a:lnTo>
                    <a:pt x="72" y="796"/>
                  </a:lnTo>
                  <a:lnTo>
                    <a:pt x="70" y="798"/>
                  </a:lnTo>
                  <a:lnTo>
                    <a:pt x="66" y="800"/>
                  </a:lnTo>
                  <a:lnTo>
                    <a:pt x="66" y="800"/>
                  </a:lnTo>
                  <a:lnTo>
                    <a:pt x="10" y="800"/>
                  </a:lnTo>
                  <a:lnTo>
                    <a:pt x="10" y="800"/>
                  </a:lnTo>
                  <a:lnTo>
                    <a:pt x="6" y="776"/>
                  </a:lnTo>
                  <a:lnTo>
                    <a:pt x="2" y="754"/>
                  </a:lnTo>
                  <a:lnTo>
                    <a:pt x="0" y="732"/>
                  </a:lnTo>
                  <a:lnTo>
                    <a:pt x="2" y="712"/>
                  </a:lnTo>
                  <a:lnTo>
                    <a:pt x="2" y="694"/>
                  </a:lnTo>
                  <a:lnTo>
                    <a:pt x="6" y="676"/>
                  </a:lnTo>
                  <a:lnTo>
                    <a:pt x="10" y="660"/>
                  </a:lnTo>
                  <a:lnTo>
                    <a:pt x="14" y="644"/>
                  </a:lnTo>
                  <a:lnTo>
                    <a:pt x="20" y="628"/>
                  </a:lnTo>
                  <a:lnTo>
                    <a:pt x="28" y="614"/>
                  </a:lnTo>
                  <a:lnTo>
                    <a:pt x="46" y="588"/>
                  </a:lnTo>
                  <a:lnTo>
                    <a:pt x="66" y="564"/>
                  </a:lnTo>
                  <a:lnTo>
                    <a:pt x="88" y="540"/>
                  </a:lnTo>
                  <a:lnTo>
                    <a:pt x="114" y="518"/>
                  </a:lnTo>
                  <a:lnTo>
                    <a:pt x="140" y="496"/>
                  </a:lnTo>
                  <a:lnTo>
                    <a:pt x="196" y="452"/>
                  </a:lnTo>
                  <a:lnTo>
                    <a:pt x="222" y="430"/>
                  </a:lnTo>
                  <a:lnTo>
                    <a:pt x="250" y="404"/>
                  </a:lnTo>
                  <a:lnTo>
                    <a:pt x="274" y="376"/>
                  </a:lnTo>
                  <a:lnTo>
                    <a:pt x="298" y="344"/>
                  </a:lnTo>
                  <a:lnTo>
                    <a:pt x="298" y="344"/>
                  </a:lnTo>
                  <a:lnTo>
                    <a:pt x="302" y="336"/>
                  </a:lnTo>
                  <a:lnTo>
                    <a:pt x="306" y="326"/>
                  </a:lnTo>
                  <a:lnTo>
                    <a:pt x="310" y="308"/>
                  </a:lnTo>
                  <a:lnTo>
                    <a:pt x="314" y="292"/>
                  </a:lnTo>
                  <a:lnTo>
                    <a:pt x="318" y="286"/>
                  </a:lnTo>
                  <a:lnTo>
                    <a:pt x="322" y="280"/>
                  </a:lnTo>
                  <a:lnTo>
                    <a:pt x="322" y="280"/>
                  </a:lnTo>
                  <a:lnTo>
                    <a:pt x="328" y="276"/>
                  </a:lnTo>
                  <a:lnTo>
                    <a:pt x="342" y="274"/>
                  </a:lnTo>
                  <a:lnTo>
                    <a:pt x="354" y="270"/>
                  </a:lnTo>
                  <a:lnTo>
                    <a:pt x="358" y="266"/>
                  </a:lnTo>
                  <a:lnTo>
                    <a:pt x="362" y="264"/>
                  </a:lnTo>
                  <a:lnTo>
                    <a:pt x="362" y="264"/>
                  </a:lnTo>
                  <a:lnTo>
                    <a:pt x="368" y="252"/>
                  </a:lnTo>
                  <a:lnTo>
                    <a:pt x="372" y="236"/>
                  </a:lnTo>
                  <a:lnTo>
                    <a:pt x="382" y="204"/>
                  </a:lnTo>
                  <a:lnTo>
                    <a:pt x="388" y="168"/>
                  </a:lnTo>
                  <a:lnTo>
                    <a:pt x="390" y="130"/>
                  </a:lnTo>
                  <a:lnTo>
                    <a:pt x="392" y="92"/>
                  </a:lnTo>
                  <a:lnTo>
                    <a:pt x="392" y="58"/>
                  </a:lnTo>
                  <a:lnTo>
                    <a:pt x="390" y="26"/>
                  </a:lnTo>
                  <a:lnTo>
                    <a:pt x="386" y="0"/>
                  </a:lnTo>
                  <a:lnTo>
                    <a:pt x="386" y="0"/>
                  </a:lnTo>
                  <a:lnTo>
                    <a:pt x="650" y="0"/>
                  </a:lnTo>
                  <a:lnTo>
                    <a:pt x="650" y="0"/>
                  </a:lnTo>
                  <a:lnTo>
                    <a:pt x="644" y="16"/>
                  </a:lnTo>
                  <a:lnTo>
                    <a:pt x="638" y="32"/>
                  </a:lnTo>
                  <a:lnTo>
                    <a:pt x="636" y="46"/>
                  </a:lnTo>
                  <a:lnTo>
                    <a:pt x="634" y="62"/>
                  </a:lnTo>
                  <a:lnTo>
                    <a:pt x="634" y="90"/>
                  </a:lnTo>
                  <a:lnTo>
                    <a:pt x="638" y="120"/>
                  </a:lnTo>
                  <a:lnTo>
                    <a:pt x="646" y="150"/>
                  </a:lnTo>
                  <a:lnTo>
                    <a:pt x="652" y="180"/>
                  </a:lnTo>
                  <a:lnTo>
                    <a:pt x="660" y="212"/>
                  </a:lnTo>
                  <a:lnTo>
                    <a:pt x="666" y="248"/>
                  </a:lnTo>
                  <a:lnTo>
                    <a:pt x="666" y="248"/>
                  </a:lnTo>
                  <a:lnTo>
                    <a:pt x="672" y="254"/>
                  </a:lnTo>
                  <a:lnTo>
                    <a:pt x="680" y="260"/>
                  </a:lnTo>
                  <a:lnTo>
                    <a:pt x="698" y="268"/>
                  </a:lnTo>
                  <a:lnTo>
                    <a:pt x="716" y="276"/>
                  </a:lnTo>
                  <a:lnTo>
                    <a:pt x="724" y="282"/>
                  </a:lnTo>
                  <a:lnTo>
                    <a:pt x="730" y="288"/>
                  </a:lnTo>
                  <a:lnTo>
                    <a:pt x="730" y="288"/>
                  </a:lnTo>
                  <a:lnTo>
                    <a:pt x="738" y="318"/>
                  </a:lnTo>
                  <a:lnTo>
                    <a:pt x="750" y="344"/>
                  </a:lnTo>
                  <a:lnTo>
                    <a:pt x="764" y="370"/>
                  </a:lnTo>
                  <a:lnTo>
                    <a:pt x="782" y="392"/>
                  </a:lnTo>
                  <a:lnTo>
                    <a:pt x="798" y="414"/>
                  </a:lnTo>
                  <a:lnTo>
                    <a:pt x="818" y="434"/>
                  </a:lnTo>
                  <a:lnTo>
                    <a:pt x="838" y="452"/>
                  </a:lnTo>
                  <a:lnTo>
                    <a:pt x="858" y="470"/>
                  </a:lnTo>
                  <a:lnTo>
                    <a:pt x="902" y="506"/>
                  </a:lnTo>
                  <a:lnTo>
                    <a:pt x="944" y="542"/>
                  </a:lnTo>
                  <a:lnTo>
                    <a:pt x="964" y="560"/>
                  </a:lnTo>
                  <a:lnTo>
                    <a:pt x="984" y="580"/>
                  </a:lnTo>
                  <a:lnTo>
                    <a:pt x="1002" y="602"/>
                  </a:lnTo>
                  <a:lnTo>
                    <a:pt x="1018" y="624"/>
                  </a:lnTo>
                  <a:lnTo>
                    <a:pt x="1018" y="624"/>
                  </a:lnTo>
                  <a:lnTo>
                    <a:pt x="1018" y="776"/>
                  </a:lnTo>
                  <a:lnTo>
                    <a:pt x="1018" y="776"/>
                  </a:lnTo>
                  <a:lnTo>
                    <a:pt x="962" y="776"/>
                  </a:lnTo>
                  <a:lnTo>
                    <a:pt x="962" y="776"/>
                  </a:lnTo>
                  <a:lnTo>
                    <a:pt x="952" y="776"/>
                  </a:lnTo>
                  <a:lnTo>
                    <a:pt x="950" y="774"/>
                  </a:lnTo>
                  <a:lnTo>
                    <a:pt x="948" y="772"/>
                  </a:lnTo>
                  <a:lnTo>
                    <a:pt x="944" y="766"/>
                  </a:lnTo>
                  <a:lnTo>
                    <a:pt x="944" y="758"/>
                  </a:lnTo>
                  <a:lnTo>
                    <a:pt x="946" y="738"/>
                  </a:lnTo>
                  <a:lnTo>
                    <a:pt x="946" y="728"/>
                  </a:lnTo>
                  <a:lnTo>
                    <a:pt x="946" y="720"/>
                  </a:lnTo>
                  <a:lnTo>
                    <a:pt x="946" y="720"/>
                  </a:lnTo>
                  <a:lnTo>
                    <a:pt x="762" y="720"/>
                  </a:lnTo>
                  <a:lnTo>
                    <a:pt x="762" y="720"/>
                  </a:lnTo>
                  <a:lnTo>
                    <a:pt x="758" y="748"/>
                  </a:lnTo>
                  <a:lnTo>
                    <a:pt x="756" y="772"/>
                  </a:lnTo>
                  <a:lnTo>
                    <a:pt x="756" y="796"/>
                  </a:lnTo>
                  <a:lnTo>
                    <a:pt x="758" y="818"/>
                  </a:lnTo>
                  <a:lnTo>
                    <a:pt x="762" y="838"/>
                  </a:lnTo>
                  <a:lnTo>
                    <a:pt x="768" y="856"/>
                  </a:lnTo>
                  <a:lnTo>
                    <a:pt x="774" y="872"/>
                  </a:lnTo>
                  <a:lnTo>
                    <a:pt x="784" y="890"/>
                  </a:lnTo>
                  <a:lnTo>
                    <a:pt x="794" y="904"/>
                  </a:lnTo>
                  <a:lnTo>
                    <a:pt x="804" y="918"/>
                  </a:lnTo>
                  <a:lnTo>
                    <a:pt x="830" y="944"/>
                  </a:lnTo>
                  <a:lnTo>
                    <a:pt x="858" y="970"/>
                  </a:lnTo>
                  <a:lnTo>
                    <a:pt x="886" y="992"/>
                  </a:lnTo>
                  <a:lnTo>
                    <a:pt x="916" y="1016"/>
                  </a:lnTo>
                  <a:lnTo>
                    <a:pt x="944" y="1042"/>
                  </a:lnTo>
                  <a:lnTo>
                    <a:pt x="970" y="1070"/>
                  </a:lnTo>
                  <a:lnTo>
                    <a:pt x="980" y="1084"/>
                  </a:lnTo>
                  <a:lnTo>
                    <a:pt x="992" y="1100"/>
                  </a:lnTo>
                  <a:lnTo>
                    <a:pt x="1000" y="1118"/>
                  </a:lnTo>
                  <a:lnTo>
                    <a:pt x="1008" y="1136"/>
                  </a:lnTo>
                  <a:lnTo>
                    <a:pt x="1014" y="1156"/>
                  </a:lnTo>
                  <a:lnTo>
                    <a:pt x="1020" y="1176"/>
                  </a:lnTo>
                  <a:lnTo>
                    <a:pt x="1022" y="1200"/>
                  </a:lnTo>
                  <a:lnTo>
                    <a:pt x="1022" y="1224"/>
                  </a:lnTo>
                  <a:lnTo>
                    <a:pt x="1022" y="1252"/>
                  </a:lnTo>
                  <a:lnTo>
                    <a:pt x="1018" y="1280"/>
                  </a:lnTo>
                  <a:lnTo>
                    <a:pt x="1018" y="1280"/>
                  </a:lnTo>
                  <a:lnTo>
                    <a:pt x="962" y="1280"/>
                  </a:lnTo>
                  <a:lnTo>
                    <a:pt x="962" y="1280"/>
                  </a:lnTo>
                  <a:lnTo>
                    <a:pt x="952" y="1280"/>
                  </a:lnTo>
                  <a:lnTo>
                    <a:pt x="950" y="1278"/>
                  </a:lnTo>
                  <a:lnTo>
                    <a:pt x="948" y="1276"/>
                  </a:lnTo>
                  <a:lnTo>
                    <a:pt x="944" y="1270"/>
                  </a:lnTo>
                  <a:lnTo>
                    <a:pt x="944" y="1262"/>
                  </a:lnTo>
                  <a:lnTo>
                    <a:pt x="946" y="1242"/>
                  </a:lnTo>
                  <a:lnTo>
                    <a:pt x="946" y="1232"/>
                  </a:lnTo>
                  <a:lnTo>
                    <a:pt x="946" y="1224"/>
                  </a:lnTo>
                  <a:lnTo>
                    <a:pt x="946" y="1224"/>
                  </a:lnTo>
                  <a:lnTo>
                    <a:pt x="770" y="1224"/>
                  </a:lnTo>
                  <a:lnTo>
                    <a:pt x="770" y="1224"/>
                  </a:lnTo>
                  <a:lnTo>
                    <a:pt x="788" y="1326"/>
                  </a:lnTo>
                  <a:lnTo>
                    <a:pt x="810" y="1428"/>
                  </a:lnTo>
                  <a:lnTo>
                    <a:pt x="852" y="1630"/>
                  </a:lnTo>
                  <a:lnTo>
                    <a:pt x="896" y="1830"/>
                  </a:lnTo>
                  <a:lnTo>
                    <a:pt x="918" y="1930"/>
                  </a:lnTo>
                  <a:lnTo>
                    <a:pt x="938" y="2032"/>
                  </a:lnTo>
                  <a:lnTo>
                    <a:pt x="938" y="2032"/>
                  </a:lnTo>
                  <a:lnTo>
                    <a:pt x="940" y="2038"/>
                  </a:lnTo>
                  <a:lnTo>
                    <a:pt x="944" y="2040"/>
                  </a:lnTo>
                  <a:lnTo>
                    <a:pt x="950" y="2042"/>
                  </a:lnTo>
                  <a:lnTo>
                    <a:pt x="956" y="2040"/>
                  </a:lnTo>
                  <a:lnTo>
                    <a:pt x="972" y="2040"/>
                  </a:lnTo>
                  <a:lnTo>
                    <a:pt x="980" y="2040"/>
                  </a:lnTo>
                  <a:lnTo>
                    <a:pt x="986" y="2040"/>
                  </a:lnTo>
                  <a:lnTo>
                    <a:pt x="986" y="2040"/>
                  </a:lnTo>
                  <a:lnTo>
                    <a:pt x="986" y="2192"/>
                  </a:lnTo>
                  <a:lnTo>
                    <a:pt x="86" y="2192"/>
                  </a:lnTo>
                  <a:close/>
                  <a:moveTo>
                    <a:pt x="562" y="56"/>
                  </a:moveTo>
                  <a:lnTo>
                    <a:pt x="562" y="56"/>
                  </a:lnTo>
                  <a:lnTo>
                    <a:pt x="550" y="58"/>
                  </a:lnTo>
                  <a:lnTo>
                    <a:pt x="538" y="56"/>
                  </a:lnTo>
                  <a:lnTo>
                    <a:pt x="512" y="56"/>
                  </a:lnTo>
                  <a:lnTo>
                    <a:pt x="500" y="54"/>
                  </a:lnTo>
                  <a:lnTo>
                    <a:pt x="490" y="56"/>
                  </a:lnTo>
                  <a:lnTo>
                    <a:pt x="480" y="58"/>
                  </a:lnTo>
                  <a:lnTo>
                    <a:pt x="474" y="64"/>
                  </a:lnTo>
                  <a:lnTo>
                    <a:pt x="474" y="64"/>
                  </a:lnTo>
                  <a:lnTo>
                    <a:pt x="486" y="78"/>
                  </a:lnTo>
                  <a:lnTo>
                    <a:pt x="498" y="88"/>
                  </a:lnTo>
                  <a:lnTo>
                    <a:pt x="508" y="94"/>
                  </a:lnTo>
                  <a:lnTo>
                    <a:pt x="520" y="94"/>
                  </a:lnTo>
                  <a:lnTo>
                    <a:pt x="530" y="92"/>
                  </a:lnTo>
                  <a:lnTo>
                    <a:pt x="542" y="84"/>
                  </a:lnTo>
                  <a:lnTo>
                    <a:pt x="552" y="72"/>
                  </a:lnTo>
                  <a:lnTo>
                    <a:pt x="562" y="56"/>
                  </a:lnTo>
                  <a:lnTo>
                    <a:pt x="562" y="56"/>
                  </a:lnTo>
                  <a:close/>
                  <a:moveTo>
                    <a:pt x="602" y="176"/>
                  </a:moveTo>
                  <a:lnTo>
                    <a:pt x="602" y="176"/>
                  </a:lnTo>
                  <a:lnTo>
                    <a:pt x="596" y="170"/>
                  </a:lnTo>
                  <a:lnTo>
                    <a:pt x="594" y="162"/>
                  </a:lnTo>
                  <a:lnTo>
                    <a:pt x="590" y="142"/>
                  </a:lnTo>
                  <a:lnTo>
                    <a:pt x="590" y="132"/>
                  </a:lnTo>
                  <a:lnTo>
                    <a:pt x="588" y="124"/>
                  </a:lnTo>
                  <a:lnTo>
                    <a:pt x="584" y="116"/>
                  </a:lnTo>
                  <a:lnTo>
                    <a:pt x="578" y="112"/>
                  </a:lnTo>
                  <a:lnTo>
                    <a:pt x="578" y="112"/>
                  </a:lnTo>
                  <a:lnTo>
                    <a:pt x="570" y="116"/>
                  </a:lnTo>
                  <a:lnTo>
                    <a:pt x="564" y="122"/>
                  </a:lnTo>
                  <a:lnTo>
                    <a:pt x="562" y="126"/>
                  </a:lnTo>
                  <a:lnTo>
                    <a:pt x="560" y="132"/>
                  </a:lnTo>
                  <a:lnTo>
                    <a:pt x="560" y="138"/>
                  </a:lnTo>
                  <a:lnTo>
                    <a:pt x="560" y="142"/>
                  </a:lnTo>
                  <a:lnTo>
                    <a:pt x="566" y="154"/>
                  </a:lnTo>
                  <a:lnTo>
                    <a:pt x="574" y="164"/>
                  </a:lnTo>
                  <a:lnTo>
                    <a:pt x="584" y="172"/>
                  </a:lnTo>
                  <a:lnTo>
                    <a:pt x="594" y="176"/>
                  </a:lnTo>
                  <a:lnTo>
                    <a:pt x="602" y="176"/>
                  </a:lnTo>
                  <a:lnTo>
                    <a:pt x="602" y="176"/>
                  </a:lnTo>
                  <a:close/>
                  <a:moveTo>
                    <a:pt x="442" y="184"/>
                  </a:moveTo>
                  <a:lnTo>
                    <a:pt x="442" y="184"/>
                  </a:lnTo>
                  <a:lnTo>
                    <a:pt x="444" y="176"/>
                  </a:lnTo>
                  <a:lnTo>
                    <a:pt x="448" y="172"/>
                  </a:lnTo>
                  <a:lnTo>
                    <a:pt x="460" y="162"/>
                  </a:lnTo>
                  <a:lnTo>
                    <a:pt x="466" y="158"/>
                  </a:lnTo>
                  <a:lnTo>
                    <a:pt x="470" y="152"/>
                  </a:lnTo>
                  <a:lnTo>
                    <a:pt x="472" y="146"/>
                  </a:lnTo>
                  <a:lnTo>
                    <a:pt x="474" y="136"/>
                  </a:lnTo>
                  <a:lnTo>
                    <a:pt x="474" y="136"/>
                  </a:lnTo>
                  <a:lnTo>
                    <a:pt x="468" y="136"/>
                  </a:lnTo>
                  <a:lnTo>
                    <a:pt x="464" y="132"/>
                  </a:lnTo>
                  <a:lnTo>
                    <a:pt x="460" y="126"/>
                  </a:lnTo>
                  <a:lnTo>
                    <a:pt x="458" y="122"/>
                  </a:lnTo>
                  <a:lnTo>
                    <a:pt x="454" y="120"/>
                  </a:lnTo>
                  <a:lnTo>
                    <a:pt x="448" y="120"/>
                  </a:lnTo>
                  <a:lnTo>
                    <a:pt x="442" y="120"/>
                  </a:lnTo>
                  <a:lnTo>
                    <a:pt x="442" y="120"/>
                  </a:lnTo>
                  <a:lnTo>
                    <a:pt x="444" y="130"/>
                  </a:lnTo>
                  <a:lnTo>
                    <a:pt x="442" y="138"/>
                  </a:lnTo>
                  <a:lnTo>
                    <a:pt x="436" y="156"/>
                  </a:lnTo>
                  <a:lnTo>
                    <a:pt x="434" y="164"/>
                  </a:lnTo>
                  <a:lnTo>
                    <a:pt x="432" y="172"/>
                  </a:lnTo>
                  <a:lnTo>
                    <a:pt x="434" y="178"/>
                  </a:lnTo>
                  <a:lnTo>
                    <a:pt x="442" y="184"/>
                  </a:lnTo>
                  <a:lnTo>
                    <a:pt x="442" y="184"/>
                  </a:lnTo>
                  <a:close/>
                  <a:moveTo>
                    <a:pt x="442" y="264"/>
                  </a:moveTo>
                  <a:lnTo>
                    <a:pt x="442" y="264"/>
                  </a:lnTo>
                  <a:lnTo>
                    <a:pt x="594" y="264"/>
                  </a:lnTo>
                  <a:lnTo>
                    <a:pt x="594" y="264"/>
                  </a:lnTo>
                  <a:lnTo>
                    <a:pt x="588" y="248"/>
                  </a:lnTo>
                  <a:lnTo>
                    <a:pt x="580" y="234"/>
                  </a:lnTo>
                  <a:lnTo>
                    <a:pt x="572" y="222"/>
                  </a:lnTo>
                  <a:lnTo>
                    <a:pt x="562" y="212"/>
                  </a:lnTo>
                  <a:lnTo>
                    <a:pt x="552" y="206"/>
                  </a:lnTo>
                  <a:lnTo>
                    <a:pt x="540" y="200"/>
                  </a:lnTo>
                  <a:lnTo>
                    <a:pt x="530" y="196"/>
                  </a:lnTo>
                  <a:lnTo>
                    <a:pt x="518" y="196"/>
                  </a:lnTo>
                  <a:lnTo>
                    <a:pt x="506" y="196"/>
                  </a:lnTo>
                  <a:lnTo>
                    <a:pt x="494" y="200"/>
                  </a:lnTo>
                  <a:lnTo>
                    <a:pt x="484" y="206"/>
                  </a:lnTo>
                  <a:lnTo>
                    <a:pt x="474" y="212"/>
                  </a:lnTo>
                  <a:lnTo>
                    <a:pt x="464" y="222"/>
                  </a:lnTo>
                  <a:lnTo>
                    <a:pt x="456" y="234"/>
                  </a:lnTo>
                  <a:lnTo>
                    <a:pt x="448" y="248"/>
                  </a:lnTo>
                  <a:lnTo>
                    <a:pt x="442" y="264"/>
                  </a:lnTo>
                  <a:lnTo>
                    <a:pt x="442" y="264"/>
                  </a:lnTo>
                  <a:close/>
                  <a:moveTo>
                    <a:pt x="578" y="400"/>
                  </a:moveTo>
                  <a:lnTo>
                    <a:pt x="578" y="400"/>
                  </a:lnTo>
                  <a:lnTo>
                    <a:pt x="562" y="402"/>
                  </a:lnTo>
                  <a:lnTo>
                    <a:pt x="546" y="400"/>
                  </a:lnTo>
                  <a:lnTo>
                    <a:pt x="512" y="400"/>
                  </a:lnTo>
                  <a:lnTo>
                    <a:pt x="496" y="398"/>
                  </a:lnTo>
                  <a:lnTo>
                    <a:pt x="482" y="400"/>
                  </a:lnTo>
                  <a:lnTo>
                    <a:pt x="468" y="402"/>
                  </a:lnTo>
                  <a:lnTo>
                    <a:pt x="458" y="408"/>
                  </a:lnTo>
                  <a:lnTo>
                    <a:pt x="458" y="408"/>
                  </a:lnTo>
                  <a:lnTo>
                    <a:pt x="474" y="428"/>
                  </a:lnTo>
                  <a:lnTo>
                    <a:pt x="490" y="442"/>
                  </a:lnTo>
                  <a:lnTo>
                    <a:pt x="498" y="446"/>
                  </a:lnTo>
                  <a:lnTo>
                    <a:pt x="504" y="448"/>
                  </a:lnTo>
                  <a:lnTo>
                    <a:pt x="512" y="450"/>
                  </a:lnTo>
                  <a:lnTo>
                    <a:pt x="520" y="450"/>
                  </a:lnTo>
                  <a:lnTo>
                    <a:pt x="528" y="450"/>
                  </a:lnTo>
                  <a:lnTo>
                    <a:pt x="534" y="448"/>
                  </a:lnTo>
                  <a:lnTo>
                    <a:pt x="542" y="442"/>
                  </a:lnTo>
                  <a:lnTo>
                    <a:pt x="550" y="438"/>
                  </a:lnTo>
                  <a:lnTo>
                    <a:pt x="564" y="422"/>
                  </a:lnTo>
                  <a:lnTo>
                    <a:pt x="578" y="400"/>
                  </a:lnTo>
                  <a:lnTo>
                    <a:pt x="578" y="400"/>
                  </a:lnTo>
                  <a:close/>
                  <a:moveTo>
                    <a:pt x="442" y="544"/>
                  </a:moveTo>
                  <a:lnTo>
                    <a:pt x="442" y="544"/>
                  </a:lnTo>
                  <a:lnTo>
                    <a:pt x="454" y="532"/>
                  </a:lnTo>
                  <a:lnTo>
                    <a:pt x="462" y="522"/>
                  </a:lnTo>
                  <a:lnTo>
                    <a:pt x="470" y="512"/>
                  </a:lnTo>
                  <a:lnTo>
                    <a:pt x="472" y="502"/>
                  </a:lnTo>
                  <a:lnTo>
                    <a:pt x="472" y="492"/>
                  </a:lnTo>
                  <a:lnTo>
                    <a:pt x="468" y="482"/>
                  </a:lnTo>
                  <a:lnTo>
                    <a:pt x="458" y="472"/>
                  </a:lnTo>
                  <a:lnTo>
                    <a:pt x="442" y="464"/>
                  </a:lnTo>
                  <a:lnTo>
                    <a:pt x="442" y="464"/>
                  </a:lnTo>
                  <a:lnTo>
                    <a:pt x="444" y="476"/>
                  </a:lnTo>
                  <a:lnTo>
                    <a:pt x="444" y="488"/>
                  </a:lnTo>
                  <a:lnTo>
                    <a:pt x="438" y="510"/>
                  </a:lnTo>
                  <a:lnTo>
                    <a:pt x="436" y="520"/>
                  </a:lnTo>
                  <a:lnTo>
                    <a:pt x="434" y="530"/>
                  </a:lnTo>
                  <a:lnTo>
                    <a:pt x="436" y="538"/>
                  </a:lnTo>
                  <a:lnTo>
                    <a:pt x="442" y="544"/>
                  </a:lnTo>
                  <a:lnTo>
                    <a:pt x="442" y="544"/>
                  </a:lnTo>
                  <a:close/>
                  <a:moveTo>
                    <a:pt x="562" y="496"/>
                  </a:moveTo>
                  <a:lnTo>
                    <a:pt x="562" y="496"/>
                  </a:lnTo>
                  <a:lnTo>
                    <a:pt x="564" y="506"/>
                  </a:lnTo>
                  <a:lnTo>
                    <a:pt x="566" y="512"/>
                  </a:lnTo>
                  <a:lnTo>
                    <a:pt x="572" y="520"/>
                  </a:lnTo>
                  <a:lnTo>
                    <a:pt x="576" y="524"/>
                  </a:lnTo>
                  <a:lnTo>
                    <a:pt x="588" y="534"/>
                  </a:lnTo>
                  <a:lnTo>
                    <a:pt x="602" y="544"/>
                  </a:lnTo>
                  <a:lnTo>
                    <a:pt x="602" y="544"/>
                  </a:lnTo>
                  <a:lnTo>
                    <a:pt x="600" y="532"/>
                  </a:lnTo>
                  <a:lnTo>
                    <a:pt x="602" y="520"/>
                  </a:lnTo>
                  <a:lnTo>
                    <a:pt x="602" y="496"/>
                  </a:lnTo>
                  <a:lnTo>
                    <a:pt x="602" y="484"/>
                  </a:lnTo>
                  <a:lnTo>
                    <a:pt x="600" y="474"/>
                  </a:lnTo>
                  <a:lnTo>
                    <a:pt x="594" y="468"/>
                  </a:lnTo>
                  <a:lnTo>
                    <a:pt x="590" y="466"/>
                  </a:lnTo>
                  <a:lnTo>
                    <a:pt x="586" y="464"/>
                  </a:lnTo>
                  <a:lnTo>
                    <a:pt x="586" y="464"/>
                  </a:lnTo>
                  <a:lnTo>
                    <a:pt x="574" y="482"/>
                  </a:lnTo>
                  <a:lnTo>
                    <a:pt x="568" y="490"/>
                  </a:lnTo>
                  <a:lnTo>
                    <a:pt x="562" y="496"/>
                  </a:lnTo>
                  <a:lnTo>
                    <a:pt x="562" y="496"/>
                  </a:lnTo>
                  <a:close/>
                  <a:moveTo>
                    <a:pt x="146" y="632"/>
                  </a:moveTo>
                  <a:lnTo>
                    <a:pt x="146" y="632"/>
                  </a:lnTo>
                  <a:lnTo>
                    <a:pt x="290" y="632"/>
                  </a:lnTo>
                  <a:lnTo>
                    <a:pt x="290" y="632"/>
                  </a:lnTo>
                  <a:lnTo>
                    <a:pt x="288" y="612"/>
                  </a:lnTo>
                  <a:lnTo>
                    <a:pt x="288" y="590"/>
                  </a:lnTo>
                  <a:lnTo>
                    <a:pt x="292" y="548"/>
                  </a:lnTo>
                  <a:lnTo>
                    <a:pt x="294" y="528"/>
                  </a:lnTo>
                  <a:lnTo>
                    <a:pt x="294" y="510"/>
                  </a:lnTo>
                  <a:lnTo>
                    <a:pt x="294" y="494"/>
                  </a:lnTo>
                  <a:lnTo>
                    <a:pt x="290" y="480"/>
                  </a:lnTo>
                  <a:lnTo>
                    <a:pt x="290" y="480"/>
                  </a:lnTo>
                  <a:lnTo>
                    <a:pt x="272" y="500"/>
                  </a:lnTo>
                  <a:lnTo>
                    <a:pt x="254" y="520"/>
                  </a:lnTo>
                  <a:lnTo>
                    <a:pt x="218" y="556"/>
                  </a:lnTo>
                  <a:lnTo>
                    <a:pt x="180" y="592"/>
                  </a:lnTo>
                  <a:lnTo>
                    <a:pt x="162" y="612"/>
                  </a:lnTo>
                  <a:lnTo>
                    <a:pt x="146" y="632"/>
                  </a:lnTo>
                  <a:lnTo>
                    <a:pt x="146" y="632"/>
                  </a:lnTo>
                  <a:close/>
                  <a:moveTo>
                    <a:pt x="746" y="624"/>
                  </a:moveTo>
                  <a:lnTo>
                    <a:pt x="746" y="624"/>
                  </a:lnTo>
                  <a:lnTo>
                    <a:pt x="762" y="622"/>
                  </a:lnTo>
                  <a:lnTo>
                    <a:pt x="780" y="624"/>
                  </a:lnTo>
                  <a:lnTo>
                    <a:pt x="818" y="624"/>
                  </a:lnTo>
                  <a:lnTo>
                    <a:pt x="836" y="626"/>
                  </a:lnTo>
                  <a:lnTo>
                    <a:pt x="854" y="624"/>
                  </a:lnTo>
                  <a:lnTo>
                    <a:pt x="868" y="622"/>
                  </a:lnTo>
                  <a:lnTo>
                    <a:pt x="882" y="616"/>
                  </a:lnTo>
                  <a:lnTo>
                    <a:pt x="882" y="616"/>
                  </a:lnTo>
                  <a:lnTo>
                    <a:pt x="862" y="604"/>
                  </a:lnTo>
                  <a:lnTo>
                    <a:pt x="844" y="590"/>
                  </a:lnTo>
                  <a:lnTo>
                    <a:pt x="828" y="574"/>
                  </a:lnTo>
                  <a:lnTo>
                    <a:pt x="812" y="558"/>
                  </a:lnTo>
                  <a:lnTo>
                    <a:pt x="780" y="526"/>
                  </a:lnTo>
                  <a:lnTo>
                    <a:pt x="764" y="510"/>
                  </a:lnTo>
                  <a:lnTo>
                    <a:pt x="746" y="496"/>
                  </a:lnTo>
                  <a:lnTo>
                    <a:pt x="746" y="496"/>
                  </a:lnTo>
                  <a:lnTo>
                    <a:pt x="746" y="624"/>
                  </a:lnTo>
                  <a:lnTo>
                    <a:pt x="746" y="624"/>
                  </a:lnTo>
                  <a:close/>
                  <a:moveTo>
                    <a:pt x="514" y="544"/>
                  </a:moveTo>
                  <a:lnTo>
                    <a:pt x="514" y="544"/>
                  </a:lnTo>
                  <a:lnTo>
                    <a:pt x="504" y="556"/>
                  </a:lnTo>
                  <a:lnTo>
                    <a:pt x="494" y="568"/>
                  </a:lnTo>
                  <a:lnTo>
                    <a:pt x="474" y="588"/>
                  </a:lnTo>
                  <a:lnTo>
                    <a:pt x="452" y="608"/>
                  </a:lnTo>
                  <a:lnTo>
                    <a:pt x="442" y="620"/>
                  </a:lnTo>
                  <a:lnTo>
                    <a:pt x="434" y="632"/>
                  </a:lnTo>
                  <a:lnTo>
                    <a:pt x="434" y="632"/>
                  </a:lnTo>
                  <a:lnTo>
                    <a:pt x="480" y="632"/>
                  </a:lnTo>
                  <a:lnTo>
                    <a:pt x="526" y="632"/>
                  </a:lnTo>
                  <a:lnTo>
                    <a:pt x="548" y="632"/>
                  </a:lnTo>
                  <a:lnTo>
                    <a:pt x="568" y="630"/>
                  </a:lnTo>
                  <a:lnTo>
                    <a:pt x="586" y="624"/>
                  </a:lnTo>
                  <a:lnTo>
                    <a:pt x="602" y="616"/>
                  </a:lnTo>
                  <a:lnTo>
                    <a:pt x="602" y="616"/>
                  </a:lnTo>
                  <a:lnTo>
                    <a:pt x="590" y="608"/>
                  </a:lnTo>
                  <a:lnTo>
                    <a:pt x="578" y="598"/>
                  </a:lnTo>
                  <a:lnTo>
                    <a:pt x="560" y="578"/>
                  </a:lnTo>
                  <a:lnTo>
                    <a:pt x="550" y="568"/>
                  </a:lnTo>
                  <a:lnTo>
                    <a:pt x="540" y="558"/>
                  </a:lnTo>
                  <a:lnTo>
                    <a:pt x="528" y="550"/>
                  </a:lnTo>
                  <a:lnTo>
                    <a:pt x="514" y="544"/>
                  </a:lnTo>
                  <a:lnTo>
                    <a:pt x="514" y="544"/>
                  </a:lnTo>
                  <a:close/>
                  <a:moveTo>
                    <a:pt x="530" y="888"/>
                  </a:moveTo>
                  <a:lnTo>
                    <a:pt x="530" y="888"/>
                  </a:lnTo>
                  <a:lnTo>
                    <a:pt x="534" y="886"/>
                  </a:lnTo>
                  <a:lnTo>
                    <a:pt x="540" y="884"/>
                  </a:lnTo>
                  <a:lnTo>
                    <a:pt x="554" y="870"/>
                  </a:lnTo>
                  <a:lnTo>
                    <a:pt x="570" y="852"/>
                  </a:lnTo>
                  <a:lnTo>
                    <a:pt x="586" y="830"/>
                  </a:lnTo>
                  <a:lnTo>
                    <a:pt x="602" y="804"/>
                  </a:lnTo>
                  <a:lnTo>
                    <a:pt x="606" y="790"/>
                  </a:lnTo>
                  <a:lnTo>
                    <a:pt x="612" y="778"/>
                  </a:lnTo>
                  <a:lnTo>
                    <a:pt x="614" y="764"/>
                  </a:lnTo>
                  <a:lnTo>
                    <a:pt x="614" y="752"/>
                  </a:lnTo>
                  <a:lnTo>
                    <a:pt x="614" y="740"/>
                  </a:lnTo>
                  <a:lnTo>
                    <a:pt x="610" y="728"/>
                  </a:lnTo>
                  <a:lnTo>
                    <a:pt x="610" y="728"/>
                  </a:lnTo>
                  <a:lnTo>
                    <a:pt x="426" y="728"/>
                  </a:lnTo>
                  <a:lnTo>
                    <a:pt x="426" y="728"/>
                  </a:lnTo>
                  <a:lnTo>
                    <a:pt x="424" y="742"/>
                  </a:lnTo>
                  <a:lnTo>
                    <a:pt x="424" y="754"/>
                  </a:lnTo>
                  <a:lnTo>
                    <a:pt x="426" y="768"/>
                  </a:lnTo>
                  <a:lnTo>
                    <a:pt x="432" y="782"/>
                  </a:lnTo>
                  <a:lnTo>
                    <a:pt x="438" y="796"/>
                  </a:lnTo>
                  <a:lnTo>
                    <a:pt x="446" y="808"/>
                  </a:lnTo>
                  <a:lnTo>
                    <a:pt x="464" y="834"/>
                  </a:lnTo>
                  <a:lnTo>
                    <a:pt x="486" y="856"/>
                  </a:lnTo>
                  <a:lnTo>
                    <a:pt x="504" y="872"/>
                  </a:lnTo>
                  <a:lnTo>
                    <a:pt x="520" y="884"/>
                  </a:lnTo>
                  <a:lnTo>
                    <a:pt x="530" y="888"/>
                  </a:lnTo>
                  <a:lnTo>
                    <a:pt x="530" y="888"/>
                  </a:lnTo>
                  <a:close/>
                  <a:moveTo>
                    <a:pt x="426" y="992"/>
                  </a:moveTo>
                  <a:lnTo>
                    <a:pt x="426" y="992"/>
                  </a:lnTo>
                  <a:lnTo>
                    <a:pt x="430" y="982"/>
                  </a:lnTo>
                  <a:lnTo>
                    <a:pt x="436" y="976"/>
                  </a:lnTo>
                  <a:lnTo>
                    <a:pt x="452" y="962"/>
                  </a:lnTo>
                  <a:lnTo>
                    <a:pt x="460" y="956"/>
                  </a:lnTo>
                  <a:lnTo>
                    <a:pt x="466" y="948"/>
                  </a:lnTo>
                  <a:lnTo>
                    <a:pt x="470" y="940"/>
                  </a:lnTo>
                  <a:lnTo>
                    <a:pt x="474" y="928"/>
                  </a:lnTo>
                  <a:lnTo>
                    <a:pt x="474" y="928"/>
                  </a:lnTo>
                  <a:lnTo>
                    <a:pt x="466" y="924"/>
                  </a:lnTo>
                  <a:lnTo>
                    <a:pt x="460" y="920"/>
                  </a:lnTo>
                  <a:lnTo>
                    <a:pt x="450" y="908"/>
                  </a:lnTo>
                  <a:lnTo>
                    <a:pt x="438" y="896"/>
                  </a:lnTo>
                  <a:lnTo>
                    <a:pt x="432" y="892"/>
                  </a:lnTo>
                  <a:lnTo>
                    <a:pt x="426" y="888"/>
                  </a:lnTo>
                  <a:lnTo>
                    <a:pt x="426" y="888"/>
                  </a:lnTo>
                  <a:lnTo>
                    <a:pt x="428" y="904"/>
                  </a:lnTo>
                  <a:lnTo>
                    <a:pt x="428" y="918"/>
                  </a:lnTo>
                  <a:lnTo>
                    <a:pt x="422" y="946"/>
                  </a:lnTo>
                  <a:lnTo>
                    <a:pt x="418" y="958"/>
                  </a:lnTo>
                  <a:lnTo>
                    <a:pt x="418" y="970"/>
                  </a:lnTo>
                  <a:lnTo>
                    <a:pt x="420" y="982"/>
                  </a:lnTo>
                  <a:lnTo>
                    <a:pt x="426" y="992"/>
                  </a:lnTo>
                  <a:lnTo>
                    <a:pt x="426" y="992"/>
                  </a:lnTo>
                  <a:close/>
                  <a:moveTo>
                    <a:pt x="578" y="944"/>
                  </a:moveTo>
                  <a:lnTo>
                    <a:pt x="578" y="944"/>
                  </a:lnTo>
                  <a:lnTo>
                    <a:pt x="586" y="944"/>
                  </a:lnTo>
                  <a:lnTo>
                    <a:pt x="592" y="946"/>
                  </a:lnTo>
                  <a:lnTo>
                    <a:pt x="596" y="950"/>
                  </a:lnTo>
                  <a:lnTo>
                    <a:pt x="600" y="954"/>
                  </a:lnTo>
                  <a:lnTo>
                    <a:pt x="606" y="962"/>
                  </a:lnTo>
                  <a:lnTo>
                    <a:pt x="612" y="966"/>
                  </a:lnTo>
                  <a:lnTo>
                    <a:pt x="618" y="968"/>
                  </a:lnTo>
                  <a:lnTo>
                    <a:pt x="618" y="968"/>
                  </a:lnTo>
                  <a:lnTo>
                    <a:pt x="618" y="904"/>
                  </a:lnTo>
                  <a:lnTo>
                    <a:pt x="618" y="904"/>
                  </a:lnTo>
                  <a:lnTo>
                    <a:pt x="608" y="904"/>
                  </a:lnTo>
                  <a:lnTo>
                    <a:pt x="602" y="908"/>
                  </a:lnTo>
                  <a:lnTo>
                    <a:pt x="596" y="912"/>
                  </a:lnTo>
                  <a:lnTo>
                    <a:pt x="592" y="920"/>
                  </a:lnTo>
                  <a:lnTo>
                    <a:pt x="586" y="932"/>
                  </a:lnTo>
                  <a:lnTo>
                    <a:pt x="582" y="938"/>
                  </a:lnTo>
                  <a:lnTo>
                    <a:pt x="578" y="944"/>
                  </a:lnTo>
                  <a:lnTo>
                    <a:pt x="578" y="944"/>
                  </a:lnTo>
                  <a:close/>
                  <a:moveTo>
                    <a:pt x="522" y="992"/>
                  </a:moveTo>
                  <a:lnTo>
                    <a:pt x="522" y="992"/>
                  </a:lnTo>
                  <a:lnTo>
                    <a:pt x="516" y="1002"/>
                  </a:lnTo>
                  <a:lnTo>
                    <a:pt x="510" y="1010"/>
                  </a:lnTo>
                  <a:lnTo>
                    <a:pt x="494" y="1026"/>
                  </a:lnTo>
                  <a:lnTo>
                    <a:pt x="462" y="1052"/>
                  </a:lnTo>
                  <a:lnTo>
                    <a:pt x="446" y="1068"/>
                  </a:lnTo>
                  <a:lnTo>
                    <a:pt x="434" y="1084"/>
                  </a:lnTo>
                  <a:lnTo>
                    <a:pt x="428" y="1094"/>
                  </a:lnTo>
                  <a:lnTo>
                    <a:pt x="424" y="1104"/>
                  </a:lnTo>
                  <a:lnTo>
                    <a:pt x="420" y="1116"/>
                  </a:lnTo>
                  <a:lnTo>
                    <a:pt x="418" y="1128"/>
                  </a:lnTo>
                  <a:lnTo>
                    <a:pt x="418" y="1128"/>
                  </a:lnTo>
                  <a:lnTo>
                    <a:pt x="618" y="1128"/>
                  </a:lnTo>
                  <a:lnTo>
                    <a:pt x="618" y="1128"/>
                  </a:lnTo>
                  <a:lnTo>
                    <a:pt x="618" y="1114"/>
                  </a:lnTo>
                  <a:lnTo>
                    <a:pt x="616" y="1100"/>
                  </a:lnTo>
                  <a:lnTo>
                    <a:pt x="614" y="1088"/>
                  </a:lnTo>
                  <a:lnTo>
                    <a:pt x="612" y="1076"/>
                  </a:lnTo>
                  <a:lnTo>
                    <a:pt x="606" y="1066"/>
                  </a:lnTo>
                  <a:lnTo>
                    <a:pt x="602" y="1058"/>
                  </a:lnTo>
                  <a:lnTo>
                    <a:pt x="588" y="1042"/>
                  </a:lnTo>
                  <a:lnTo>
                    <a:pt x="572" y="1028"/>
                  </a:lnTo>
                  <a:lnTo>
                    <a:pt x="556" y="1016"/>
                  </a:lnTo>
                  <a:lnTo>
                    <a:pt x="522" y="992"/>
                  </a:lnTo>
                  <a:lnTo>
                    <a:pt x="522" y="992"/>
                  </a:lnTo>
                  <a:close/>
                  <a:moveTo>
                    <a:pt x="146" y="1136"/>
                  </a:moveTo>
                  <a:lnTo>
                    <a:pt x="146" y="1136"/>
                  </a:lnTo>
                  <a:lnTo>
                    <a:pt x="164" y="1138"/>
                  </a:lnTo>
                  <a:lnTo>
                    <a:pt x="180" y="1138"/>
                  </a:lnTo>
                  <a:lnTo>
                    <a:pt x="212" y="1134"/>
                  </a:lnTo>
                  <a:lnTo>
                    <a:pt x="242" y="1130"/>
                  </a:lnTo>
                  <a:lnTo>
                    <a:pt x="256" y="1128"/>
                  </a:lnTo>
                  <a:lnTo>
                    <a:pt x="274" y="1128"/>
                  </a:lnTo>
                  <a:lnTo>
                    <a:pt x="274" y="1128"/>
                  </a:lnTo>
                  <a:lnTo>
                    <a:pt x="272" y="1112"/>
                  </a:lnTo>
                  <a:lnTo>
                    <a:pt x="272" y="1094"/>
                  </a:lnTo>
                  <a:lnTo>
                    <a:pt x="274" y="1060"/>
                  </a:lnTo>
                  <a:lnTo>
                    <a:pt x="274" y="1042"/>
                  </a:lnTo>
                  <a:lnTo>
                    <a:pt x="274" y="1026"/>
                  </a:lnTo>
                  <a:lnTo>
                    <a:pt x="270" y="1012"/>
                  </a:lnTo>
                  <a:lnTo>
                    <a:pt x="266" y="1000"/>
                  </a:lnTo>
                  <a:lnTo>
                    <a:pt x="266" y="1000"/>
                  </a:lnTo>
                  <a:lnTo>
                    <a:pt x="254" y="1020"/>
                  </a:lnTo>
                  <a:lnTo>
                    <a:pt x="240" y="1038"/>
                  </a:lnTo>
                  <a:lnTo>
                    <a:pt x="224" y="1054"/>
                  </a:lnTo>
                  <a:lnTo>
                    <a:pt x="208" y="1070"/>
                  </a:lnTo>
                  <a:lnTo>
                    <a:pt x="174" y="1102"/>
                  </a:lnTo>
                  <a:lnTo>
                    <a:pt x="160" y="1118"/>
                  </a:lnTo>
                  <a:lnTo>
                    <a:pt x="146" y="1136"/>
                  </a:lnTo>
                  <a:lnTo>
                    <a:pt x="146" y="1136"/>
                  </a:lnTo>
                  <a:close/>
                  <a:moveTo>
                    <a:pt x="770" y="1128"/>
                  </a:moveTo>
                  <a:lnTo>
                    <a:pt x="770" y="1128"/>
                  </a:lnTo>
                  <a:lnTo>
                    <a:pt x="784" y="1126"/>
                  </a:lnTo>
                  <a:lnTo>
                    <a:pt x="798" y="1128"/>
                  </a:lnTo>
                  <a:lnTo>
                    <a:pt x="830" y="1128"/>
                  </a:lnTo>
                  <a:lnTo>
                    <a:pt x="846" y="1130"/>
                  </a:lnTo>
                  <a:lnTo>
                    <a:pt x="860" y="1128"/>
                  </a:lnTo>
                  <a:lnTo>
                    <a:pt x="872" y="1126"/>
                  </a:lnTo>
                  <a:lnTo>
                    <a:pt x="882" y="1120"/>
                  </a:lnTo>
                  <a:lnTo>
                    <a:pt x="882" y="1120"/>
                  </a:lnTo>
                  <a:lnTo>
                    <a:pt x="866" y="1108"/>
                  </a:lnTo>
                  <a:lnTo>
                    <a:pt x="850" y="1094"/>
                  </a:lnTo>
                  <a:lnTo>
                    <a:pt x="824" y="1066"/>
                  </a:lnTo>
                  <a:lnTo>
                    <a:pt x="810" y="1052"/>
                  </a:lnTo>
                  <a:lnTo>
                    <a:pt x="796" y="1038"/>
                  </a:lnTo>
                  <a:lnTo>
                    <a:pt x="780" y="1026"/>
                  </a:lnTo>
                  <a:lnTo>
                    <a:pt x="762" y="1016"/>
                  </a:lnTo>
                  <a:lnTo>
                    <a:pt x="762" y="1016"/>
                  </a:lnTo>
                  <a:lnTo>
                    <a:pt x="764" y="1044"/>
                  </a:lnTo>
                  <a:lnTo>
                    <a:pt x="768" y="1070"/>
                  </a:lnTo>
                  <a:lnTo>
                    <a:pt x="770" y="1096"/>
                  </a:lnTo>
                  <a:lnTo>
                    <a:pt x="770" y="1112"/>
                  </a:lnTo>
                  <a:lnTo>
                    <a:pt x="770" y="1128"/>
                  </a:lnTo>
                  <a:lnTo>
                    <a:pt x="770" y="1128"/>
                  </a:lnTo>
                  <a:close/>
                  <a:moveTo>
                    <a:pt x="530" y="1320"/>
                  </a:moveTo>
                  <a:lnTo>
                    <a:pt x="530" y="1320"/>
                  </a:lnTo>
                  <a:lnTo>
                    <a:pt x="538" y="1306"/>
                  </a:lnTo>
                  <a:lnTo>
                    <a:pt x="548" y="1296"/>
                  </a:lnTo>
                  <a:lnTo>
                    <a:pt x="572" y="1274"/>
                  </a:lnTo>
                  <a:lnTo>
                    <a:pt x="584" y="1264"/>
                  </a:lnTo>
                  <a:lnTo>
                    <a:pt x="594" y="1252"/>
                  </a:lnTo>
                  <a:lnTo>
                    <a:pt x="602" y="1240"/>
                  </a:lnTo>
                  <a:lnTo>
                    <a:pt x="610" y="1224"/>
                  </a:lnTo>
                  <a:lnTo>
                    <a:pt x="610" y="1224"/>
                  </a:lnTo>
                  <a:lnTo>
                    <a:pt x="434" y="1224"/>
                  </a:lnTo>
                  <a:lnTo>
                    <a:pt x="434" y="1224"/>
                  </a:lnTo>
                  <a:lnTo>
                    <a:pt x="442" y="1240"/>
                  </a:lnTo>
                  <a:lnTo>
                    <a:pt x="452" y="1254"/>
                  </a:lnTo>
                  <a:lnTo>
                    <a:pt x="462" y="1268"/>
                  </a:lnTo>
                  <a:lnTo>
                    <a:pt x="474" y="1280"/>
                  </a:lnTo>
                  <a:lnTo>
                    <a:pt x="500" y="1302"/>
                  </a:lnTo>
                  <a:lnTo>
                    <a:pt x="530" y="1320"/>
                  </a:lnTo>
                  <a:lnTo>
                    <a:pt x="530" y="1320"/>
                  </a:lnTo>
                  <a:close/>
                  <a:moveTo>
                    <a:pt x="386" y="1464"/>
                  </a:moveTo>
                  <a:lnTo>
                    <a:pt x="386" y="1464"/>
                  </a:lnTo>
                  <a:lnTo>
                    <a:pt x="406" y="1444"/>
                  </a:lnTo>
                  <a:lnTo>
                    <a:pt x="426" y="1424"/>
                  </a:lnTo>
                  <a:lnTo>
                    <a:pt x="444" y="1404"/>
                  </a:lnTo>
                  <a:lnTo>
                    <a:pt x="450" y="1394"/>
                  </a:lnTo>
                  <a:lnTo>
                    <a:pt x="456" y="1384"/>
                  </a:lnTo>
                  <a:lnTo>
                    <a:pt x="458" y="1374"/>
                  </a:lnTo>
                  <a:lnTo>
                    <a:pt x="460" y="1364"/>
                  </a:lnTo>
                  <a:lnTo>
                    <a:pt x="458" y="1354"/>
                  </a:lnTo>
                  <a:lnTo>
                    <a:pt x="454" y="1344"/>
                  </a:lnTo>
                  <a:lnTo>
                    <a:pt x="446" y="1336"/>
                  </a:lnTo>
                  <a:lnTo>
                    <a:pt x="434" y="1328"/>
                  </a:lnTo>
                  <a:lnTo>
                    <a:pt x="420" y="1320"/>
                  </a:lnTo>
                  <a:lnTo>
                    <a:pt x="402" y="1312"/>
                  </a:lnTo>
                  <a:lnTo>
                    <a:pt x="402" y="1312"/>
                  </a:lnTo>
                  <a:lnTo>
                    <a:pt x="402" y="1334"/>
                  </a:lnTo>
                  <a:lnTo>
                    <a:pt x="400" y="1354"/>
                  </a:lnTo>
                  <a:lnTo>
                    <a:pt x="396" y="1374"/>
                  </a:lnTo>
                  <a:lnTo>
                    <a:pt x="390" y="1394"/>
                  </a:lnTo>
                  <a:lnTo>
                    <a:pt x="384" y="1412"/>
                  </a:lnTo>
                  <a:lnTo>
                    <a:pt x="382" y="1430"/>
                  </a:lnTo>
                  <a:lnTo>
                    <a:pt x="382" y="1448"/>
                  </a:lnTo>
                  <a:lnTo>
                    <a:pt x="382" y="1456"/>
                  </a:lnTo>
                  <a:lnTo>
                    <a:pt x="386" y="1464"/>
                  </a:lnTo>
                  <a:lnTo>
                    <a:pt x="386" y="1464"/>
                  </a:lnTo>
                  <a:close/>
                  <a:moveTo>
                    <a:pt x="578" y="1376"/>
                  </a:moveTo>
                  <a:lnTo>
                    <a:pt x="578" y="1376"/>
                  </a:lnTo>
                  <a:lnTo>
                    <a:pt x="598" y="1394"/>
                  </a:lnTo>
                  <a:lnTo>
                    <a:pt x="618" y="1412"/>
                  </a:lnTo>
                  <a:lnTo>
                    <a:pt x="636" y="1430"/>
                  </a:lnTo>
                  <a:lnTo>
                    <a:pt x="658" y="1448"/>
                  </a:lnTo>
                  <a:lnTo>
                    <a:pt x="658" y="1448"/>
                  </a:lnTo>
                  <a:lnTo>
                    <a:pt x="654" y="1414"/>
                  </a:lnTo>
                  <a:lnTo>
                    <a:pt x="648" y="1382"/>
                  </a:lnTo>
                  <a:lnTo>
                    <a:pt x="634" y="1320"/>
                  </a:lnTo>
                  <a:lnTo>
                    <a:pt x="634" y="1320"/>
                  </a:lnTo>
                  <a:lnTo>
                    <a:pt x="624" y="1324"/>
                  </a:lnTo>
                  <a:lnTo>
                    <a:pt x="614" y="1328"/>
                  </a:lnTo>
                  <a:lnTo>
                    <a:pt x="606" y="1334"/>
                  </a:lnTo>
                  <a:lnTo>
                    <a:pt x="598" y="1340"/>
                  </a:lnTo>
                  <a:lnTo>
                    <a:pt x="592" y="1348"/>
                  </a:lnTo>
                  <a:lnTo>
                    <a:pt x="586" y="1356"/>
                  </a:lnTo>
                  <a:lnTo>
                    <a:pt x="582" y="1366"/>
                  </a:lnTo>
                  <a:lnTo>
                    <a:pt x="578" y="1376"/>
                  </a:lnTo>
                  <a:lnTo>
                    <a:pt x="578" y="1376"/>
                  </a:lnTo>
                  <a:close/>
                  <a:moveTo>
                    <a:pt x="410" y="1544"/>
                  </a:moveTo>
                  <a:lnTo>
                    <a:pt x="410" y="1544"/>
                  </a:lnTo>
                  <a:lnTo>
                    <a:pt x="420" y="1548"/>
                  </a:lnTo>
                  <a:lnTo>
                    <a:pt x="430" y="1552"/>
                  </a:lnTo>
                  <a:lnTo>
                    <a:pt x="440" y="1560"/>
                  </a:lnTo>
                  <a:lnTo>
                    <a:pt x="448" y="1568"/>
                  </a:lnTo>
                  <a:lnTo>
                    <a:pt x="464" y="1586"/>
                  </a:lnTo>
                  <a:lnTo>
                    <a:pt x="480" y="1606"/>
                  </a:lnTo>
                  <a:lnTo>
                    <a:pt x="492" y="1626"/>
                  </a:lnTo>
                  <a:lnTo>
                    <a:pt x="506" y="1642"/>
                  </a:lnTo>
                  <a:lnTo>
                    <a:pt x="514" y="1648"/>
                  </a:lnTo>
                  <a:lnTo>
                    <a:pt x="522" y="1652"/>
                  </a:lnTo>
                  <a:lnTo>
                    <a:pt x="528" y="1656"/>
                  </a:lnTo>
                  <a:lnTo>
                    <a:pt x="538" y="1656"/>
                  </a:lnTo>
                  <a:lnTo>
                    <a:pt x="538" y="1656"/>
                  </a:lnTo>
                  <a:lnTo>
                    <a:pt x="546" y="1654"/>
                  </a:lnTo>
                  <a:lnTo>
                    <a:pt x="552" y="1652"/>
                  </a:lnTo>
                  <a:lnTo>
                    <a:pt x="558" y="1646"/>
                  </a:lnTo>
                  <a:lnTo>
                    <a:pt x="564" y="1640"/>
                  </a:lnTo>
                  <a:lnTo>
                    <a:pt x="576" y="1624"/>
                  </a:lnTo>
                  <a:lnTo>
                    <a:pt x="588" y="1604"/>
                  </a:lnTo>
                  <a:lnTo>
                    <a:pt x="598" y="1584"/>
                  </a:lnTo>
                  <a:lnTo>
                    <a:pt x="612" y="1564"/>
                  </a:lnTo>
                  <a:lnTo>
                    <a:pt x="626" y="1548"/>
                  </a:lnTo>
                  <a:lnTo>
                    <a:pt x="632" y="1542"/>
                  </a:lnTo>
                  <a:lnTo>
                    <a:pt x="642" y="1536"/>
                  </a:lnTo>
                  <a:lnTo>
                    <a:pt x="642" y="1536"/>
                  </a:lnTo>
                  <a:lnTo>
                    <a:pt x="626" y="1524"/>
                  </a:lnTo>
                  <a:lnTo>
                    <a:pt x="610" y="1510"/>
                  </a:lnTo>
                  <a:lnTo>
                    <a:pt x="582" y="1480"/>
                  </a:lnTo>
                  <a:lnTo>
                    <a:pt x="552" y="1450"/>
                  </a:lnTo>
                  <a:lnTo>
                    <a:pt x="538" y="1436"/>
                  </a:lnTo>
                  <a:lnTo>
                    <a:pt x="522" y="1424"/>
                  </a:lnTo>
                  <a:lnTo>
                    <a:pt x="522" y="1424"/>
                  </a:lnTo>
                  <a:lnTo>
                    <a:pt x="508" y="1440"/>
                  </a:lnTo>
                  <a:lnTo>
                    <a:pt x="494" y="1454"/>
                  </a:lnTo>
                  <a:lnTo>
                    <a:pt x="466" y="1484"/>
                  </a:lnTo>
                  <a:lnTo>
                    <a:pt x="436" y="1512"/>
                  </a:lnTo>
                  <a:lnTo>
                    <a:pt x="422" y="1528"/>
                  </a:lnTo>
                  <a:lnTo>
                    <a:pt x="410" y="1544"/>
                  </a:lnTo>
                  <a:lnTo>
                    <a:pt x="410" y="1544"/>
                  </a:lnTo>
                  <a:close/>
                  <a:moveTo>
                    <a:pt x="282" y="1896"/>
                  </a:moveTo>
                  <a:lnTo>
                    <a:pt x="282" y="1896"/>
                  </a:lnTo>
                  <a:lnTo>
                    <a:pt x="286" y="1890"/>
                  </a:lnTo>
                  <a:lnTo>
                    <a:pt x="294" y="1882"/>
                  </a:lnTo>
                  <a:lnTo>
                    <a:pt x="318" y="1862"/>
                  </a:lnTo>
                  <a:lnTo>
                    <a:pt x="386" y="1808"/>
                  </a:lnTo>
                  <a:lnTo>
                    <a:pt x="422" y="1778"/>
                  </a:lnTo>
                  <a:lnTo>
                    <a:pt x="452" y="1750"/>
                  </a:lnTo>
                  <a:lnTo>
                    <a:pt x="464" y="1738"/>
                  </a:lnTo>
                  <a:lnTo>
                    <a:pt x="474" y="1724"/>
                  </a:lnTo>
                  <a:lnTo>
                    <a:pt x="480" y="1714"/>
                  </a:lnTo>
                  <a:lnTo>
                    <a:pt x="482" y="1704"/>
                  </a:lnTo>
                  <a:lnTo>
                    <a:pt x="482" y="1704"/>
                  </a:lnTo>
                  <a:lnTo>
                    <a:pt x="480" y="1700"/>
                  </a:lnTo>
                  <a:lnTo>
                    <a:pt x="476" y="1694"/>
                  </a:lnTo>
                  <a:lnTo>
                    <a:pt x="464" y="1680"/>
                  </a:lnTo>
                  <a:lnTo>
                    <a:pt x="422" y="1646"/>
                  </a:lnTo>
                  <a:lnTo>
                    <a:pt x="380" y="1612"/>
                  </a:lnTo>
                  <a:lnTo>
                    <a:pt x="354" y="1592"/>
                  </a:lnTo>
                  <a:lnTo>
                    <a:pt x="354" y="1592"/>
                  </a:lnTo>
                  <a:lnTo>
                    <a:pt x="342" y="1626"/>
                  </a:lnTo>
                  <a:lnTo>
                    <a:pt x="330" y="1664"/>
                  </a:lnTo>
                  <a:lnTo>
                    <a:pt x="322" y="1700"/>
                  </a:lnTo>
                  <a:lnTo>
                    <a:pt x="314" y="1740"/>
                  </a:lnTo>
                  <a:lnTo>
                    <a:pt x="298" y="1818"/>
                  </a:lnTo>
                  <a:lnTo>
                    <a:pt x="282" y="1896"/>
                  </a:lnTo>
                  <a:lnTo>
                    <a:pt x="282" y="1896"/>
                  </a:lnTo>
                  <a:close/>
                  <a:moveTo>
                    <a:pt x="586" y="1712"/>
                  </a:moveTo>
                  <a:lnTo>
                    <a:pt x="586" y="1712"/>
                  </a:lnTo>
                  <a:lnTo>
                    <a:pt x="608" y="1728"/>
                  </a:lnTo>
                  <a:lnTo>
                    <a:pt x="628" y="1750"/>
                  </a:lnTo>
                  <a:lnTo>
                    <a:pt x="670" y="1794"/>
                  </a:lnTo>
                  <a:lnTo>
                    <a:pt x="690" y="1816"/>
                  </a:lnTo>
                  <a:lnTo>
                    <a:pt x="710" y="1834"/>
                  </a:lnTo>
                  <a:lnTo>
                    <a:pt x="720" y="1842"/>
                  </a:lnTo>
                  <a:lnTo>
                    <a:pt x="732" y="1848"/>
                  </a:lnTo>
                  <a:lnTo>
                    <a:pt x="742" y="1852"/>
                  </a:lnTo>
                  <a:lnTo>
                    <a:pt x="754" y="1856"/>
                  </a:lnTo>
                  <a:lnTo>
                    <a:pt x="754" y="1856"/>
                  </a:lnTo>
                  <a:lnTo>
                    <a:pt x="748" y="1842"/>
                  </a:lnTo>
                  <a:lnTo>
                    <a:pt x="742" y="1826"/>
                  </a:lnTo>
                  <a:lnTo>
                    <a:pt x="734" y="1794"/>
                  </a:lnTo>
                  <a:lnTo>
                    <a:pt x="726" y="1760"/>
                  </a:lnTo>
                  <a:lnTo>
                    <a:pt x="722" y="1724"/>
                  </a:lnTo>
                  <a:lnTo>
                    <a:pt x="714" y="1690"/>
                  </a:lnTo>
                  <a:lnTo>
                    <a:pt x="706" y="1656"/>
                  </a:lnTo>
                  <a:lnTo>
                    <a:pt x="696" y="1626"/>
                  </a:lnTo>
                  <a:lnTo>
                    <a:pt x="690" y="1612"/>
                  </a:lnTo>
                  <a:lnTo>
                    <a:pt x="682" y="1600"/>
                  </a:lnTo>
                  <a:lnTo>
                    <a:pt x="682" y="1600"/>
                  </a:lnTo>
                  <a:lnTo>
                    <a:pt x="670" y="1616"/>
                  </a:lnTo>
                  <a:lnTo>
                    <a:pt x="658" y="1628"/>
                  </a:lnTo>
                  <a:lnTo>
                    <a:pt x="632" y="1654"/>
                  </a:lnTo>
                  <a:lnTo>
                    <a:pt x="618" y="1666"/>
                  </a:lnTo>
                  <a:lnTo>
                    <a:pt x="606" y="1680"/>
                  </a:lnTo>
                  <a:lnTo>
                    <a:pt x="594" y="1694"/>
                  </a:lnTo>
                  <a:lnTo>
                    <a:pt x="586" y="1712"/>
                  </a:lnTo>
                  <a:lnTo>
                    <a:pt x="586" y="1712"/>
                  </a:lnTo>
                  <a:close/>
                  <a:moveTo>
                    <a:pt x="530" y="1760"/>
                  </a:moveTo>
                  <a:lnTo>
                    <a:pt x="530" y="1760"/>
                  </a:lnTo>
                  <a:lnTo>
                    <a:pt x="506" y="1788"/>
                  </a:lnTo>
                  <a:lnTo>
                    <a:pt x="480" y="1816"/>
                  </a:lnTo>
                  <a:lnTo>
                    <a:pt x="422" y="1872"/>
                  </a:lnTo>
                  <a:lnTo>
                    <a:pt x="366" y="1924"/>
                  </a:lnTo>
                  <a:lnTo>
                    <a:pt x="314" y="1976"/>
                  </a:lnTo>
                  <a:lnTo>
                    <a:pt x="314" y="1976"/>
                  </a:lnTo>
                  <a:lnTo>
                    <a:pt x="298" y="1990"/>
                  </a:lnTo>
                  <a:lnTo>
                    <a:pt x="282" y="2006"/>
                  </a:lnTo>
                  <a:lnTo>
                    <a:pt x="276" y="2016"/>
                  </a:lnTo>
                  <a:lnTo>
                    <a:pt x="272" y="2024"/>
                  </a:lnTo>
                  <a:lnTo>
                    <a:pt x="272" y="2032"/>
                  </a:lnTo>
                  <a:lnTo>
                    <a:pt x="274" y="2040"/>
                  </a:lnTo>
                  <a:lnTo>
                    <a:pt x="274" y="2040"/>
                  </a:lnTo>
                  <a:lnTo>
                    <a:pt x="786" y="2040"/>
                  </a:lnTo>
                  <a:lnTo>
                    <a:pt x="786" y="2040"/>
                  </a:lnTo>
                  <a:lnTo>
                    <a:pt x="776" y="2016"/>
                  </a:lnTo>
                  <a:lnTo>
                    <a:pt x="764" y="1994"/>
                  </a:lnTo>
                  <a:lnTo>
                    <a:pt x="750" y="1974"/>
                  </a:lnTo>
                  <a:lnTo>
                    <a:pt x="736" y="1956"/>
                  </a:lnTo>
                  <a:lnTo>
                    <a:pt x="720" y="1938"/>
                  </a:lnTo>
                  <a:lnTo>
                    <a:pt x="704" y="1920"/>
                  </a:lnTo>
                  <a:lnTo>
                    <a:pt x="670" y="1888"/>
                  </a:lnTo>
                  <a:lnTo>
                    <a:pt x="596" y="1828"/>
                  </a:lnTo>
                  <a:lnTo>
                    <a:pt x="562" y="1794"/>
                  </a:lnTo>
                  <a:lnTo>
                    <a:pt x="546" y="1778"/>
                  </a:lnTo>
                  <a:lnTo>
                    <a:pt x="530" y="1760"/>
                  </a:lnTo>
                  <a:lnTo>
                    <a:pt x="530" y="1760"/>
                  </a:lnTo>
                  <a:close/>
                </a:path>
              </a:pathLst>
            </a:custGeom>
            <a:solidFill>
              <a:sysClr val="windowText" lastClr="000000"/>
            </a:solidFill>
            <a:ln w="9525">
              <a:noFill/>
              <a:round/>
              <a:headEnd/>
              <a:tailEnd/>
            </a:ln>
          </p:spPr>
          <p:txBody>
            <a:bodyPr vert="horz" wrap="square" lIns="79076" tIns="39541" rIns="79076" bIns="39541" numCol="1" anchor="t" anchorCtr="0" compatLnSpc="1">
              <a:prstTxWarp prst="textNoShape">
                <a:avLst/>
              </a:prstTxWarp>
            </a:bodyPr>
            <a:lstStyle/>
            <a:p>
              <a:pPr defTabSz="790591">
                <a:defRPr/>
              </a:pPr>
              <a:endParaRPr lang="zh-CN" altLang="en-US" sz="1000" kern="0" dirty="0">
                <a:solidFill>
                  <a:sysClr val="windowText" lastClr="000000"/>
                </a:solidFill>
                <a:latin typeface="Arial"/>
                <a:ea typeface="微软雅黑"/>
                <a:cs typeface="Arial" pitchFamily="34" charset="0"/>
              </a:endParaRPr>
            </a:p>
          </p:txBody>
        </p:sp>
      </p:grpSp>
      <p:grpSp>
        <p:nvGrpSpPr>
          <p:cNvPr id="6" name="组合 97"/>
          <p:cNvGrpSpPr/>
          <p:nvPr/>
        </p:nvGrpSpPr>
        <p:grpSpPr>
          <a:xfrm>
            <a:off x="4903935" y="5744330"/>
            <a:ext cx="409720" cy="409718"/>
            <a:chOff x="9059603" y="5145989"/>
            <a:chExt cx="473731" cy="473729"/>
          </a:xfrm>
        </p:grpSpPr>
        <p:sp>
          <p:nvSpPr>
            <p:cNvPr id="99" name="椭圆 98"/>
            <p:cNvSpPr/>
            <p:nvPr/>
          </p:nvSpPr>
          <p:spPr>
            <a:xfrm>
              <a:off x="9059603" y="5145989"/>
              <a:ext cx="473731" cy="473729"/>
            </a:xfrm>
            <a:prstGeom prst="ellipse">
              <a:avLst/>
            </a:prstGeom>
            <a:solidFill>
              <a:sysClr val="window" lastClr="FFFFFF"/>
            </a:solidFill>
            <a:ln w="19050" cap="rnd" cmpd="sng" algn="ctr">
              <a:noFill/>
              <a:prstDash val="solid"/>
            </a:ln>
            <a:effectLst/>
          </p:spPr>
          <p:txBody>
            <a:bodyPr rot="0" spcFirstLastPara="0" vertOverflow="overflow" horzOverflow="overflow" vert="horz" wrap="square" lIns="79085" tIns="39542" rIns="79085" bIns="39542" numCol="1" spcCol="0" rtlCol="0" fromWordArt="0" anchor="ctr" anchorCtr="0" forceAA="0" compatLnSpc="1">
              <a:prstTxWarp prst="textNoShape">
                <a:avLst/>
              </a:prstTxWarp>
              <a:noAutofit/>
            </a:bodyPr>
            <a:lstStyle/>
            <a:p>
              <a:pPr algn="ctr" defTabSz="790591">
                <a:defRPr/>
              </a:pPr>
              <a:endParaRPr lang="zh-CN" altLang="en-US" sz="1600" kern="0" dirty="0">
                <a:solidFill>
                  <a:sysClr val="window" lastClr="FFFFFF"/>
                </a:solidFill>
                <a:latin typeface="Arial"/>
                <a:ea typeface="微软雅黑"/>
              </a:endParaRPr>
            </a:p>
          </p:txBody>
        </p:sp>
        <p:grpSp>
          <p:nvGrpSpPr>
            <p:cNvPr id="7" name="组合 221"/>
            <p:cNvGrpSpPr/>
            <p:nvPr/>
          </p:nvGrpSpPr>
          <p:grpSpPr>
            <a:xfrm>
              <a:off x="9155599" y="5225160"/>
              <a:ext cx="273426" cy="304422"/>
              <a:chOff x="8385176" y="3551238"/>
              <a:chExt cx="1370012" cy="1395413"/>
            </a:xfrm>
            <a:solidFill>
              <a:sysClr val="windowText" lastClr="000000"/>
            </a:solidFill>
          </p:grpSpPr>
          <p:sp>
            <p:nvSpPr>
              <p:cNvPr id="101" name="Freeform 46"/>
              <p:cNvSpPr>
                <a:spLocks/>
              </p:cNvSpPr>
              <p:nvPr/>
            </p:nvSpPr>
            <p:spPr bwMode="auto">
              <a:xfrm>
                <a:off x="8385176" y="4338638"/>
                <a:ext cx="817563" cy="608013"/>
              </a:xfrm>
              <a:custGeom>
                <a:avLst/>
                <a:gdLst/>
                <a:ahLst/>
                <a:cxnLst>
                  <a:cxn ang="0">
                    <a:pos x="3" y="20"/>
                  </a:cxn>
                  <a:cxn ang="0">
                    <a:pos x="15" y="37"/>
                  </a:cxn>
                  <a:cxn ang="0">
                    <a:pos x="202" y="157"/>
                  </a:cxn>
                  <a:cxn ang="0">
                    <a:pos x="212" y="151"/>
                  </a:cxn>
                  <a:cxn ang="0">
                    <a:pos x="218" y="123"/>
                  </a:cxn>
                  <a:cxn ang="0">
                    <a:pos x="23" y="0"/>
                  </a:cxn>
                  <a:cxn ang="0">
                    <a:pos x="3" y="20"/>
                  </a:cxn>
                </a:cxnLst>
                <a:rect l="0" t="0" r="r" b="b"/>
                <a:pathLst>
                  <a:path w="218" h="162">
                    <a:moveTo>
                      <a:pt x="3" y="20"/>
                    </a:moveTo>
                    <a:cubicBezTo>
                      <a:pt x="0" y="24"/>
                      <a:pt x="7" y="34"/>
                      <a:pt x="15" y="37"/>
                    </a:cubicBezTo>
                    <a:cubicBezTo>
                      <a:pt x="71" y="56"/>
                      <a:pt x="115" y="162"/>
                      <a:pt x="202" y="157"/>
                    </a:cubicBezTo>
                    <a:cubicBezTo>
                      <a:pt x="205" y="156"/>
                      <a:pt x="211" y="156"/>
                      <a:pt x="212" y="151"/>
                    </a:cubicBezTo>
                    <a:cubicBezTo>
                      <a:pt x="218" y="123"/>
                      <a:pt x="218" y="123"/>
                      <a:pt x="218" y="123"/>
                    </a:cubicBezTo>
                    <a:cubicBezTo>
                      <a:pt x="23" y="0"/>
                      <a:pt x="23" y="0"/>
                      <a:pt x="23" y="0"/>
                    </a:cubicBezTo>
                    <a:lnTo>
                      <a:pt x="3" y="20"/>
                    </a:lnTo>
                    <a:close/>
                  </a:path>
                </a:pathLst>
              </a:custGeom>
              <a:grpFill/>
              <a:ln w="9525">
                <a:noFill/>
                <a:round/>
                <a:headEnd/>
                <a:tailEnd/>
              </a:ln>
            </p:spPr>
            <p:txBody>
              <a:bodyPr vert="horz" wrap="square" lIns="79085" tIns="39542" rIns="79085" bIns="39542" numCol="1" anchor="t" anchorCtr="0" compatLnSpc="1">
                <a:prstTxWarp prst="textNoShape">
                  <a:avLst/>
                </a:prstTxWarp>
              </a:bodyPr>
              <a:lstStyle/>
              <a:p>
                <a:pPr indent="-155628" defTabSz="790591" fontAlgn="base">
                  <a:lnSpc>
                    <a:spcPts val="2422"/>
                  </a:lnSpc>
                  <a:spcBef>
                    <a:spcPct val="0"/>
                  </a:spcBef>
                  <a:spcAft>
                    <a:spcPct val="0"/>
                  </a:spcAft>
                  <a:buClr>
                    <a:srgbClr val="CC9900"/>
                  </a:buClr>
                  <a:buFont typeface="Wingdings" pitchFamily="2" charset="2"/>
                  <a:buChar char="n"/>
                  <a:defRPr/>
                </a:pPr>
                <a:endParaRPr lang="zh-CN" altLang="en-US" sz="900" kern="0" dirty="0">
                  <a:solidFill>
                    <a:sysClr val="windowText" lastClr="000000"/>
                  </a:solidFill>
                  <a:latin typeface="Arial"/>
                  <a:ea typeface="微软雅黑"/>
                  <a:cs typeface="Arial" pitchFamily="34" charset="0"/>
                  <a:sym typeface="Arial" pitchFamily="34" charset="0"/>
                </a:endParaRPr>
              </a:p>
            </p:txBody>
          </p:sp>
          <p:sp>
            <p:nvSpPr>
              <p:cNvPr id="102" name="Freeform 47"/>
              <p:cNvSpPr>
                <a:spLocks noEditPoints="1"/>
              </p:cNvSpPr>
              <p:nvPr/>
            </p:nvSpPr>
            <p:spPr bwMode="auto">
              <a:xfrm>
                <a:off x="8520113" y="3551238"/>
                <a:ext cx="1235075" cy="1185863"/>
              </a:xfrm>
              <a:custGeom>
                <a:avLst/>
                <a:gdLst/>
                <a:ahLst/>
                <a:cxnLst>
                  <a:cxn ang="0">
                    <a:pos x="195" y="5"/>
                  </a:cxn>
                  <a:cxn ang="0">
                    <a:pos x="186" y="3"/>
                  </a:cxn>
                  <a:cxn ang="0">
                    <a:pos x="128" y="69"/>
                  </a:cxn>
                  <a:cxn ang="0">
                    <a:pos x="13" y="171"/>
                  </a:cxn>
                  <a:cxn ang="0">
                    <a:pos x="8" y="190"/>
                  </a:cxn>
                  <a:cxn ang="0">
                    <a:pos x="0" y="198"/>
                  </a:cxn>
                  <a:cxn ang="0">
                    <a:pos x="187" y="316"/>
                  </a:cxn>
                  <a:cxn ang="0">
                    <a:pos x="190" y="300"/>
                  </a:cxn>
                  <a:cxn ang="0">
                    <a:pos x="197" y="295"/>
                  </a:cxn>
                  <a:cxn ang="0">
                    <a:pos x="254" y="302"/>
                  </a:cxn>
                  <a:cxn ang="0">
                    <a:pos x="274" y="295"/>
                  </a:cxn>
                  <a:cxn ang="0">
                    <a:pos x="323" y="252"/>
                  </a:cxn>
                  <a:cxn ang="0">
                    <a:pos x="325" y="235"/>
                  </a:cxn>
                  <a:cxn ang="0">
                    <a:pos x="296" y="185"/>
                  </a:cxn>
                  <a:cxn ang="0">
                    <a:pos x="295" y="175"/>
                  </a:cxn>
                  <a:cxn ang="0">
                    <a:pos x="300" y="166"/>
                  </a:cxn>
                  <a:cxn ang="0">
                    <a:pos x="297" y="148"/>
                  </a:cxn>
                  <a:cxn ang="0">
                    <a:pos x="218" y="84"/>
                  </a:cxn>
                  <a:cxn ang="0">
                    <a:pos x="195" y="5"/>
                  </a:cxn>
                  <a:cxn ang="0">
                    <a:pos x="253" y="174"/>
                  </a:cxn>
                  <a:cxn ang="0">
                    <a:pos x="266" y="187"/>
                  </a:cxn>
                  <a:cxn ang="0">
                    <a:pos x="253" y="199"/>
                  </a:cxn>
                  <a:cxn ang="0">
                    <a:pos x="241" y="187"/>
                  </a:cxn>
                  <a:cxn ang="0">
                    <a:pos x="253" y="174"/>
                  </a:cxn>
                </a:cxnLst>
                <a:rect l="0" t="0" r="r" b="b"/>
                <a:pathLst>
                  <a:path w="329" h="316">
                    <a:moveTo>
                      <a:pt x="195" y="5"/>
                    </a:moveTo>
                    <a:cubicBezTo>
                      <a:pt x="194" y="1"/>
                      <a:pt x="189" y="0"/>
                      <a:pt x="186" y="3"/>
                    </a:cubicBezTo>
                    <a:cubicBezTo>
                      <a:pt x="153" y="28"/>
                      <a:pt x="133" y="59"/>
                      <a:pt x="128" y="69"/>
                    </a:cubicBezTo>
                    <a:cubicBezTo>
                      <a:pt x="57" y="97"/>
                      <a:pt x="23" y="154"/>
                      <a:pt x="13" y="171"/>
                    </a:cubicBezTo>
                    <a:cubicBezTo>
                      <a:pt x="10" y="177"/>
                      <a:pt x="10" y="187"/>
                      <a:pt x="8" y="190"/>
                    </a:cubicBezTo>
                    <a:cubicBezTo>
                      <a:pt x="0" y="198"/>
                      <a:pt x="0" y="198"/>
                      <a:pt x="0" y="198"/>
                    </a:cubicBezTo>
                    <a:cubicBezTo>
                      <a:pt x="187" y="316"/>
                      <a:pt x="187" y="316"/>
                      <a:pt x="187" y="316"/>
                    </a:cubicBezTo>
                    <a:cubicBezTo>
                      <a:pt x="190" y="300"/>
                      <a:pt x="190" y="300"/>
                      <a:pt x="190" y="300"/>
                    </a:cubicBezTo>
                    <a:cubicBezTo>
                      <a:pt x="191" y="297"/>
                      <a:pt x="194" y="295"/>
                      <a:pt x="197" y="295"/>
                    </a:cubicBezTo>
                    <a:cubicBezTo>
                      <a:pt x="254" y="302"/>
                      <a:pt x="254" y="302"/>
                      <a:pt x="254" y="302"/>
                    </a:cubicBezTo>
                    <a:cubicBezTo>
                      <a:pt x="262" y="302"/>
                      <a:pt x="269" y="300"/>
                      <a:pt x="274" y="295"/>
                    </a:cubicBezTo>
                    <a:cubicBezTo>
                      <a:pt x="323" y="252"/>
                      <a:pt x="323" y="252"/>
                      <a:pt x="323" y="252"/>
                    </a:cubicBezTo>
                    <a:cubicBezTo>
                      <a:pt x="328" y="248"/>
                      <a:pt x="329" y="240"/>
                      <a:pt x="325" y="235"/>
                    </a:cubicBezTo>
                    <a:cubicBezTo>
                      <a:pt x="296" y="185"/>
                      <a:pt x="296" y="185"/>
                      <a:pt x="296" y="185"/>
                    </a:cubicBezTo>
                    <a:cubicBezTo>
                      <a:pt x="294" y="182"/>
                      <a:pt x="294" y="178"/>
                      <a:pt x="295" y="175"/>
                    </a:cubicBezTo>
                    <a:cubicBezTo>
                      <a:pt x="300" y="166"/>
                      <a:pt x="300" y="166"/>
                      <a:pt x="300" y="166"/>
                    </a:cubicBezTo>
                    <a:cubicBezTo>
                      <a:pt x="303" y="160"/>
                      <a:pt x="302" y="153"/>
                      <a:pt x="297" y="148"/>
                    </a:cubicBezTo>
                    <a:cubicBezTo>
                      <a:pt x="218" y="84"/>
                      <a:pt x="218" y="84"/>
                      <a:pt x="218" y="84"/>
                    </a:cubicBezTo>
                    <a:cubicBezTo>
                      <a:pt x="206" y="56"/>
                      <a:pt x="198" y="22"/>
                      <a:pt x="195" y="5"/>
                    </a:cubicBezTo>
                    <a:close/>
                    <a:moveTo>
                      <a:pt x="253" y="174"/>
                    </a:moveTo>
                    <a:cubicBezTo>
                      <a:pt x="260" y="174"/>
                      <a:pt x="266" y="180"/>
                      <a:pt x="266" y="187"/>
                    </a:cubicBezTo>
                    <a:cubicBezTo>
                      <a:pt x="266" y="194"/>
                      <a:pt x="260" y="199"/>
                      <a:pt x="253" y="199"/>
                    </a:cubicBezTo>
                    <a:cubicBezTo>
                      <a:pt x="246" y="199"/>
                      <a:pt x="241" y="194"/>
                      <a:pt x="241" y="187"/>
                    </a:cubicBezTo>
                    <a:cubicBezTo>
                      <a:pt x="241" y="180"/>
                      <a:pt x="246" y="174"/>
                      <a:pt x="253" y="174"/>
                    </a:cubicBezTo>
                    <a:close/>
                  </a:path>
                </a:pathLst>
              </a:custGeom>
              <a:grpFill/>
              <a:ln w="9525">
                <a:noFill/>
                <a:round/>
                <a:headEnd/>
                <a:tailEnd/>
              </a:ln>
            </p:spPr>
            <p:txBody>
              <a:bodyPr vert="horz" wrap="square" lIns="79085" tIns="39542" rIns="79085" bIns="39542" numCol="1" anchor="t" anchorCtr="0" compatLnSpc="1">
                <a:prstTxWarp prst="textNoShape">
                  <a:avLst/>
                </a:prstTxWarp>
              </a:bodyPr>
              <a:lstStyle/>
              <a:p>
                <a:pPr indent="-155628" defTabSz="790591" fontAlgn="base">
                  <a:lnSpc>
                    <a:spcPts val="2422"/>
                  </a:lnSpc>
                  <a:spcBef>
                    <a:spcPct val="0"/>
                  </a:spcBef>
                  <a:spcAft>
                    <a:spcPct val="0"/>
                  </a:spcAft>
                  <a:buClr>
                    <a:srgbClr val="CC9900"/>
                  </a:buClr>
                  <a:buFont typeface="Wingdings" pitchFamily="2" charset="2"/>
                  <a:buChar char="n"/>
                  <a:defRPr/>
                </a:pPr>
                <a:endParaRPr lang="zh-CN" altLang="en-US" sz="900" kern="0" dirty="0">
                  <a:solidFill>
                    <a:sysClr val="windowText" lastClr="000000"/>
                  </a:solidFill>
                  <a:latin typeface="Arial"/>
                  <a:ea typeface="微软雅黑"/>
                  <a:cs typeface="Arial" pitchFamily="34" charset="0"/>
                  <a:sym typeface="Arial" pitchFamily="34" charset="0"/>
                </a:endParaRPr>
              </a:p>
            </p:txBody>
          </p:sp>
          <p:sp>
            <p:nvSpPr>
              <p:cNvPr id="103" name="Freeform 48"/>
              <p:cNvSpPr>
                <a:spLocks/>
              </p:cNvSpPr>
              <p:nvPr/>
            </p:nvSpPr>
            <p:spPr bwMode="auto">
              <a:xfrm>
                <a:off x="9213851" y="4740276"/>
                <a:ext cx="95250" cy="195263"/>
              </a:xfrm>
              <a:custGeom>
                <a:avLst/>
                <a:gdLst/>
                <a:ahLst/>
                <a:cxnLst>
                  <a:cxn ang="0">
                    <a:pos x="16" y="1"/>
                  </a:cxn>
                  <a:cxn ang="0">
                    <a:pos x="8" y="3"/>
                  </a:cxn>
                  <a:cxn ang="0">
                    <a:pos x="7" y="6"/>
                  </a:cxn>
                  <a:cxn ang="0">
                    <a:pos x="5" y="16"/>
                  </a:cxn>
                  <a:cxn ang="0">
                    <a:pos x="1" y="39"/>
                  </a:cxn>
                  <a:cxn ang="0">
                    <a:pos x="8" y="49"/>
                  </a:cxn>
                  <a:cxn ang="0">
                    <a:pos x="18" y="51"/>
                  </a:cxn>
                  <a:cxn ang="0">
                    <a:pos x="25" y="45"/>
                  </a:cxn>
                  <a:cxn ang="0">
                    <a:pos x="24" y="12"/>
                  </a:cxn>
                  <a:cxn ang="0">
                    <a:pos x="16" y="1"/>
                  </a:cxn>
                </a:cxnLst>
                <a:rect l="0" t="0" r="r" b="b"/>
                <a:pathLst>
                  <a:path w="25" h="52">
                    <a:moveTo>
                      <a:pt x="16" y="1"/>
                    </a:moveTo>
                    <a:cubicBezTo>
                      <a:pt x="13" y="0"/>
                      <a:pt x="10" y="1"/>
                      <a:pt x="8" y="3"/>
                    </a:cubicBezTo>
                    <a:cubicBezTo>
                      <a:pt x="8" y="4"/>
                      <a:pt x="7" y="5"/>
                      <a:pt x="7" y="6"/>
                    </a:cubicBezTo>
                    <a:cubicBezTo>
                      <a:pt x="5" y="16"/>
                      <a:pt x="5" y="16"/>
                      <a:pt x="5" y="16"/>
                    </a:cubicBezTo>
                    <a:cubicBezTo>
                      <a:pt x="1" y="39"/>
                      <a:pt x="1" y="39"/>
                      <a:pt x="1" y="39"/>
                    </a:cubicBezTo>
                    <a:cubicBezTo>
                      <a:pt x="0" y="44"/>
                      <a:pt x="3" y="48"/>
                      <a:pt x="8" y="49"/>
                    </a:cubicBezTo>
                    <a:cubicBezTo>
                      <a:pt x="18" y="51"/>
                      <a:pt x="18" y="51"/>
                      <a:pt x="18" y="51"/>
                    </a:cubicBezTo>
                    <a:cubicBezTo>
                      <a:pt x="22" y="52"/>
                      <a:pt x="25" y="49"/>
                      <a:pt x="25" y="45"/>
                    </a:cubicBezTo>
                    <a:cubicBezTo>
                      <a:pt x="24" y="12"/>
                      <a:pt x="24" y="12"/>
                      <a:pt x="24" y="12"/>
                    </a:cubicBezTo>
                    <a:cubicBezTo>
                      <a:pt x="24" y="7"/>
                      <a:pt x="20" y="3"/>
                      <a:pt x="16" y="1"/>
                    </a:cubicBezTo>
                    <a:close/>
                  </a:path>
                </a:pathLst>
              </a:custGeom>
              <a:grpFill/>
              <a:ln w="9525">
                <a:noFill/>
                <a:round/>
                <a:headEnd/>
                <a:tailEnd/>
              </a:ln>
            </p:spPr>
            <p:txBody>
              <a:bodyPr vert="horz" wrap="square" lIns="79085" tIns="39542" rIns="79085" bIns="39542" numCol="1" anchor="t" anchorCtr="0" compatLnSpc="1">
                <a:prstTxWarp prst="textNoShape">
                  <a:avLst/>
                </a:prstTxWarp>
              </a:bodyPr>
              <a:lstStyle/>
              <a:p>
                <a:pPr indent="-155628" defTabSz="790591" fontAlgn="base">
                  <a:lnSpc>
                    <a:spcPts val="2422"/>
                  </a:lnSpc>
                  <a:spcBef>
                    <a:spcPct val="0"/>
                  </a:spcBef>
                  <a:spcAft>
                    <a:spcPct val="0"/>
                  </a:spcAft>
                  <a:buClr>
                    <a:srgbClr val="CC9900"/>
                  </a:buClr>
                  <a:buFont typeface="Wingdings" pitchFamily="2" charset="2"/>
                  <a:buChar char="n"/>
                  <a:defRPr/>
                </a:pPr>
                <a:endParaRPr lang="zh-CN" altLang="en-US" sz="900" kern="0" dirty="0">
                  <a:solidFill>
                    <a:sysClr val="windowText" lastClr="000000"/>
                  </a:solidFill>
                  <a:latin typeface="Arial"/>
                  <a:ea typeface="微软雅黑"/>
                  <a:cs typeface="Arial" pitchFamily="34" charset="0"/>
                  <a:sym typeface="Arial" pitchFamily="34" charset="0"/>
                </a:endParaRPr>
              </a:p>
            </p:txBody>
          </p:sp>
        </p:grpSp>
      </p:grpSp>
      <p:grpSp>
        <p:nvGrpSpPr>
          <p:cNvPr id="8" name="组合 103"/>
          <p:cNvGrpSpPr/>
          <p:nvPr/>
        </p:nvGrpSpPr>
        <p:grpSpPr>
          <a:xfrm>
            <a:off x="2608439" y="5744330"/>
            <a:ext cx="409720" cy="409718"/>
            <a:chOff x="9621697" y="4595503"/>
            <a:chExt cx="473731" cy="473729"/>
          </a:xfrm>
        </p:grpSpPr>
        <p:sp>
          <p:nvSpPr>
            <p:cNvPr id="105" name="椭圆 104"/>
            <p:cNvSpPr/>
            <p:nvPr/>
          </p:nvSpPr>
          <p:spPr>
            <a:xfrm>
              <a:off x="9621697" y="4595503"/>
              <a:ext cx="473731" cy="473729"/>
            </a:xfrm>
            <a:prstGeom prst="ellipse">
              <a:avLst/>
            </a:prstGeom>
            <a:solidFill>
              <a:sysClr val="window" lastClr="FFFFFF"/>
            </a:solidFill>
            <a:ln w="19050" cap="rnd" cmpd="sng" algn="ctr">
              <a:noFill/>
              <a:prstDash val="solid"/>
            </a:ln>
            <a:effectLst/>
          </p:spPr>
          <p:txBody>
            <a:bodyPr rot="0" spcFirstLastPara="0" vertOverflow="overflow" horzOverflow="overflow" vert="horz" wrap="square" lIns="79085" tIns="39542" rIns="79085" bIns="39542" numCol="1" spcCol="0" rtlCol="0" fromWordArt="0" anchor="ctr" anchorCtr="0" forceAA="0" compatLnSpc="1">
              <a:prstTxWarp prst="textNoShape">
                <a:avLst/>
              </a:prstTxWarp>
              <a:noAutofit/>
            </a:bodyPr>
            <a:lstStyle/>
            <a:p>
              <a:pPr algn="ctr" defTabSz="790591">
                <a:defRPr/>
              </a:pPr>
              <a:endParaRPr lang="zh-CN" altLang="en-US" sz="1600" kern="0" dirty="0">
                <a:solidFill>
                  <a:sysClr val="window" lastClr="FFFFFF"/>
                </a:solidFill>
                <a:latin typeface="Arial"/>
                <a:ea typeface="微软雅黑"/>
              </a:endParaRPr>
            </a:p>
          </p:txBody>
        </p:sp>
        <p:grpSp>
          <p:nvGrpSpPr>
            <p:cNvPr id="9" name="组合 112"/>
            <p:cNvGrpSpPr/>
            <p:nvPr/>
          </p:nvGrpSpPr>
          <p:grpSpPr>
            <a:xfrm>
              <a:off x="9738645" y="4739733"/>
              <a:ext cx="225568" cy="218073"/>
              <a:chOff x="10543279" y="4743588"/>
              <a:chExt cx="300357" cy="290376"/>
            </a:xfrm>
            <a:solidFill>
              <a:sysClr val="windowText" lastClr="000000"/>
            </a:solidFill>
          </p:grpSpPr>
          <p:sp>
            <p:nvSpPr>
              <p:cNvPr id="111" name="任意多边形 110"/>
              <p:cNvSpPr/>
              <p:nvPr/>
            </p:nvSpPr>
            <p:spPr>
              <a:xfrm>
                <a:off x="10646155" y="4808839"/>
                <a:ext cx="124011" cy="172901"/>
              </a:xfrm>
              <a:custGeom>
                <a:avLst/>
                <a:gdLst/>
                <a:ahLst/>
                <a:cxnLst/>
                <a:rect l="l" t="t" r="r" b="b"/>
                <a:pathLst>
                  <a:path w="124011" h="172901">
                    <a:moveTo>
                      <a:pt x="36835" y="28575"/>
                    </a:moveTo>
                    <a:lnTo>
                      <a:pt x="36835" y="84386"/>
                    </a:lnTo>
                    <a:lnTo>
                      <a:pt x="52797" y="84386"/>
                    </a:lnTo>
                    <a:cubicBezTo>
                      <a:pt x="74451" y="84386"/>
                      <a:pt x="85279" y="74972"/>
                      <a:pt x="85279" y="56146"/>
                    </a:cubicBezTo>
                    <a:cubicBezTo>
                      <a:pt x="85279" y="37765"/>
                      <a:pt x="74563" y="28575"/>
                      <a:pt x="53132" y="28575"/>
                    </a:cubicBezTo>
                    <a:close/>
                    <a:moveTo>
                      <a:pt x="0" y="0"/>
                    </a:moveTo>
                    <a:lnTo>
                      <a:pt x="59494" y="0"/>
                    </a:lnTo>
                    <a:cubicBezTo>
                      <a:pt x="102506" y="0"/>
                      <a:pt x="124011" y="18232"/>
                      <a:pt x="124011" y="54695"/>
                    </a:cubicBezTo>
                    <a:cubicBezTo>
                      <a:pt x="124011" y="72405"/>
                      <a:pt x="117519" y="86600"/>
                      <a:pt x="104533" y="97278"/>
                    </a:cubicBezTo>
                    <a:cubicBezTo>
                      <a:pt x="91548" y="107956"/>
                      <a:pt x="75307" y="113072"/>
                      <a:pt x="55811" y="112626"/>
                    </a:cubicBezTo>
                    <a:lnTo>
                      <a:pt x="36835" y="112626"/>
                    </a:lnTo>
                    <a:lnTo>
                      <a:pt x="36835" y="172901"/>
                    </a:lnTo>
                    <a:lnTo>
                      <a:pt x="0" y="172901"/>
                    </a:lnTo>
                    <a:close/>
                  </a:path>
                </a:pathLst>
              </a:custGeom>
              <a:grpFill/>
              <a:ln>
                <a:noFill/>
              </a:ln>
              <a:effectLst/>
            </p:spPr>
            <p:txBody>
              <a:bodyPr rot="0" spcFirstLastPara="0" vertOverflow="overflow" horzOverflow="overflow" vert="horz" wrap="square" lIns="79085" tIns="39542" rIns="79085" bIns="39542" numCol="1" spcCol="0" rtlCol="0" fromWordArt="0" anchor="t" anchorCtr="0" forceAA="0" compatLnSpc="1">
                <a:prstTxWarp prst="textNoShape">
                  <a:avLst/>
                </a:prstTxWarp>
                <a:noAutofit/>
              </a:bodyPr>
              <a:lstStyle/>
              <a:p>
                <a:pPr algn="ctr" defTabSz="594029">
                  <a:defRPr/>
                </a:pPr>
                <a:endParaRPr lang="en-US" altLang="zh-CN" sz="1600" b="1" kern="0" dirty="0">
                  <a:solidFill>
                    <a:sysClr val="window" lastClr="FFFFFF"/>
                  </a:solidFill>
                  <a:latin typeface="Arial"/>
                  <a:ea typeface="微软雅黑"/>
                </a:endParaRPr>
              </a:p>
            </p:txBody>
          </p:sp>
          <p:sp>
            <p:nvSpPr>
              <p:cNvPr id="112" name="椭圆 111"/>
              <p:cNvSpPr/>
              <p:nvPr/>
            </p:nvSpPr>
            <p:spPr>
              <a:xfrm>
                <a:off x="10543279" y="4743588"/>
                <a:ext cx="300357" cy="290376"/>
              </a:xfrm>
              <a:prstGeom prst="ellipse">
                <a:avLst/>
              </a:prstGeom>
              <a:noFill/>
              <a:ln w="25400" cap="flat" cmpd="sng" algn="ctr">
                <a:solidFill>
                  <a:sysClr val="windowText" lastClr="000000"/>
                </a:solidFill>
                <a:prstDash val="solid"/>
              </a:ln>
              <a:effectLst/>
            </p:spPr>
            <p:txBody>
              <a:bodyPr rtlCol="0" anchor="ctr"/>
              <a:lstStyle/>
              <a:p>
                <a:pPr algn="ctr" defTabSz="790591">
                  <a:defRPr/>
                </a:pPr>
                <a:endParaRPr lang="zh-CN" altLang="en-US" sz="1600" kern="0" dirty="0">
                  <a:solidFill>
                    <a:sysClr val="window" lastClr="FFFFFF"/>
                  </a:solidFill>
                  <a:latin typeface="Arial"/>
                  <a:ea typeface="微软雅黑"/>
                </a:endParaRPr>
              </a:p>
            </p:txBody>
          </p:sp>
        </p:grpSp>
        <p:grpSp>
          <p:nvGrpSpPr>
            <p:cNvPr id="10" name="组合 121"/>
            <p:cNvGrpSpPr/>
            <p:nvPr/>
          </p:nvGrpSpPr>
          <p:grpSpPr>
            <a:xfrm rot="1389664">
              <a:off x="9866960" y="4655586"/>
              <a:ext cx="136606" cy="73947"/>
              <a:chOff x="-2890838" y="5173663"/>
              <a:chExt cx="3035301" cy="1643062"/>
            </a:xfrm>
          </p:grpSpPr>
          <p:sp>
            <p:nvSpPr>
              <p:cNvPr id="108" name="Freeform 5"/>
              <p:cNvSpPr>
                <a:spLocks/>
              </p:cNvSpPr>
              <p:nvPr/>
            </p:nvSpPr>
            <p:spPr bwMode="auto">
              <a:xfrm>
                <a:off x="-2890838" y="5173663"/>
                <a:ext cx="3035301" cy="858837"/>
              </a:xfrm>
              <a:custGeom>
                <a:avLst/>
                <a:gdLst>
                  <a:gd name="T0" fmla="*/ 479 w 949"/>
                  <a:gd name="T1" fmla="*/ 0 h 265"/>
                  <a:gd name="T2" fmla="*/ 924 w 949"/>
                  <a:gd name="T3" fmla="*/ 166 h 265"/>
                  <a:gd name="T4" fmla="*/ 944 w 949"/>
                  <a:gd name="T5" fmla="*/ 217 h 265"/>
                  <a:gd name="T6" fmla="*/ 865 w 949"/>
                  <a:gd name="T7" fmla="*/ 239 h 265"/>
                  <a:gd name="T8" fmla="*/ 719 w 949"/>
                  <a:gd name="T9" fmla="*/ 146 h 265"/>
                  <a:gd name="T10" fmla="*/ 94 w 949"/>
                  <a:gd name="T11" fmla="*/ 237 h 265"/>
                  <a:gd name="T12" fmla="*/ 37 w 949"/>
                  <a:gd name="T13" fmla="*/ 249 h 265"/>
                  <a:gd name="T14" fmla="*/ 29 w 949"/>
                  <a:gd name="T15" fmla="*/ 168 h 265"/>
                  <a:gd name="T16" fmla="*/ 220 w 949"/>
                  <a:gd name="T17" fmla="*/ 50 h 265"/>
                  <a:gd name="T18" fmla="*/ 479 w 949"/>
                  <a:gd name="T19"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9" h="265">
                    <a:moveTo>
                      <a:pt x="479" y="0"/>
                    </a:moveTo>
                    <a:cubicBezTo>
                      <a:pt x="647" y="2"/>
                      <a:pt x="796" y="57"/>
                      <a:pt x="924" y="166"/>
                    </a:cubicBezTo>
                    <a:cubicBezTo>
                      <a:pt x="940" y="180"/>
                      <a:pt x="949" y="196"/>
                      <a:pt x="944" y="217"/>
                    </a:cubicBezTo>
                    <a:cubicBezTo>
                      <a:pt x="935" y="253"/>
                      <a:pt x="894" y="265"/>
                      <a:pt x="865" y="239"/>
                    </a:cubicBezTo>
                    <a:cubicBezTo>
                      <a:pt x="820" y="202"/>
                      <a:pt x="773" y="169"/>
                      <a:pt x="719" y="146"/>
                    </a:cubicBezTo>
                    <a:cubicBezTo>
                      <a:pt x="493" y="53"/>
                      <a:pt x="284" y="84"/>
                      <a:pt x="94" y="237"/>
                    </a:cubicBezTo>
                    <a:cubicBezTo>
                      <a:pt x="76" y="251"/>
                      <a:pt x="59" y="258"/>
                      <a:pt x="37" y="249"/>
                    </a:cubicBezTo>
                    <a:cubicBezTo>
                      <a:pt x="4" y="234"/>
                      <a:pt x="0" y="193"/>
                      <a:pt x="29" y="168"/>
                    </a:cubicBezTo>
                    <a:cubicBezTo>
                      <a:pt x="86" y="118"/>
                      <a:pt x="150" y="79"/>
                      <a:pt x="220" y="50"/>
                    </a:cubicBezTo>
                    <a:cubicBezTo>
                      <a:pt x="303" y="17"/>
                      <a:pt x="389" y="0"/>
                      <a:pt x="479" y="0"/>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79085" tIns="39542" rIns="79085" bIns="39542" numCol="1" anchor="t" anchorCtr="0" compatLnSpc="1">
                <a:prstTxWarp prst="textNoShape">
                  <a:avLst/>
                </a:prstTxWarp>
              </a:bodyPr>
              <a:lstStyle/>
              <a:p>
                <a:pPr defTabSz="790591">
                  <a:defRPr/>
                </a:pPr>
                <a:endParaRPr lang="zh-CN" altLang="en-US" sz="1600" kern="0" dirty="0">
                  <a:solidFill>
                    <a:sysClr val="windowText" lastClr="000000"/>
                  </a:solidFill>
                  <a:latin typeface="Arial"/>
                  <a:ea typeface="微软雅黑"/>
                </a:endParaRPr>
              </a:p>
            </p:txBody>
          </p:sp>
          <p:sp>
            <p:nvSpPr>
              <p:cNvPr id="109" name="Freeform 6"/>
              <p:cNvSpPr>
                <a:spLocks/>
              </p:cNvSpPr>
              <p:nvPr/>
            </p:nvSpPr>
            <p:spPr bwMode="auto">
              <a:xfrm>
                <a:off x="-2468563" y="5743575"/>
                <a:ext cx="2222501" cy="674687"/>
              </a:xfrm>
              <a:custGeom>
                <a:avLst/>
                <a:gdLst>
                  <a:gd name="T0" fmla="*/ 346 w 695"/>
                  <a:gd name="T1" fmla="*/ 1 h 208"/>
                  <a:gd name="T2" fmla="*/ 665 w 695"/>
                  <a:gd name="T3" fmla="*/ 115 h 208"/>
                  <a:gd name="T4" fmla="*/ 680 w 695"/>
                  <a:gd name="T5" fmla="*/ 183 h 208"/>
                  <a:gd name="T6" fmla="*/ 606 w 695"/>
                  <a:gd name="T7" fmla="*/ 188 h 208"/>
                  <a:gd name="T8" fmla="*/ 178 w 695"/>
                  <a:gd name="T9" fmla="*/ 132 h 208"/>
                  <a:gd name="T10" fmla="*/ 85 w 695"/>
                  <a:gd name="T11" fmla="*/ 188 h 208"/>
                  <a:gd name="T12" fmla="*/ 45 w 695"/>
                  <a:gd name="T13" fmla="*/ 201 h 208"/>
                  <a:gd name="T14" fmla="*/ 5 w 695"/>
                  <a:gd name="T15" fmla="*/ 169 h 208"/>
                  <a:gd name="T16" fmla="*/ 22 w 695"/>
                  <a:gd name="T17" fmla="*/ 117 h 208"/>
                  <a:gd name="T18" fmla="*/ 174 w 695"/>
                  <a:gd name="T19" fmla="*/ 31 h 208"/>
                  <a:gd name="T20" fmla="*/ 346 w 695"/>
                  <a:gd name="T21" fmla="*/ 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5" h="208">
                    <a:moveTo>
                      <a:pt x="346" y="1"/>
                    </a:moveTo>
                    <a:cubicBezTo>
                      <a:pt x="466" y="2"/>
                      <a:pt x="572" y="40"/>
                      <a:pt x="665" y="115"/>
                    </a:cubicBezTo>
                    <a:cubicBezTo>
                      <a:pt x="689" y="134"/>
                      <a:pt x="695" y="163"/>
                      <a:pt x="680" y="183"/>
                    </a:cubicBezTo>
                    <a:cubicBezTo>
                      <a:pt x="662" y="206"/>
                      <a:pt x="632" y="208"/>
                      <a:pt x="606" y="188"/>
                    </a:cubicBezTo>
                    <a:cubicBezTo>
                      <a:pt x="474" y="87"/>
                      <a:pt x="331" y="68"/>
                      <a:pt x="178" y="132"/>
                    </a:cubicBezTo>
                    <a:cubicBezTo>
                      <a:pt x="145" y="145"/>
                      <a:pt x="116" y="170"/>
                      <a:pt x="85" y="188"/>
                    </a:cubicBezTo>
                    <a:cubicBezTo>
                      <a:pt x="73" y="195"/>
                      <a:pt x="58" y="201"/>
                      <a:pt x="45" y="201"/>
                    </a:cubicBezTo>
                    <a:cubicBezTo>
                      <a:pt x="25" y="201"/>
                      <a:pt x="10" y="189"/>
                      <a:pt x="5" y="169"/>
                    </a:cubicBezTo>
                    <a:cubicBezTo>
                      <a:pt x="0" y="148"/>
                      <a:pt x="6" y="131"/>
                      <a:pt x="22" y="117"/>
                    </a:cubicBezTo>
                    <a:cubicBezTo>
                      <a:pt x="68" y="80"/>
                      <a:pt x="119" y="50"/>
                      <a:pt x="174" y="31"/>
                    </a:cubicBezTo>
                    <a:cubicBezTo>
                      <a:pt x="230" y="11"/>
                      <a:pt x="287" y="0"/>
                      <a:pt x="346" y="1"/>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79085" tIns="39542" rIns="79085" bIns="39542" numCol="1" anchor="t" anchorCtr="0" compatLnSpc="1">
                <a:prstTxWarp prst="textNoShape">
                  <a:avLst/>
                </a:prstTxWarp>
              </a:bodyPr>
              <a:lstStyle/>
              <a:p>
                <a:pPr defTabSz="790591">
                  <a:defRPr/>
                </a:pPr>
                <a:endParaRPr lang="zh-CN" altLang="en-US" sz="1600" kern="0" dirty="0">
                  <a:solidFill>
                    <a:sysClr val="windowText" lastClr="000000"/>
                  </a:solidFill>
                  <a:latin typeface="Arial"/>
                  <a:ea typeface="微软雅黑"/>
                </a:endParaRPr>
              </a:p>
            </p:txBody>
          </p:sp>
          <p:sp>
            <p:nvSpPr>
              <p:cNvPr id="110" name="Freeform 7"/>
              <p:cNvSpPr>
                <a:spLocks/>
              </p:cNvSpPr>
              <p:nvPr/>
            </p:nvSpPr>
            <p:spPr bwMode="auto">
              <a:xfrm>
                <a:off x="-2068513" y="6315075"/>
                <a:ext cx="1397000" cy="501650"/>
              </a:xfrm>
              <a:custGeom>
                <a:avLst/>
                <a:gdLst>
                  <a:gd name="T0" fmla="*/ 437 w 437"/>
                  <a:gd name="T1" fmla="*/ 100 h 155"/>
                  <a:gd name="T2" fmla="*/ 413 w 437"/>
                  <a:gd name="T3" fmla="*/ 146 h 155"/>
                  <a:gd name="T4" fmla="*/ 362 w 437"/>
                  <a:gd name="T5" fmla="*/ 143 h 155"/>
                  <a:gd name="T6" fmla="*/ 268 w 437"/>
                  <a:gd name="T7" fmla="*/ 102 h 155"/>
                  <a:gd name="T8" fmla="*/ 86 w 437"/>
                  <a:gd name="T9" fmla="*/ 138 h 155"/>
                  <a:gd name="T10" fmla="*/ 49 w 437"/>
                  <a:gd name="T11" fmla="*/ 151 h 155"/>
                  <a:gd name="T12" fmla="*/ 7 w 437"/>
                  <a:gd name="T13" fmla="*/ 121 h 155"/>
                  <a:gd name="T14" fmla="*/ 20 w 437"/>
                  <a:gd name="T15" fmla="*/ 70 h 155"/>
                  <a:gd name="T16" fmla="*/ 215 w 437"/>
                  <a:gd name="T17" fmla="*/ 1 h 155"/>
                  <a:gd name="T18" fmla="*/ 399 w 437"/>
                  <a:gd name="T19" fmla="*/ 52 h 155"/>
                  <a:gd name="T20" fmla="*/ 437 w 437"/>
                  <a:gd name="T21" fmla="*/ 10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7" h="155">
                    <a:moveTo>
                      <a:pt x="437" y="100"/>
                    </a:moveTo>
                    <a:cubicBezTo>
                      <a:pt x="437" y="123"/>
                      <a:pt x="429" y="137"/>
                      <a:pt x="413" y="146"/>
                    </a:cubicBezTo>
                    <a:cubicBezTo>
                      <a:pt x="396" y="155"/>
                      <a:pt x="380" y="152"/>
                      <a:pt x="362" y="143"/>
                    </a:cubicBezTo>
                    <a:cubicBezTo>
                      <a:pt x="332" y="128"/>
                      <a:pt x="301" y="110"/>
                      <a:pt x="268" y="102"/>
                    </a:cubicBezTo>
                    <a:cubicBezTo>
                      <a:pt x="203" y="86"/>
                      <a:pt x="142" y="100"/>
                      <a:pt x="86" y="138"/>
                    </a:cubicBezTo>
                    <a:cubicBezTo>
                      <a:pt x="75" y="145"/>
                      <a:pt x="62" y="151"/>
                      <a:pt x="49" y="151"/>
                    </a:cubicBezTo>
                    <a:cubicBezTo>
                      <a:pt x="29" y="152"/>
                      <a:pt x="13" y="140"/>
                      <a:pt x="7" y="121"/>
                    </a:cubicBezTo>
                    <a:cubicBezTo>
                      <a:pt x="0" y="102"/>
                      <a:pt x="3" y="83"/>
                      <a:pt x="20" y="70"/>
                    </a:cubicBezTo>
                    <a:cubicBezTo>
                      <a:pt x="77" y="25"/>
                      <a:pt x="143" y="3"/>
                      <a:pt x="215" y="1"/>
                    </a:cubicBezTo>
                    <a:cubicBezTo>
                      <a:pt x="281" y="0"/>
                      <a:pt x="342" y="19"/>
                      <a:pt x="399" y="52"/>
                    </a:cubicBezTo>
                    <a:cubicBezTo>
                      <a:pt x="419" y="65"/>
                      <a:pt x="436" y="78"/>
                      <a:pt x="437" y="100"/>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79085" tIns="39542" rIns="79085" bIns="39542" numCol="1" anchor="t" anchorCtr="0" compatLnSpc="1">
                <a:prstTxWarp prst="textNoShape">
                  <a:avLst/>
                </a:prstTxWarp>
              </a:bodyPr>
              <a:lstStyle/>
              <a:p>
                <a:pPr defTabSz="790591">
                  <a:defRPr/>
                </a:pPr>
                <a:endParaRPr lang="zh-CN" altLang="en-US" sz="1600" kern="0" dirty="0">
                  <a:solidFill>
                    <a:sysClr val="windowText" lastClr="000000"/>
                  </a:solidFill>
                  <a:latin typeface="Arial"/>
                  <a:ea typeface="微软雅黑"/>
                </a:endParaRPr>
              </a:p>
            </p:txBody>
          </p:sp>
        </p:grpSp>
      </p:grpSp>
      <p:grpSp>
        <p:nvGrpSpPr>
          <p:cNvPr id="11" name="组合 112"/>
          <p:cNvGrpSpPr/>
          <p:nvPr/>
        </p:nvGrpSpPr>
        <p:grpSpPr>
          <a:xfrm>
            <a:off x="3526124" y="5744330"/>
            <a:ext cx="409720" cy="409718"/>
            <a:chOff x="8497509" y="5145989"/>
            <a:chExt cx="473731" cy="473729"/>
          </a:xfrm>
        </p:grpSpPr>
        <p:sp>
          <p:nvSpPr>
            <p:cNvPr id="114" name="椭圆 113"/>
            <p:cNvSpPr/>
            <p:nvPr/>
          </p:nvSpPr>
          <p:spPr>
            <a:xfrm>
              <a:off x="8497509" y="5145989"/>
              <a:ext cx="473731" cy="473729"/>
            </a:xfrm>
            <a:prstGeom prst="ellipse">
              <a:avLst/>
            </a:prstGeom>
            <a:solidFill>
              <a:sysClr val="window" lastClr="FFFFFF"/>
            </a:solidFill>
            <a:ln w="19050" cap="rnd" cmpd="sng" algn="ctr">
              <a:noFill/>
              <a:prstDash val="solid"/>
            </a:ln>
            <a:effectLst/>
          </p:spPr>
          <p:txBody>
            <a:bodyPr rot="0" spcFirstLastPara="0" vertOverflow="overflow" horzOverflow="overflow" vert="horz" wrap="square" lIns="79085" tIns="39542" rIns="79085" bIns="39542" numCol="1" spcCol="0" rtlCol="0" fromWordArt="0" anchor="ctr" anchorCtr="0" forceAA="0" compatLnSpc="1">
              <a:prstTxWarp prst="textNoShape">
                <a:avLst/>
              </a:prstTxWarp>
              <a:noAutofit/>
            </a:bodyPr>
            <a:lstStyle/>
            <a:p>
              <a:pPr algn="ctr" defTabSz="790591">
                <a:defRPr/>
              </a:pPr>
              <a:endParaRPr lang="zh-CN" altLang="en-US" sz="1600" kern="0" dirty="0">
                <a:solidFill>
                  <a:sysClr val="window" lastClr="FFFFFF"/>
                </a:solidFill>
                <a:latin typeface="Arial"/>
                <a:ea typeface="微软雅黑"/>
              </a:endParaRPr>
            </a:p>
          </p:txBody>
        </p:sp>
        <p:grpSp>
          <p:nvGrpSpPr>
            <p:cNvPr id="12" name="组合 145"/>
            <p:cNvGrpSpPr/>
            <p:nvPr/>
          </p:nvGrpSpPr>
          <p:grpSpPr>
            <a:xfrm>
              <a:off x="8598621" y="5227733"/>
              <a:ext cx="296228" cy="306659"/>
              <a:chOff x="13093700" y="3719513"/>
              <a:chExt cx="1577975" cy="1633537"/>
            </a:xfrm>
          </p:grpSpPr>
          <p:sp>
            <p:nvSpPr>
              <p:cNvPr id="116" name="Freeform 25"/>
              <p:cNvSpPr>
                <a:spLocks noEditPoints="1"/>
              </p:cNvSpPr>
              <p:nvPr/>
            </p:nvSpPr>
            <p:spPr bwMode="auto">
              <a:xfrm>
                <a:off x="13093700" y="3719513"/>
                <a:ext cx="1577975" cy="1393825"/>
              </a:xfrm>
              <a:custGeom>
                <a:avLst/>
                <a:gdLst>
                  <a:gd name="T0" fmla="*/ 255 w 492"/>
                  <a:gd name="T1" fmla="*/ 180 h 430"/>
                  <a:gd name="T2" fmla="*/ 243 w 492"/>
                  <a:gd name="T3" fmla="*/ 402 h 430"/>
                  <a:gd name="T4" fmla="*/ 151 w 492"/>
                  <a:gd name="T5" fmla="*/ 429 h 430"/>
                  <a:gd name="T6" fmla="*/ 142 w 492"/>
                  <a:gd name="T7" fmla="*/ 365 h 430"/>
                  <a:gd name="T8" fmla="*/ 125 w 492"/>
                  <a:gd name="T9" fmla="*/ 180 h 430"/>
                  <a:gd name="T10" fmla="*/ 70 w 492"/>
                  <a:gd name="T11" fmla="*/ 200 h 430"/>
                  <a:gd name="T12" fmla="*/ 16 w 492"/>
                  <a:gd name="T13" fmla="*/ 213 h 430"/>
                  <a:gd name="T14" fmla="*/ 0 w 492"/>
                  <a:gd name="T15" fmla="*/ 124 h 430"/>
                  <a:gd name="T16" fmla="*/ 164 w 492"/>
                  <a:gd name="T17" fmla="*/ 29 h 430"/>
                  <a:gd name="T18" fmla="*/ 202 w 492"/>
                  <a:gd name="T19" fmla="*/ 9 h 430"/>
                  <a:gd name="T20" fmla="*/ 469 w 492"/>
                  <a:gd name="T21" fmla="*/ 110 h 430"/>
                  <a:gd name="T22" fmla="*/ 490 w 492"/>
                  <a:gd name="T23" fmla="*/ 178 h 430"/>
                  <a:gd name="T24" fmla="*/ 446 w 492"/>
                  <a:gd name="T25" fmla="*/ 215 h 430"/>
                  <a:gd name="T26" fmla="*/ 454 w 492"/>
                  <a:gd name="T27" fmla="*/ 288 h 430"/>
                  <a:gd name="T28" fmla="*/ 435 w 492"/>
                  <a:gd name="T29" fmla="*/ 342 h 430"/>
                  <a:gd name="T30" fmla="*/ 462 w 492"/>
                  <a:gd name="T31" fmla="*/ 362 h 430"/>
                  <a:gd name="T32" fmla="*/ 471 w 492"/>
                  <a:gd name="T33" fmla="*/ 373 h 430"/>
                  <a:gd name="T34" fmla="*/ 411 w 492"/>
                  <a:gd name="T35" fmla="*/ 375 h 430"/>
                  <a:gd name="T36" fmla="*/ 429 w 492"/>
                  <a:gd name="T37" fmla="*/ 308 h 430"/>
                  <a:gd name="T38" fmla="*/ 436 w 492"/>
                  <a:gd name="T39" fmla="*/ 277 h 430"/>
                  <a:gd name="T40" fmla="*/ 243 w 492"/>
                  <a:gd name="T41" fmla="*/ 98 h 430"/>
                  <a:gd name="T42" fmla="*/ 260 w 492"/>
                  <a:gd name="T43" fmla="*/ 165 h 430"/>
                  <a:gd name="T44" fmla="*/ 474 w 492"/>
                  <a:gd name="T45" fmla="*/ 149 h 430"/>
                  <a:gd name="T46" fmla="*/ 353 w 492"/>
                  <a:gd name="T47" fmla="*/ 113 h 430"/>
                  <a:gd name="T48" fmla="*/ 142 w 492"/>
                  <a:gd name="T49" fmla="*/ 99 h 430"/>
                  <a:gd name="T50" fmla="*/ 15 w 492"/>
                  <a:gd name="T51" fmla="*/ 155 h 430"/>
                  <a:gd name="T52" fmla="*/ 126 w 492"/>
                  <a:gd name="T53" fmla="*/ 165 h 430"/>
                  <a:gd name="T54" fmla="*/ 142 w 492"/>
                  <a:gd name="T55" fmla="*/ 99 h 430"/>
                  <a:gd name="T56" fmla="*/ 203 w 492"/>
                  <a:gd name="T57" fmla="*/ 58 h 430"/>
                  <a:gd name="T58" fmla="*/ 259 w 492"/>
                  <a:gd name="T59" fmla="*/ 84 h 430"/>
                  <a:gd name="T60" fmla="*/ 379 w 492"/>
                  <a:gd name="T61" fmla="*/ 97 h 430"/>
                  <a:gd name="T62" fmla="*/ 75 w 492"/>
                  <a:gd name="T63" fmla="*/ 95 h 430"/>
                  <a:gd name="T64" fmla="*/ 182 w 492"/>
                  <a:gd name="T65" fmla="*/ 71 h 430"/>
                  <a:gd name="T66" fmla="*/ 75 w 492"/>
                  <a:gd name="T67" fmla="*/ 95 h 430"/>
                  <a:gd name="T68" fmla="*/ 221 w 492"/>
                  <a:gd name="T69" fmla="*/ 153 h 430"/>
                  <a:gd name="T70" fmla="*/ 172 w 492"/>
                  <a:gd name="T71" fmla="*/ 99 h 430"/>
                  <a:gd name="T72" fmla="*/ 227 w 492"/>
                  <a:gd name="T73" fmla="*/ 192 h 430"/>
                  <a:gd name="T74" fmla="*/ 175 w 492"/>
                  <a:gd name="T75" fmla="*/ 181 h 430"/>
                  <a:gd name="T76" fmla="*/ 226 w 492"/>
                  <a:gd name="T77" fmla="*/ 397 h 430"/>
                  <a:gd name="T78" fmla="*/ 170 w 492"/>
                  <a:gd name="T79" fmla="*/ 349 h 430"/>
                  <a:gd name="T80" fmla="*/ 211 w 492"/>
                  <a:gd name="T81" fmla="*/ 330 h 430"/>
                  <a:gd name="T82" fmla="*/ 160 w 492"/>
                  <a:gd name="T83" fmla="*/ 330 h 430"/>
                  <a:gd name="T84" fmla="*/ 160 w 492"/>
                  <a:gd name="T85" fmla="*/ 114 h 430"/>
                  <a:gd name="T86" fmla="*/ 160 w 492"/>
                  <a:gd name="T87" fmla="*/ 114 h 430"/>
                  <a:gd name="T88" fmla="*/ 226 w 492"/>
                  <a:gd name="T89" fmla="*/ 313 h 430"/>
                  <a:gd name="T90" fmla="*/ 178 w 492"/>
                  <a:gd name="T91" fmla="*/ 266 h 430"/>
                  <a:gd name="T92" fmla="*/ 157 w 492"/>
                  <a:gd name="T93" fmla="*/ 200 h 430"/>
                  <a:gd name="T94" fmla="*/ 206 w 492"/>
                  <a:gd name="T95" fmla="*/ 249 h 430"/>
                  <a:gd name="T96" fmla="*/ 158 w 492"/>
                  <a:gd name="T97" fmla="*/ 413 h 430"/>
                  <a:gd name="T98" fmla="*/ 158 w 492"/>
                  <a:gd name="T99" fmla="*/ 365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2" h="430">
                    <a:moveTo>
                      <a:pt x="436" y="180"/>
                    </a:moveTo>
                    <a:cubicBezTo>
                      <a:pt x="374" y="180"/>
                      <a:pt x="314" y="181"/>
                      <a:pt x="255" y="180"/>
                    </a:cubicBezTo>
                    <a:cubicBezTo>
                      <a:pt x="241" y="180"/>
                      <a:pt x="243" y="190"/>
                      <a:pt x="243" y="198"/>
                    </a:cubicBezTo>
                    <a:cubicBezTo>
                      <a:pt x="243" y="266"/>
                      <a:pt x="243" y="334"/>
                      <a:pt x="243" y="402"/>
                    </a:cubicBezTo>
                    <a:cubicBezTo>
                      <a:pt x="244" y="411"/>
                      <a:pt x="243" y="419"/>
                      <a:pt x="243" y="430"/>
                    </a:cubicBezTo>
                    <a:cubicBezTo>
                      <a:pt x="212" y="430"/>
                      <a:pt x="182" y="430"/>
                      <a:pt x="151" y="429"/>
                    </a:cubicBezTo>
                    <a:cubicBezTo>
                      <a:pt x="148" y="429"/>
                      <a:pt x="143" y="421"/>
                      <a:pt x="143" y="416"/>
                    </a:cubicBezTo>
                    <a:cubicBezTo>
                      <a:pt x="142" y="399"/>
                      <a:pt x="143" y="382"/>
                      <a:pt x="142" y="365"/>
                    </a:cubicBezTo>
                    <a:cubicBezTo>
                      <a:pt x="142" y="309"/>
                      <a:pt x="142" y="253"/>
                      <a:pt x="142" y="197"/>
                    </a:cubicBezTo>
                    <a:cubicBezTo>
                      <a:pt x="142" y="184"/>
                      <a:pt x="137" y="180"/>
                      <a:pt x="125" y="180"/>
                    </a:cubicBezTo>
                    <a:cubicBezTo>
                      <a:pt x="108" y="181"/>
                      <a:pt x="90" y="180"/>
                      <a:pt x="72" y="180"/>
                    </a:cubicBezTo>
                    <a:cubicBezTo>
                      <a:pt x="72" y="189"/>
                      <a:pt x="72" y="195"/>
                      <a:pt x="70" y="200"/>
                    </a:cubicBezTo>
                    <a:cubicBezTo>
                      <a:pt x="68" y="205"/>
                      <a:pt x="64" y="212"/>
                      <a:pt x="60" y="212"/>
                    </a:cubicBezTo>
                    <a:cubicBezTo>
                      <a:pt x="46" y="214"/>
                      <a:pt x="31" y="213"/>
                      <a:pt x="16" y="213"/>
                    </a:cubicBezTo>
                    <a:cubicBezTo>
                      <a:pt x="14" y="213"/>
                      <a:pt x="9" y="210"/>
                      <a:pt x="9" y="208"/>
                    </a:cubicBezTo>
                    <a:cubicBezTo>
                      <a:pt x="6" y="180"/>
                      <a:pt x="2" y="152"/>
                      <a:pt x="0" y="124"/>
                    </a:cubicBezTo>
                    <a:cubicBezTo>
                      <a:pt x="0" y="120"/>
                      <a:pt x="7" y="114"/>
                      <a:pt x="13" y="111"/>
                    </a:cubicBezTo>
                    <a:cubicBezTo>
                      <a:pt x="63" y="84"/>
                      <a:pt x="114" y="57"/>
                      <a:pt x="164" y="29"/>
                    </a:cubicBezTo>
                    <a:cubicBezTo>
                      <a:pt x="172" y="25"/>
                      <a:pt x="178" y="17"/>
                      <a:pt x="184" y="9"/>
                    </a:cubicBezTo>
                    <a:cubicBezTo>
                      <a:pt x="190" y="0"/>
                      <a:pt x="195" y="1"/>
                      <a:pt x="202" y="9"/>
                    </a:cubicBezTo>
                    <a:cubicBezTo>
                      <a:pt x="208" y="16"/>
                      <a:pt x="215" y="23"/>
                      <a:pt x="224" y="26"/>
                    </a:cubicBezTo>
                    <a:cubicBezTo>
                      <a:pt x="305" y="54"/>
                      <a:pt x="387" y="83"/>
                      <a:pt x="469" y="110"/>
                    </a:cubicBezTo>
                    <a:cubicBezTo>
                      <a:pt x="486" y="116"/>
                      <a:pt x="492" y="124"/>
                      <a:pt x="490" y="142"/>
                    </a:cubicBezTo>
                    <a:cubicBezTo>
                      <a:pt x="489" y="153"/>
                      <a:pt x="490" y="165"/>
                      <a:pt x="490" y="178"/>
                    </a:cubicBezTo>
                    <a:cubicBezTo>
                      <a:pt x="485" y="179"/>
                      <a:pt x="482" y="180"/>
                      <a:pt x="479" y="180"/>
                    </a:cubicBezTo>
                    <a:cubicBezTo>
                      <a:pt x="446" y="181"/>
                      <a:pt x="446" y="181"/>
                      <a:pt x="446" y="215"/>
                    </a:cubicBezTo>
                    <a:cubicBezTo>
                      <a:pt x="446" y="233"/>
                      <a:pt x="446" y="251"/>
                      <a:pt x="447" y="269"/>
                    </a:cubicBezTo>
                    <a:cubicBezTo>
                      <a:pt x="447" y="276"/>
                      <a:pt x="452" y="282"/>
                      <a:pt x="454" y="288"/>
                    </a:cubicBezTo>
                    <a:cubicBezTo>
                      <a:pt x="455" y="291"/>
                      <a:pt x="457" y="296"/>
                      <a:pt x="456" y="298"/>
                    </a:cubicBezTo>
                    <a:cubicBezTo>
                      <a:pt x="450" y="313"/>
                      <a:pt x="444" y="328"/>
                      <a:pt x="435" y="342"/>
                    </a:cubicBezTo>
                    <a:cubicBezTo>
                      <a:pt x="428" y="353"/>
                      <a:pt x="416" y="362"/>
                      <a:pt x="431" y="374"/>
                    </a:cubicBezTo>
                    <a:cubicBezTo>
                      <a:pt x="445" y="385"/>
                      <a:pt x="455" y="376"/>
                      <a:pt x="462" y="362"/>
                    </a:cubicBezTo>
                    <a:cubicBezTo>
                      <a:pt x="463" y="361"/>
                      <a:pt x="465" y="360"/>
                      <a:pt x="470" y="355"/>
                    </a:cubicBezTo>
                    <a:cubicBezTo>
                      <a:pt x="470" y="363"/>
                      <a:pt x="472" y="369"/>
                      <a:pt x="471" y="373"/>
                    </a:cubicBezTo>
                    <a:cubicBezTo>
                      <a:pt x="464" y="389"/>
                      <a:pt x="450" y="395"/>
                      <a:pt x="435" y="392"/>
                    </a:cubicBezTo>
                    <a:cubicBezTo>
                      <a:pt x="426" y="391"/>
                      <a:pt x="415" y="383"/>
                      <a:pt x="411" y="375"/>
                    </a:cubicBezTo>
                    <a:cubicBezTo>
                      <a:pt x="405" y="362"/>
                      <a:pt x="408" y="347"/>
                      <a:pt x="421" y="338"/>
                    </a:cubicBezTo>
                    <a:cubicBezTo>
                      <a:pt x="434" y="329"/>
                      <a:pt x="437" y="322"/>
                      <a:pt x="429" y="308"/>
                    </a:cubicBezTo>
                    <a:cubicBezTo>
                      <a:pt x="426" y="303"/>
                      <a:pt x="431" y="293"/>
                      <a:pt x="432" y="286"/>
                    </a:cubicBezTo>
                    <a:cubicBezTo>
                      <a:pt x="433" y="283"/>
                      <a:pt x="436" y="280"/>
                      <a:pt x="436" y="277"/>
                    </a:cubicBezTo>
                    <a:cubicBezTo>
                      <a:pt x="436" y="246"/>
                      <a:pt x="436" y="215"/>
                      <a:pt x="436" y="180"/>
                    </a:cubicBezTo>
                    <a:close/>
                    <a:moveTo>
                      <a:pt x="243" y="98"/>
                    </a:moveTo>
                    <a:cubicBezTo>
                      <a:pt x="243" y="117"/>
                      <a:pt x="244" y="132"/>
                      <a:pt x="243" y="148"/>
                    </a:cubicBezTo>
                    <a:cubicBezTo>
                      <a:pt x="242" y="160"/>
                      <a:pt x="247" y="165"/>
                      <a:pt x="260" y="165"/>
                    </a:cubicBezTo>
                    <a:cubicBezTo>
                      <a:pt x="326" y="165"/>
                      <a:pt x="392" y="165"/>
                      <a:pt x="457" y="165"/>
                    </a:cubicBezTo>
                    <a:cubicBezTo>
                      <a:pt x="470" y="165"/>
                      <a:pt x="474" y="160"/>
                      <a:pt x="474" y="149"/>
                    </a:cubicBezTo>
                    <a:cubicBezTo>
                      <a:pt x="474" y="138"/>
                      <a:pt x="474" y="130"/>
                      <a:pt x="459" y="128"/>
                    </a:cubicBezTo>
                    <a:cubicBezTo>
                      <a:pt x="424" y="124"/>
                      <a:pt x="388" y="118"/>
                      <a:pt x="353" y="113"/>
                    </a:cubicBezTo>
                    <a:cubicBezTo>
                      <a:pt x="317" y="108"/>
                      <a:pt x="282" y="104"/>
                      <a:pt x="243" y="98"/>
                    </a:cubicBezTo>
                    <a:close/>
                    <a:moveTo>
                      <a:pt x="142" y="99"/>
                    </a:moveTo>
                    <a:cubicBezTo>
                      <a:pt x="100" y="109"/>
                      <a:pt x="63" y="118"/>
                      <a:pt x="25" y="127"/>
                    </a:cubicBezTo>
                    <a:cubicBezTo>
                      <a:pt x="8" y="131"/>
                      <a:pt x="15" y="145"/>
                      <a:pt x="15" y="155"/>
                    </a:cubicBezTo>
                    <a:cubicBezTo>
                      <a:pt x="15" y="158"/>
                      <a:pt x="25" y="165"/>
                      <a:pt x="30" y="165"/>
                    </a:cubicBezTo>
                    <a:cubicBezTo>
                      <a:pt x="62" y="166"/>
                      <a:pt x="94" y="165"/>
                      <a:pt x="126" y="165"/>
                    </a:cubicBezTo>
                    <a:cubicBezTo>
                      <a:pt x="131" y="164"/>
                      <a:pt x="141" y="159"/>
                      <a:pt x="141" y="155"/>
                    </a:cubicBezTo>
                    <a:cubicBezTo>
                      <a:pt x="143" y="138"/>
                      <a:pt x="142" y="120"/>
                      <a:pt x="142" y="99"/>
                    </a:cubicBezTo>
                    <a:close/>
                    <a:moveTo>
                      <a:pt x="203" y="36"/>
                    </a:moveTo>
                    <a:cubicBezTo>
                      <a:pt x="203" y="46"/>
                      <a:pt x="203" y="52"/>
                      <a:pt x="203" y="58"/>
                    </a:cubicBezTo>
                    <a:cubicBezTo>
                      <a:pt x="200" y="75"/>
                      <a:pt x="206" y="84"/>
                      <a:pt x="225" y="82"/>
                    </a:cubicBezTo>
                    <a:cubicBezTo>
                      <a:pt x="236" y="81"/>
                      <a:pt x="248" y="83"/>
                      <a:pt x="259" y="84"/>
                    </a:cubicBezTo>
                    <a:cubicBezTo>
                      <a:pt x="299" y="90"/>
                      <a:pt x="338" y="95"/>
                      <a:pt x="378" y="101"/>
                    </a:cubicBezTo>
                    <a:cubicBezTo>
                      <a:pt x="379" y="99"/>
                      <a:pt x="379" y="98"/>
                      <a:pt x="379" y="97"/>
                    </a:cubicBezTo>
                    <a:cubicBezTo>
                      <a:pt x="322" y="77"/>
                      <a:pt x="264" y="57"/>
                      <a:pt x="203" y="36"/>
                    </a:cubicBezTo>
                    <a:close/>
                    <a:moveTo>
                      <a:pt x="75" y="95"/>
                    </a:moveTo>
                    <a:cubicBezTo>
                      <a:pt x="112" y="90"/>
                      <a:pt x="142" y="86"/>
                      <a:pt x="173" y="81"/>
                    </a:cubicBezTo>
                    <a:cubicBezTo>
                      <a:pt x="176" y="80"/>
                      <a:pt x="182" y="75"/>
                      <a:pt x="182" y="71"/>
                    </a:cubicBezTo>
                    <a:cubicBezTo>
                      <a:pt x="184" y="62"/>
                      <a:pt x="183" y="52"/>
                      <a:pt x="183" y="38"/>
                    </a:cubicBezTo>
                    <a:cubicBezTo>
                      <a:pt x="145" y="58"/>
                      <a:pt x="112" y="75"/>
                      <a:pt x="75" y="95"/>
                    </a:cubicBezTo>
                    <a:close/>
                    <a:moveTo>
                      <a:pt x="172" y="99"/>
                    </a:moveTo>
                    <a:cubicBezTo>
                      <a:pt x="190" y="118"/>
                      <a:pt x="205" y="136"/>
                      <a:pt x="221" y="153"/>
                    </a:cubicBezTo>
                    <a:cubicBezTo>
                      <a:pt x="233" y="97"/>
                      <a:pt x="231" y="95"/>
                      <a:pt x="182" y="97"/>
                    </a:cubicBezTo>
                    <a:cubicBezTo>
                      <a:pt x="180" y="97"/>
                      <a:pt x="178" y="97"/>
                      <a:pt x="172" y="99"/>
                    </a:cubicBezTo>
                    <a:close/>
                    <a:moveTo>
                      <a:pt x="228" y="235"/>
                    </a:moveTo>
                    <a:cubicBezTo>
                      <a:pt x="228" y="218"/>
                      <a:pt x="229" y="205"/>
                      <a:pt x="227" y="192"/>
                    </a:cubicBezTo>
                    <a:cubicBezTo>
                      <a:pt x="227" y="188"/>
                      <a:pt x="221" y="181"/>
                      <a:pt x="218" y="181"/>
                    </a:cubicBezTo>
                    <a:cubicBezTo>
                      <a:pt x="204" y="180"/>
                      <a:pt x="189" y="181"/>
                      <a:pt x="175" y="181"/>
                    </a:cubicBezTo>
                    <a:cubicBezTo>
                      <a:pt x="193" y="199"/>
                      <a:pt x="209" y="216"/>
                      <a:pt x="228" y="235"/>
                    </a:cubicBezTo>
                    <a:close/>
                    <a:moveTo>
                      <a:pt x="226" y="397"/>
                    </a:moveTo>
                    <a:cubicBezTo>
                      <a:pt x="226" y="383"/>
                      <a:pt x="226" y="367"/>
                      <a:pt x="226" y="349"/>
                    </a:cubicBezTo>
                    <a:cubicBezTo>
                      <a:pt x="208" y="349"/>
                      <a:pt x="191" y="349"/>
                      <a:pt x="170" y="349"/>
                    </a:cubicBezTo>
                    <a:cubicBezTo>
                      <a:pt x="191" y="367"/>
                      <a:pt x="209" y="383"/>
                      <a:pt x="226" y="397"/>
                    </a:cubicBezTo>
                    <a:close/>
                    <a:moveTo>
                      <a:pt x="211" y="330"/>
                    </a:moveTo>
                    <a:cubicBezTo>
                      <a:pt x="193" y="312"/>
                      <a:pt x="178" y="295"/>
                      <a:pt x="160" y="277"/>
                    </a:cubicBezTo>
                    <a:cubicBezTo>
                      <a:pt x="160" y="296"/>
                      <a:pt x="160" y="313"/>
                      <a:pt x="160" y="330"/>
                    </a:cubicBezTo>
                    <a:cubicBezTo>
                      <a:pt x="177" y="330"/>
                      <a:pt x="193" y="330"/>
                      <a:pt x="211" y="330"/>
                    </a:cubicBezTo>
                    <a:close/>
                    <a:moveTo>
                      <a:pt x="160" y="114"/>
                    </a:moveTo>
                    <a:cubicBezTo>
                      <a:pt x="153" y="166"/>
                      <a:pt x="164" y="176"/>
                      <a:pt x="207" y="162"/>
                    </a:cubicBezTo>
                    <a:cubicBezTo>
                      <a:pt x="192" y="147"/>
                      <a:pt x="177" y="131"/>
                      <a:pt x="160" y="114"/>
                    </a:cubicBezTo>
                    <a:close/>
                    <a:moveTo>
                      <a:pt x="178" y="266"/>
                    </a:moveTo>
                    <a:cubicBezTo>
                      <a:pt x="195" y="282"/>
                      <a:pt x="210" y="297"/>
                      <a:pt x="226" y="313"/>
                    </a:cubicBezTo>
                    <a:cubicBezTo>
                      <a:pt x="226" y="298"/>
                      <a:pt x="226" y="282"/>
                      <a:pt x="226" y="266"/>
                    </a:cubicBezTo>
                    <a:cubicBezTo>
                      <a:pt x="210" y="266"/>
                      <a:pt x="194" y="266"/>
                      <a:pt x="178" y="266"/>
                    </a:cubicBezTo>
                    <a:close/>
                    <a:moveTo>
                      <a:pt x="162" y="198"/>
                    </a:moveTo>
                    <a:cubicBezTo>
                      <a:pt x="160" y="199"/>
                      <a:pt x="159" y="199"/>
                      <a:pt x="157" y="200"/>
                    </a:cubicBezTo>
                    <a:cubicBezTo>
                      <a:pt x="159" y="215"/>
                      <a:pt x="155" y="236"/>
                      <a:pt x="164" y="245"/>
                    </a:cubicBezTo>
                    <a:cubicBezTo>
                      <a:pt x="171" y="253"/>
                      <a:pt x="192" y="248"/>
                      <a:pt x="206" y="249"/>
                    </a:cubicBezTo>
                    <a:cubicBezTo>
                      <a:pt x="191" y="231"/>
                      <a:pt x="176" y="215"/>
                      <a:pt x="162" y="198"/>
                    </a:cubicBezTo>
                    <a:close/>
                    <a:moveTo>
                      <a:pt x="158" y="413"/>
                    </a:moveTo>
                    <a:cubicBezTo>
                      <a:pt x="175" y="413"/>
                      <a:pt x="190" y="413"/>
                      <a:pt x="205" y="413"/>
                    </a:cubicBezTo>
                    <a:cubicBezTo>
                      <a:pt x="189" y="397"/>
                      <a:pt x="175" y="382"/>
                      <a:pt x="158" y="365"/>
                    </a:cubicBezTo>
                    <a:cubicBezTo>
                      <a:pt x="158" y="382"/>
                      <a:pt x="158" y="397"/>
                      <a:pt x="158" y="413"/>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79085" tIns="39542" rIns="79085" bIns="39542" numCol="1" anchor="t" anchorCtr="0" compatLnSpc="1">
                <a:prstTxWarp prst="textNoShape">
                  <a:avLst/>
                </a:prstTxWarp>
              </a:bodyPr>
              <a:lstStyle/>
              <a:p>
                <a:pPr defTabSz="790591">
                  <a:defRPr/>
                </a:pPr>
                <a:endParaRPr lang="zh-CN" altLang="en-US" sz="1600" kern="0" dirty="0">
                  <a:solidFill>
                    <a:sysClr val="windowText" lastClr="000000"/>
                  </a:solidFill>
                  <a:latin typeface="Arial"/>
                  <a:ea typeface="微软雅黑"/>
                </a:endParaRPr>
              </a:p>
            </p:txBody>
          </p:sp>
          <p:sp>
            <p:nvSpPr>
              <p:cNvPr id="117" name="Freeform 26"/>
              <p:cNvSpPr>
                <a:spLocks/>
              </p:cNvSpPr>
              <p:nvPr/>
            </p:nvSpPr>
            <p:spPr bwMode="auto">
              <a:xfrm>
                <a:off x="13433425" y="5175250"/>
                <a:ext cx="561975" cy="177800"/>
              </a:xfrm>
              <a:custGeom>
                <a:avLst/>
                <a:gdLst>
                  <a:gd name="T0" fmla="*/ 171 w 175"/>
                  <a:gd name="T1" fmla="*/ 55 h 55"/>
                  <a:gd name="T2" fmla="*/ 12 w 175"/>
                  <a:gd name="T3" fmla="*/ 55 h 55"/>
                  <a:gd name="T4" fmla="*/ 0 w 175"/>
                  <a:gd name="T5" fmla="*/ 48 h 55"/>
                  <a:gd name="T6" fmla="*/ 5 w 175"/>
                  <a:gd name="T7" fmla="*/ 9 h 55"/>
                  <a:gd name="T8" fmla="*/ 20 w 175"/>
                  <a:gd name="T9" fmla="*/ 0 h 55"/>
                  <a:gd name="T10" fmla="*/ 149 w 175"/>
                  <a:gd name="T11" fmla="*/ 1 h 55"/>
                  <a:gd name="T12" fmla="*/ 171 w 175"/>
                  <a:gd name="T13" fmla="*/ 27 h 55"/>
                  <a:gd name="T14" fmla="*/ 171 w 175"/>
                  <a:gd name="T15" fmla="*/ 55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55">
                    <a:moveTo>
                      <a:pt x="171" y="55"/>
                    </a:moveTo>
                    <a:cubicBezTo>
                      <a:pt x="115" y="55"/>
                      <a:pt x="64" y="55"/>
                      <a:pt x="12" y="55"/>
                    </a:cubicBezTo>
                    <a:cubicBezTo>
                      <a:pt x="8" y="55"/>
                      <a:pt x="0" y="50"/>
                      <a:pt x="0" y="48"/>
                    </a:cubicBezTo>
                    <a:cubicBezTo>
                      <a:pt x="0" y="35"/>
                      <a:pt x="1" y="22"/>
                      <a:pt x="5" y="9"/>
                    </a:cubicBezTo>
                    <a:cubicBezTo>
                      <a:pt x="6" y="5"/>
                      <a:pt x="15" y="1"/>
                      <a:pt x="20" y="0"/>
                    </a:cubicBezTo>
                    <a:cubicBezTo>
                      <a:pt x="63" y="0"/>
                      <a:pt x="106" y="1"/>
                      <a:pt x="149" y="1"/>
                    </a:cubicBezTo>
                    <a:cubicBezTo>
                      <a:pt x="167" y="1"/>
                      <a:pt x="175" y="8"/>
                      <a:pt x="171" y="27"/>
                    </a:cubicBezTo>
                    <a:cubicBezTo>
                      <a:pt x="169" y="35"/>
                      <a:pt x="171" y="44"/>
                      <a:pt x="171" y="55"/>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79085" tIns="39542" rIns="79085" bIns="39542" numCol="1" anchor="t" anchorCtr="0" compatLnSpc="1">
                <a:prstTxWarp prst="textNoShape">
                  <a:avLst/>
                </a:prstTxWarp>
              </a:bodyPr>
              <a:lstStyle/>
              <a:p>
                <a:pPr defTabSz="790591">
                  <a:defRPr/>
                </a:pPr>
                <a:endParaRPr lang="zh-CN" altLang="en-US" sz="1600" kern="0" dirty="0">
                  <a:solidFill>
                    <a:sysClr val="windowText" lastClr="000000"/>
                  </a:solidFill>
                  <a:latin typeface="Arial"/>
                  <a:ea typeface="微软雅黑"/>
                </a:endParaRPr>
              </a:p>
            </p:txBody>
          </p:sp>
        </p:grpSp>
      </p:grpSp>
      <p:grpSp>
        <p:nvGrpSpPr>
          <p:cNvPr id="13" name="组合 117"/>
          <p:cNvGrpSpPr/>
          <p:nvPr/>
        </p:nvGrpSpPr>
        <p:grpSpPr>
          <a:xfrm>
            <a:off x="5362773" y="5744330"/>
            <a:ext cx="409720" cy="409718"/>
            <a:chOff x="10851408" y="5540127"/>
            <a:chExt cx="473731" cy="473729"/>
          </a:xfrm>
        </p:grpSpPr>
        <p:sp>
          <p:nvSpPr>
            <p:cNvPr id="119" name="椭圆 118"/>
            <p:cNvSpPr/>
            <p:nvPr/>
          </p:nvSpPr>
          <p:spPr>
            <a:xfrm>
              <a:off x="10851408" y="5540127"/>
              <a:ext cx="473731" cy="473729"/>
            </a:xfrm>
            <a:prstGeom prst="ellipse">
              <a:avLst/>
            </a:prstGeom>
            <a:solidFill>
              <a:sysClr val="window" lastClr="FFFFFF"/>
            </a:solidFill>
            <a:ln w="19050" cap="rnd" cmpd="sng" algn="ctr">
              <a:noFill/>
              <a:prstDash val="solid"/>
            </a:ln>
            <a:effectLst/>
          </p:spPr>
          <p:txBody>
            <a:bodyPr rot="0" spcFirstLastPara="0" vertOverflow="overflow" horzOverflow="overflow" vert="horz" wrap="square" lIns="79085" tIns="39542" rIns="79085" bIns="39542" numCol="1" spcCol="0" rtlCol="0" fromWordArt="0" anchor="ctr" anchorCtr="0" forceAA="0" compatLnSpc="1">
              <a:prstTxWarp prst="textNoShape">
                <a:avLst/>
              </a:prstTxWarp>
              <a:noAutofit/>
            </a:bodyPr>
            <a:lstStyle/>
            <a:p>
              <a:pPr algn="ctr" defTabSz="790591">
                <a:defRPr/>
              </a:pPr>
              <a:endParaRPr lang="zh-CN" altLang="en-US" sz="1600" kern="0" dirty="0">
                <a:solidFill>
                  <a:sysClr val="window" lastClr="FFFFFF"/>
                </a:solidFill>
                <a:latin typeface="Arial"/>
                <a:ea typeface="微软雅黑"/>
              </a:endParaRPr>
            </a:p>
          </p:txBody>
        </p:sp>
        <p:grpSp>
          <p:nvGrpSpPr>
            <p:cNvPr id="14" name="组合 151"/>
            <p:cNvGrpSpPr/>
            <p:nvPr/>
          </p:nvGrpSpPr>
          <p:grpSpPr>
            <a:xfrm>
              <a:off x="10941664" y="5656306"/>
              <a:ext cx="293238" cy="254551"/>
              <a:chOff x="-5108575" y="4486275"/>
              <a:chExt cx="1660525" cy="1441450"/>
            </a:xfrm>
          </p:grpSpPr>
          <p:sp>
            <p:nvSpPr>
              <p:cNvPr id="121" name="Freeform 30"/>
              <p:cNvSpPr>
                <a:spLocks/>
              </p:cNvSpPr>
              <p:nvPr/>
            </p:nvSpPr>
            <p:spPr bwMode="auto">
              <a:xfrm>
                <a:off x="-5108575" y="4486275"/>
                <a:ext cx="785813" cy="1441450"/>
              </a:xfrm>
              <a:custGeom>
                <a:avLst/>
                <a:gdLst>
                  <a:gd name="T0" fmla="*/ 169 w 245"/>
                  <a:gd name="T1" fmla="*/ 141 h 444"/>
                  <a:gd name="T2" fmla="*/ 207 w 245"/>
                  <a:gd name="T3" fmla="*/ 206 h 444"/>
                  <a:gd name="T4" fmla="*/ 195 w 245"/>
                  <a:gd name="T5" fmla="*/ 251 h 444"/>
                  <a:gd name="T6" fmla="*/ 232 w 245"/>
                  <a:gd name="T7" fmla="*/ 316 h 444"/>
                  <a:gd name="T8" fmla="*/ 208 w 245"/>
                  <a:gd name="T9" fmla="*/ 363 h 444"/>
                  <a:gd name="T10" fmla="*/ 166 w 245"/>
                  <a:gd name="T11" fmla="*/ 365 h 444"/>
                  <a:gd name="T12" fmla="*/ 152 w 245"/>
                  <a:gd name="T13" fmla="*/ 378 h 444"/>
                  <a:gd name="T14" fmla="*/ 152 w 245"/>
                  <a:gd name="T15" fmla="*/ 422 h 444"/>
                  <a:gd name="T16" fmla="*/ 130 w 245"/>
                  <a:gd name="T17" fmla="*/ 443 h 444"/>
                  <a:gd name="T18" fmla="*/ 112 w 245"/>
                  <a:gd name="T19" fmla="*/ 443 h 444"/>
                  <a:gd name="T20" fmla="*/ 92 w 245"/>
                  <a:gd name="T21" fmla="*/ 422 h 444"/>
                  <a:gd name="T22" fmla="*/ 92 w 245"/>
                  <a:gd name="T23" fmla="*/ 364 h 444"/>
                  <a:gd name="T24" fmla="*/ 43 w 245"/>
                  <a:gd name="T25" fmla="*/ 364 h 444"/>
                  <a:gd name="T26" fmla="*/ 13 w 245"/>
                  <a:gd name="T27" fmla="*/ 316 h 444"/>
                  <a:gd name="T28" fmla="*/ 32 w 245"/>
                  <a:gd name="T29" fmla="*/ 283 h 444"/>
                  <a:gd name="T30" fmla="*/ 49 w 245"/>
                  <a:gd name="T31" fmla="*/ 252 h 444"/>
                  <a:gd name="T32" fmla="*/ 39 w 245"/>
                  <a:gd name="T33" fmla="*/ 204 h 444"/>
                  <a:gd name="T34" fmla="*/ 75 w 245"/>
                  <a:gd name="T35" fmla="*/ 142 h 444"/>
                  <a:gd name="T36" fmla="*/ 61 w 245"/>
                  <a:gd name="T37" fmla="*/ 92 h 444"/>
                  <a:gd name="T38" fmla="*/ 102 w 245"/>
                  <a:gd name="T39" fmla="*/ 21 h 444"/>
                  <a:gd name="T40" fmla="*/ 142 w 245"/>
                  <a:gd name="T41" fmla="*/ 22 h 444"/>
                  <a:gd name="T42" fmla="*/ 186 w 245"/>
                  <a:gd name="T43" fmla="*/ 97 h 444"/>
                  <a:gd name="T44" fmla="*/ 169 w 245"/>
                  <a:gd name="T45" fmla="*/ 141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5" h="444">
                    <a:moveTo>
                      <a:pt x="169" y="141"/>
                    </a:moveTo>
                    <a:cubicBezTo>
                      <a:pt x="182" y="163"/>
                      <a:pt x="195" y="184"/>
                      <a:pt x="207" y="206"/>
                    </a:cubicBezTo>
                    <a:cubicBezTo>
                      <a:pt x="219" y="228"/>
                      <a:pt x="217" y="236"/>
                      <a:pt x="195" y="251"/>
                    </a:cubicBezTo>
                    <a:cubicBezTo>
                      <a:pt x="207" y="273"/>
                      <a:pt x="220" y="294"/>
                      <a:pt x="232" y="316"/>
                    </a:cubicBezTo>
                    <a:cubicBezTo>
                      <a:pt x="245" y="340"/>
                      <a:pt x="235" y="360"/>
                      <a:pt x="208" y="363"/>
                    </a:cubicBezTo>
                    <a:cubicBezTo>
                      <a:pt x="194" y="365"/>
                      <a:pt x="180" y="362"/>
                      <a:pt x="166" y="365"/>
                    </a:cubicBezTo>
                    <a:cubicBezTo>
                      <a:pt x="161" y="365"/>
                      <a:pt x="153" y="373"/>
                      <a:pt x="152" y="378"/>
                    </a:cubicBezTo>
                    <a:cubicBezTo>
                      <a:pt x="150" y="392"/>
                      <a:pt x="151" y="407"/>
                      <a:pt x="152" y="422"/>
                    </a:cubicBezTo>
                    <a:cubicBezTo>
                      <a:pt x="152" y="437"/>
                      <a:pt x="146" y="444"/>
                      <a:pt x="130" y="443"/>
                    </a:cubicBezTo>
                    <a:cubicBezTo>
                      <a:pt x="124" y="443"/>
                      <a:pt x="118" y="443"/>
                      <a:pt x="112" y="443"/>
                    </a:cubicBezTo>
                    <a:cubicBezTo>
                      <a:pt x="98" y="444"/>
                      <a:pt x="92" y="436"/>
                      <a:pt x="92" y="422"/>
                    </a:cubicBezTo>
                    <a:cubicBezTo>
                      <a:pt x="92" y="404"/>
                      <a:pt x="92" y="385"/>
                      <a:pt x="92" y="364"/>
                    </a:cubicBezTo>
                    <a:cubicBezTo>
                      <a:pt x="74" y="364"/>
                      <a:pt x="59" y="364"/>
                      <a:pt x="43" y="364"/>
                    </a:cubicBezTo>
                    <a:cubicBezTo>
                      <a:pt x="12" y="363"/>
                      <a:pt x="0" y="344"/>
                      <a:pt x="13" y="316"/>
                    </a:cubicBezTo>
                    <a:cubicBezTo>
                      <a:pt x="19" y="304"/>
                      <a:pt x="26" y="294"/>
                      <a:pt x="32" y="283"/>
                    </a:cubicBezTo>
                    <a:cubicBezTo>
                      <a:pt x="38" y="272"/>
                      <a:pt x="44" y="262"/>
                      <a:pt x="49" y="252"/>
                    </a:cubicBezTo>
                    <a:cubicBezTo>
                      <a:pt x="28" y="235"/>
                      <a:pt x="26" y="228"/>
                      <a:pt x="39" y="204"/>
                    </a:cubicBezTo>
                    <a:cubicBezTo>
                      <a:pt x="51" y="183"/>
                      <a:pt x="63" y="163"/>
                      <a:pt x="75" y="142"/>
                    </a:cubicBezTo>
                    <a:cubicBezTo>
                      <a:pt x="45" y="126"/>
                      <a:pt x="44" y="121"/>
                      <a:pt x="61" y="92"/>
                    </a:cubicBezTo>
                    <a:cubicBezTo>
                      <a:pt x="75" y="69"/>
                      <a:pt x="88" y="45"/>
                      <a:pt x="102" y="21"/>
                    </a:cubicBezTo>
                    <a:cubicBezTo>
                      <a:pt x="116" y="0"/>
                      <a:pt x="129" y="0"/>
                      <a:pt x="142" y="22"/>
                    </a:cubicBezTo>
                    <a:cubicBezTo>
                      <a:pt x="157" y="47"/>
                      <a:pt x="172" y="72"/>
                      <a:pt x="186" y="97"/>
                    </a:cubicBezTo>
                    <a:cubicBezTo>
                      <a:pt x="201" y="123"/>
                      <a:pt x="199" y="129"/>
                      <a:pt x="169" y="141"/>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79085" tIns="39542" rIns="79085" bIns="39542" numCol="1" anchor="t" anchorCtr="0" compatLnSpc="1">
                <a:prstTxWarp prst="textNoShape">
                  <a:avLst/>
                </a:prstTxWarp>
              </a:bodyPr>
              <a:lstStyle/>
              <a:p>
                <a:pPr defTabSz="790591">
                  <a:defRPr/>
                </a:pPr>
                <a:endParaRPr lang="zh-CN" altLang="en-US" sz="1600" kern="0" dirty="0">
                  <a:solidFill>
                    <a:sysClr val="windowText" lastClr="000000"/>
                  </a:solidFill>
                  <a:latin typeface="Arial"/>
                  <a:ea typeface="微软雅黑"/>
                </a:endParaRPr>
              </a:p>
            </p:txBody>
          </p:sp>
          <p:sp>
            <p:nvSpPr>
              <p:cNvPr id="122" name="Freeform 31"/>
              <p:cNvSpPr>
                <a:spLocks/>
              </p:cNvSpPr>
              <p:nvPr/>
            </p:nvSpPr>
            <p:spPr bwMode="auto">
              <a:xfrm>
                <a:off x="-4294188" y="4498975"/>
                <a:ext cx="846138" cy="1412875"/>
              </a:xfrm>
              <a:custGeom>
                <a:avLst/>
                <a:gdLst>
                  <a:gd name="T0" fmla="*/ 264 w 264"/>
                  <a:gd name="T1" fmla="*/ 371 h 435"/>
                  <a:gd name="T2" fmla="*/ 156 w 264"/>
                  <a:gd name="T3" fmla="*/ 371 h 435"/>
                  <a:gd name="T4" fmla="*/ 156 w 264"/>
                  <a:gd name="T5" fmla="*/ 435 h 435"/>
                  <a:gd name="T6" fmla="*/ 108 w 264"/>
                  <a:gd name="T7" fmla="*/ 435 h 435"/>
                  <a:gd name="T8" fmla="*/ 108 w 264"/>
                  <a:gd name="T9" fmla="*/ 371 h 435"/>
                  <a:gd name="T10" fmla="*/ 0 w 264"/>
                  <a:gd name="T11" fmla="*/ 371 h 435"/>
                  <a:gd name="T12" fmla="*/ 131 w 264"/>
                  <a:gd name="T13" fmla="*/ 0 h 435"/>
                  <a:gd name="T14" fmla="*/ 264 w 264"/>
                  <a:gd name="T15" fmla="*/ 371 h 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4" h="435">
                    <a:moveTo>
                      <a:pt x="264" y="371"/>
                    </a:moveTo>
                    <a:cubicBezTo>
                      <a:pt x="226" y="371"/>
                      <a:pt x="192" y="371"/>
                      <a:pt x="156" y="371"/>
                    </a:cubicBezTo>
                    <a:cubicBezTo>
                      <a:pt x="156" y="393"/>
                      <a:pt x="156" y="413"/>
                      <a:pt x="156" y="435"/>
                    </a:cubicBezTo>
                    <a:cubicBezTo>
                      <a:pt x="139" y="435"/>
                      <a:pt x="124" y="435"/>
                      <a:pt x="108" y="435"/>
                    </a:cubicBezTo>
                    <a:cubicBezTo>
                      <a:pt x="108" y="414"/>
                      <a:pt x="108" y="393"/>
                      <a:pt x="108" y="371"/>
                    </a:cubicBezTo>
                    <a:cubicBezTo>
                      <a:pt x="72" y="371"/>
                      <a:pt x="38" y="371"/>
                      <a:pt x="0" y="371"/>
                    </a:cubicBezTo>
                    <a:cubicBezTo>
                      <a:pt x="44" y="247"/>
                      <a:pt x="87" y="126"/>
                      <a:pt x="131" y="0"/>
                    </a:cubicBezTo>
                    <a:cubicBezTo>
                      <a:pt x="176" y="126"/>
                      <a:pt x="219" y="246"/>
                      <a:pt x="264" y="371"/>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79085" tIns="39542" rIns="79085" bIns="39542" numCol="1" anchor="t" anchorCtr="0" compatLnSpc="1">
                <a:prstTxWarp prst="textNoShape">
                  <a:avLst/>
                </a:prstTxWarp>
              </a:bodyPr>
              <a:lstStyle/>
              <a:p>
                <a:pPr defTabSz="790591">
                  <a:defRPr/>
                </a:pPr>
                <a:endParaRPr lang="zh-CN" altLang="en-US" sz="1600" kern="0" dirty="0">
                  <a:solidFill>
                    <a:sysClr val="windowText" lastClr="000000"/>
                  </a:solidFill>
                  <a:latin typeface="Arial"/>
                  <a:ea typeface="微软雅黑"/>
                </a:endParaRPr>
              </a:p>
            </p:txBody>
          </p:sp>
        </p:grpSp>
      </p:grpSp>
      <p:grpSp>
        <p:nvGrpSpPr>
          <p:cNvPr id="15" name="组合 122"/>
          <p:cNvGrpSpPr/>
          <p:nvPr/>
        </p:nvGrpSpPr>
        <p:grpSpPr>
          <a:xfrm>
            <a:off x="4445091" y="5744330"/>
            <a:ext cx="409720" cy="409718"/>
            <a:chOff x="9059603" y="4595503"/>
            <a:chExt cx="473731" cy="473729"/>
          </a:xfrm>
        </p:grpSpPr>
        <p:sp>
          <p:nvSpPr>
            <p:cNvPr id="124" name="椭圆 123"/>
            <p:cNvSpPr/>
            <p:nvPr/>
          </p:nvSpPr>
          <p:spPr>
            <a:xfrm>
              <a:off x="9059603" y="4595503"/>
              <a:ext cx="473731" cy="473729"/>
            </a:xfrm>
            <a:prstGeom prst="ellipse">
              <a:avLst/>
            </a:prstGeom>
            <a:solidFill>
              <a:sysClr val="window" lastClr="FFFFFF"/>
            </a:solidFill>
            <a:ln w="19050" cap="rnd" cmpd="sng" algn="ctr">
              <a:noFill/>
              <a:prstDash val="solid"/>
            </a:ln>
            <a:effectLst/>
          </p:spPr>
          <p:txBody>
            <a:bodyPr rot="0" spcFirstLastPara="0" vertOverflow="overflow" horzOverflow="overflow" vert="horz" wrap="square" lIns="79085" tIns="39542" rIns="79085" bIns="39542" numCol="1" spcCol="0" rtlCol="0" fromWordArt="0" anchor="ctr" anchorCtr="0" forceAA="0" compatLnSpc="1">
              <a:prstTxWarp prst="textNoShape">
                <a:avLst/>
              </a:prstTxWarp>
              <a:noAutofit/>
            </a:bodyPr>
            <a:lstStyle/>
            <a:p>
              <a:pPr algn="ctr" defTabSz="790591">
                <a:defRPr/>
              </a:pPr>
              <a:endParaRPr lang="zh-CN" altLang="en-US" sz="1600" kern="0" dirty="0">
                <a:solidFill>
                  <a:sysClr val="window" lastClr="FFFFFF"/>
                </a:solidFill>
                <a:latin typeface="Arial"/>
                <a:ea typeface="微软雅黑"/>
              </a:endParaRPr>
            </a:p>
          </p:txBody>
        </p:sp>
        <p:sp>
          <p:nvSpPr>
            <p:cNvPr id="125" name="Freeform 35"/>
            <p:cNvSpPr>
              <a:spLocks/>
            </p:cNvSpPr>
            <p:nvPr/>
          </p:nvSpPr>
          <p:spPr bwMode="auto">
            <a:xfrm>
              <a:off x="9130037" y="4713441"/>
              <a:ext cx="334367" cy="256763"/>
            </a:xfrm>
            <a:custGeom>
              <a:avLst/>
              <a:gdLst>
                <a:gd name="T0" fmla="*/ 247 w 866"/>
                <a:gd name="T1" fmla="*/ 262 h 657"/>
                <a:gd name="T2" fmla="*/ 80 w 866"/>
                <a:gd name="T3" fmla="*/ 272 h 657"/>
                <a:gd name="T4" fmla="*/ 0 w 866"/>
                <a:gd name="T5" fmla="*/ 191 h 657"/>
                <a:gd name="T6" fmla="*/ 142 w 866"/>
                <a:gd name="T7" fmla="*/ 139 h 657"/>
                <a:gd name="T8" fmla="*/ 180 w 866"/>
                <a:gd name="T9" fmla="*/ 146 h 657"/>
                <a:gd name="T10" fmla="*/ 235 w 866"/>
                <a:gd name="T11" fmla="*/ 174 h 657"/>
                <a:gd name="T12" fmla="*/ 226 w 866"/>
                <a:gd name="T13" fmla="*/ 81 h 657"/>
                <a:gd name="T14" fmla="*/ 270 w 866"/>
                <a:gd name="T15" fmla="*/ 0 h 657"/>
                <a:gd name="T16" fmla="*/ 267 w 866"/>
                <a:gd name="T17" fmla="*/ 78 h 657"/>
                <a:gd name="T18" fmla="*/ 308 w 866"/>
                <a:gd name="T19" fmla="*/ 141 h 657"/>
                <a:gd name="T20" fmla="*/ 389 w 866"/>
                <a:gd name="T21" fmla="*/ 115 h 657"/>
                <a:gd name="T22" fmla="*/ 515 w 866"/>
                <a:gd name="T23" fmla="*/ 119 h 657"/>
                <a:gd name="T24" fmla="*/ 565 w 866"/>
                <a:gd name="T25" fmla="*/ 138 h 657"/>
                <a:gd name="T26" fmla="*/ 594 w 866"/>
                <a:gd name="T27" fmla="*/ 2 h 657"/>
                <a:gd name="T28" fmla="*/ 624 w 866"/>
                <a:gd name="T29" fmla="*/ 177 h 657"/>
                <a:gd name="T30" fmla="*/ 663 w 866"/>
                <a:gd name="T31" fmla="*/ 157 h 657"/>
                <a:gd name="T32" fmla="*/ 759 w 866"/>
                <a:gd name="T33" fmla="*/ 149 h 657"/>
                <a:gd name="T34" fmla="*/ 866 w 866"/>
                <a:gd name="T35" fmla="*/ 192 h 657"/>
                <a:gd name="T36" fmla="*/ 758 w 866"/>
                <a:gd name="T37" fmla="*/ 284 h 657"/>
                <a:gd name="T38" fmla="*/ 617 w 866"/>
                <a:gd name="T39" fmla="*/ 261 h 657"/>
                <a:gd name="T40" fmla="*/ 603 w 866"/>
                <a:gd name="T41" fmla="*/ 351 h 657"/>
                <a:gd name="T42" fmla="*/ 576 w 866"/>
                <a:gd name="T43" fmla="*/ 420 h 657"/>
                <a:gd name="T44" fmla="*/ 581 w 866"/>
                <a:gd name="T45" fmla="*/ 509 h 657"/>
                <a:gd name="T46" fmla="*/ 543 w 866"/>
                <a:gd name="T47" fmla="*/ 603 h 657"/>
                <a:gd name="T48" fmla="*/ 519 w 866"/>
                <a:gd name="T49" fmla="*/ 624 h 657"/>
                <a:gd name="T50" fmla="*/ 502 w 866"/>
                <a:gd name="T51" fmla="*/ 640 h 657"/>
                <a:gd name="T52" fmla="*/ 364 w 866"/>
                <a:gd name="T53" fmla="*/ 640 h 657"/>
                <a:gd name="T54" fmla="*/ 350 w 866"/>
                <a:gd name="T55" fmla="*/ 630 h 657"/>
                <a:gd name="T56" fmla="*/ 314 w 866"/>
                <a:gd name="T57" fmla="*/ 598 h 657"/>
                <a:gd name="T58" fmla="*/ 282 w 866"/>
                <a:gd name="T59" fmla="*/ 519 h 657"/>
                <a:gd name="T60" fmla="*/ 277 w 866"/>
                <a:gd name="T61" fmla="*/ 382 h 657"/>
                <a:gd name="T62" fmla="*/ 246 w 866"/>
                <a:gd name="T63" fmla="*/ 315 h 657"/>
                <a:gd name="T64" fmla="*/ 247 w 866"/>
                <a:gd name="T65" fmla="*/ 262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66" h="657">
                  <a:moveTo>
                    <a:pt x="247" y="262"/>
                  </a:moveTo>
                  <a:cubicBezTo>
                    <a:pt x="192" y="283"/>
                    <a:pt x="138" y="306"/>
                    <a:pt x="80" y="272"/>
                  </a:cubicBezTo>
                  <a:cubicBezTo>
                    <a:pt x="46" y="253"/>
                    <a:pt x="17" y="230"/>
                    <a:pt x="0" y="191"/>
                  </a:cubicBezTo>
                  <a:cubicBezTo>
                    <a:pt x="48" y="173"/>
                    <a:pt x="95" y="154"/>
                    <a:pt x="142" y="139"/>
                  </a:cubicBezTo>
                  <a:cubicBezTo>
                    <a:pt x="153" y="135"/>
                    <a:pt x="168" y="141"/>
                    <a:pt x="180" y="146"/>
                  </a:cubicBezTo>
                  <a:cubicBezTo>
                    <a:pt x="200" y="154"/>
                    <a:pt x="219" y="166"/>
                    <a:pt x="235" y="174"/>
                  </a:cubicBezTo>
                  <a:cubicBezTo>
                    <a:pt x="231" y="143"/>
                    <a:pt x="225" y="112"/>
                    <a:pt x="226" y="81"/>
                  </a:cubicBezTo>
                  <a:cubicBezTo>
                    <a:pt x="228" y="50"/>
                    <a:pt x="243" y="22"/>
                    <a:pt x="270" y="0"/>
                  </a:cubicBezTo>
                  <a:cubicBezTo>
                    <a:pt x="269" y="27"/>
                    <a:pt x="266" y="53"/>
                    <a:pt x="267" y="78"/>
                  </a:cubicBezTo>
                  <a:cubicBezTo>
                    <a:pt x="269" y="104"/>
                    <a:pt x="279" y="128"/>
                    <a:pt x="308" y="141"/>
                  </a:cubicBezTo>
                  <a:cubicBezTo>
                    <a:pt x="328" y="112"/>
                    <a:pt x="360" y="116"/>
                    <a:pt x="389" y="115"/>
                  </a:cubicBezTo>
                  <a:cubicBezTo>
                    <a:pt x="431" y="113"/>
                    <a:pt x="473" y="115"/>
                    <a:pt x="515" y="119"/>
                  </a:cubicBezTo>
                  <a:cubicBezTo>
                    <a:pt x="530" y="120"/>
                    <a:pt x="544" y="130"/>
                    <a:pt x="565" y="138"/>
                  </a:cubicBezTo>
                  <a:cubicBezTo>
                    <a:pt x="613" y="106"/>
                    <a:pt x="600" y="53"/>
                    <a:pt x="594" y="2"/>
                  </a:cubicBezTo>
                  <a:cubicBezTo>
                    <a:pt x="640" y="28"/>
                    <a:pt x="651" y="91"/>
                    <a:pt x="624" y="177"/>
                  </a:cubicBezTo>
                  <a:cubicBezTo>
                    <a:pt x="640" y="170"/>
                    <a:pt x="653" y="165"/>
                    <a:pt x="663" y="157"/>
                  </a:cubicBezTo>
                  <a:cubicBezTo>
                    <a:pt x="694" y="135"/>
                    <a:pt x="724" y="133"/>
                    <a:pt x="759" y="149"/>
                  </a:cubicBezTo>
                  <a:cubicBezTo>
                    <a:pt x="793" y="165"/>
                    <a:pt x="829" y="177"/>
                    <a:pt x="866" y="192"/>
                  </a:cubicBezTo>
                  <a:cubicBezTo>
                    <a:pt x="843" y="240"/>
                    <a:pt x="805" y="268"/>
                    <a:pt x="758" y="284"/>
                  </a:cubicBezTo>
                  <a:cubicBezTo>
                    <a:pt x="709" y="301"/>
                    <a:pt x="665" y="276"/>
                    <a:pt x="617" y="261"/>
                  </a:cubicBezTo>
                  <a:cubicBezTo>
                    <a:pt x="639" y="297"/>
                    <a:pt x="613" y="323"/>
                    <a:pt x="603" y="351"/>
                  </a:cubicBezTo>
                  <a:cubicBezTo>
                    <a:pt x="594" y="374"/>
                    <a:pt x="584" y="397"/>
                    <a:pt x="576" y="420"/>
                  </a:cubicBezTo>
                  <a:cubicBezTo>
                    <a:pt x="566" y="450"/>
                    <a:pt x="568" y="480"/>
                    <a:pt x="581" y="509"/>
                  </a:cubicBezTo>
                  <a:cubicBezTo>
                    <a:pt x="600" y="553"/>
                    <a:pt x="586" y="583"/>
                    <a:pt x="543" y="603"/>
                  </a:cubicBezTo>
                  <a:cubicBezTo>
                    <a:pt x="533" y="607"/>
                    <a:pt x="527" y="617"/>
                    <a:pt x="519" y="624"/>
                  </a:cubicBezTo>
                  <a:cubicBezTo>
                    <a:pt x="513" y="630"/>
                    <a:pt x="509" y="637"/>
                    <a:pt x="502" y="640"/>
                  </a:cubicBezTo>
                  <a:cubicBezTo>
                    <a:pt x="456" y="657"/>
                    <a:pt x="410" y="657"/>
                    <a:pt x="364" y="640"/>
                  </a:cubicBezTo>
                  <a:cubicBezTo>
                    <a:pt x="358" y="638"/>
                    <a:pt x="351" y="634"/>
                    <a:pt x="350" y="630"/>
                  </a:cubicBezTo>
                  <a:cubicBezTo>
                    <a:pt x="344" y="611"/>
                    <a:pt x="329" y="605"/>
                    <a:pt x="314" y="598"/>
                  </a:cubicBezTo>
                  <a:cubicBezTo>
                    <a:pt x="282" y="584"/>
                    <a:pt x="267" y="550"/>
                    <a:pt x="282" y="519"/>
                  </a:cubicBezTo>
                  <a:cubicBezTo>
                    <a:pt x="304" y="471"/>
                    <a:pt x="296" y="427"/>
                    <a:pt x="277" y="382"/>
                  </a:cubicBezTo>
                  <a:cubicBezTo>
                    <a:pt x="267" y="359"/>
                    <a:pt x="256" y="337"/>
                    <a:pt x="246" y="315"/>
                  </a:cubicBezTo>
                  <a:cubicBezTo>
                    <a:pt x="238" y="297"/>
                    <a:pt x="236" y="280"/>
                    <a:pt x="247" y="262"/>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79085" tIns="39542" rIns="79085" bIns="39542" numCol="1" anchor="t" anchorCtr="0" compatLnSpc="1">
              <a:prstTxWarp prst="textNoShape">
                <a:avLst/>
              </a:prstTxWarp>
            </a:bodyPr>
            <a:lstStyle/>
            <a:p>
              <a:pPr defTabSz="790591">
                <a:defRPr/>
              </a:pPr>
              <a:endParaRPr lang="zh-CN" altLang="en-US" sz="1600" kern="0" dirty="0">
                <a:solidFill>
                  <a:sysClr val="windowText" lastClr="000000"/>
                </a:solidFill>
                <a:latin typeface="Arial"/>
                <a:ea typeface="微软雅黑"/>
              </a:endParaRPr>
            </a:p>
          </p:txBody>
        </p:sp>
      </p:grpSp>
      <p:cxnSp>
        <p:nvCxnSpPr>
          <p:cNvPr id="126" name="Straight Connector 364"/>
          <p:cNvCxnSpPr/>
          <p:nvPr/>
        </p:nvCxnSpPr>
        <p:spPr>
          <a:xfrm flipV="1">
            <a:off x="2429195" y="1962353"/>
            <a:ext cx="0" cy="1027476"/>
          </a:xfrm>
          <a:prstGeom prst="line">
            <a:avLst/>
          </a:prstGeom>
          <a:noFill/>
          <a:ln w="9525" cap="flat" cmpd="sng" algn="ctr">
            <a:solidFill>
              <a:sysClr val="window" lastClr="FFFFFF">
                <a:lumMod val="95000"/>
                <a:alpha val="25000"/>
              </a:sysClr>
            </a:solidFill>
            <a:prstDash val="solid"/>
          </a:ln>
          <a:effectLst/>
        </p:spPr>
      </p:cxnSp>
      <p:cxnSp>
        <p:nvCxnSpPr>
          <p:cNvPr id="127" name="Straight Connector 364"/>
          <p:cNvCxnSpPr/>
          <p:nvPr/>
        </p:nvCxnSpPr>
        <p:spPr>
          <a:xfrm flipV="1">
            <a:off x="5625529" y="1962353"/>
            <a:ext cx="0" cy="1027476"/>
          </a:xfrm>
          <a:prstGeom prst="line">
            <a:avLst/>
          </a:prstGeom>
          <a:noFill/>
          <a:ln w="9525" cap="flat" cmpd="sng" algn="ctr">
            <a:solidFill>
              <a:sysClr val="window" lastClr="FFFFFF">
                <a:lumMod val="95000"/>
                <a:alpha val="25000"/>
              </a:sysClr>
            </a:solidFill>
            <a:prstDash val="solid"/>
          </a:ln>
          <a:effectLst/>
        </p:spPr>
      </p:cxnSp>
      <p:cxnSp>
        <p:nvCxnSpPr>
          <p:cNvPr id="128" name="Straight Connector 364"/>
          <p:cNvCxnSpPr/>
          <p:nvPr/>
        </p:nvCxnSpPr>
        <p:spPr>
          <a:xfrm flipV="1">
            <a:off x="7973350" y="1962353"/>
            <a:ext cx="0" cy="1027476"/>
          </a:xfrm>
          <a:prstGeom prst="line">
            <a:avLst/>
          </a:prstGeom>
          <a:noFill/>
          <a:ln w="9525" cap="flat" cmpd="sng" algn="ctr">
            <a:solidFill>
              <a:sysClr val="window" lastClr="FFFFFF">
                <a:lumMod val="95000"/>
                <a:alpha val="25000"/>
              </a:sysClr>
            </a:solidFill>
            <a:prstDash val="solid"/>
          </a:ln>
          <a:effectLst/>
        </p:spPr>
      </p:cxnSp>
    </p:spTree>
    <p:extLst>
      <p:ext uri="{BB962C8B-B14F-4D97-AF65-F5344CB8AC3E}">
        <p14:creationId xmlns="" xmlns:p14="http://schemas.microsoft.com/office/powerpoint/2010/main" val="30117952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2400" kern="0" dirty="0" smtClean="0">
                <a:ln w="3175">
                  <a:noFill/>
                </a:ln>
                <a:solidFill>
                  <a:prstClr val="white"/>
                </a:solidFill>
              </a:rPr>
              <a:t>LPWA Technologies Overview</a:t>
            </a:r>
            <a:br>
              <a:rPr lang="en-US" altLang="zh-CN" sz="2400" kern="0" dirty="0" smtClean="0">
                <a:ln w="3175">
                  <a:noFill/>
                </a:ln>
                <a:solidFill>
                  <a:prstClr val="white"/>
                </a:solidFill>
              </a:rPr>
            </a:br>
            <a:endParaRPr lang="en-US" dirty="0"/>
          </a:p>
        </p:txBody>
      </p:sp>
      <p:graphicFrame>
        <p:nvGraphicFramePr>
          <p:cNvPr id="4" name="表格 2"/>
          <p:cNvGraphicFramePr>
            <a:graphicFrameLocks noGrp="1"/>
          </p:cNvGraphicFramePr>
          <p:nvPr>
            <p:extLst/>
          </p:nvPr>
        </p:nvGraphicFramePr>
        <p:xfrm>
          <a:off x="527369" y="1795016"/>
          <a:ext cx="9295155" cy="5774361"/>
        </p:xfrm>
        <a:graphic>
          <a:graphicData uri="http://schemas.openxmlformats.org/drawingml/2006/table">
            <a:tbl>
              <a:tblPr firstRow="1" bandRow="1"/>
              <a:tblGrid>
                <a:gridCol w="1596261">
                  <a:extLst>
                    <a:ext uri="{9D8B030D-6E8A-4147-A177-3AD203B41FA5}">
                      <a16:colId xmlns:a16="http://schemas.microsoft.com/office/drawing/2014/main" xmlns="" val="20000"/>
                    </a:ext>
                  </a:extLst>
                </a:gridCol>
                <a:gridCol w="1158778">
                  <a:extLst>
                    <a:ext uri="{9D8B030D-6E8A-4147-A177-3AD203B41FA5}">
                      <a16:colId xmlns:a16="http://schemas.microsoft.com/office/drawing/2014/main" xmlns="" val="20001"/>
                    </a:ext>
                  </a:extLst>
                </a:gridCol>
                <a:gridCol w="1355396"/>
                <a:gridCol w="921143"/>
                <a:gridCol w="1052735"/>
                <a:gridCol w="1039576"/>
                <a:gridCol w="1065894">
                  <a:extLst>
                    <a:ext uri="{9D8B030D-6E8A-4147-A177-3AD203B41FA5}">
                      <a16:colId xmlns:a16="http://schemas.microsoft.com/office/drawing/2014/main" xmlns="" val="20002"/>
                    </a:ext>
                  </a:extLst>
                </a:gridCol>
                <a:gridCol w="1105372">
                  <a:extLst>
                    <a:ext uri="{9D8B030D-6E8A-4147-A177-3AD203B41FA5}">
                      <a16:colId xmlns:a16="http://schemas.microsoft.com/office/drawing/2014/main" xmlns="" val="20003"/>
                    </a:ext>
                  </a:extLst>
                </a:gridCol>
              </a:tblGrid>
              <a:tr h="435853">
                <a:tc>
                  <a:txBody>
                    <a:bodyPr/>
                    <a:lstStyle>
                      <a:defPPr>
                        <a:defRPr lang="zh-CN"/>
                      </a:defPPr>
                      <a:lvl1pPr marL="0" algn="l" defTabSz="1051012" rtl="0" eaLnBrk="1" latinLnBrk="0" hangingPunct="1">
                        <a:defRPr sz="2100" b="1" kern="1200">
                          <a:solidFill>
                            <a:schemeClr val="lt1"/>
                          </a:solidFill>
                          <a:latin typeface="Century Gothic"/>
                        </a:defRPr>
                      </a:lvl1pPr>
                      <a:lvl2pPr marL="525506" algn="l" defTabSz="1051012" rtl="0" eaLnBrk="1" latinLnBrk="0" hangingPunct="1">
                        <a:defRPr sz="2100" b="1" kern="1200">
                          <a:solidFill>
                            <a:schemeClr val="lt1"/>
                          </a:solidFill>
                          <a:latin typeface="Century Gothic"/>
                        </a:defRPr>
                      </a:lvl2pPr>
                      <a:lvl3pPr marL="1051012" algn="l" defTabSz="1051012" rtl="0" eaLnBrk="1" latinLnBrk="0" hangingPunct="1">
                        <a:defRPr sz="2100" b="1" kern="1200">
                          <a:solidFill>
                            <a:schemeClr val="lt1"/>
                          </a:solidFill>
                          <a:latin typeface="Century Gothic"/>
                        </a:defRPr>
                      </a:lvl3pPr>
                      <a:lvl4pPr marL="1576519" algn="l" defTabSz="1051012" rtl="0" eaLnBrk="1" latinLnBrk="0" hangingPunct="1">
                        <a:defRPr sz="2100" b="1" kern="1200">
                          <a:solidFill>
                            <a:schemeClr val="lt1"/>
                          </a:solidFill>
                          <a:latin typeface="Century Gothic"/>
                        </a:defRPr>
                      </a:lvl4pPr>
                      <a:lvl5pPr marL="2102026" algn="l" defTabSz="1051012" rtl="0" eaLnBrk="1" latinLnBrk="0" hangingPunct="1">
                        <a:defRPr sz="2100" b="1" kern="1200">
                          <a:solidFill>
                            <a:schemeClr val="lt1"/>
                          </a:solidFill>
                          <a:latin typeface="Century Gothic"/>
                        </a:defRPr>
                      </a:lvl5pPr>
                      <a:lvl6pPr marL="2627532" algn="l" defTabSz="1051012" rtl="0" eaLnBrk="1" latinLnBrk="0" hangingPunct="1">
                        <a:defRPr sz="2100" b="1" kern="1200">
                          <a:solidFill>
                            <a:schemeClr val="lt1"/>
                          </a:solidFill>
                          <a:latin typeface="Century Gothic"/>
                        </a:defRPr>
                      </a:lvl6pPr>
                      <a:lvl7pPr marL="3153038" algn="l" defTabSz="1051012" rtl="0" eaLnBrk="1" latinLnBrk="0" hangingPunct="1">
                        <a:defRPr sz="2100" b="1" kern="1200">
                          <a:solidFill>
                            <a:schemeClr val="lt1"/>
                          </a:solidFill>
                          <a:latin typeface="Century Gothic"/>
                        </a:defRPr>
                      </a:lvl7pPr>
                      <a:lvl8pPr marL="3678543" algn="l" defTabSz="1051012" rtl="0" eaLnBrk="1" latinLnBrk="0" hangingPunct="1">
                        <a:defRPr sz="2100" b="1" kern="1200">
                          <a:solidFill>
                            <a:schemeClr val="lt1"/>
                          </a:solidFill>
                          <a:latin typeface="Century Gothic"/>
                        </a:defRPr>
                      </a:lvl8pPr>
                      <a:lvl9pPr marL="4204049" algn="l" defTabSz="1051012" rtl="0" eaLnBrk="1" latinLnBrk="0" hangingPunct="1">
                        <a:defRPr sz="2100" b="1" kern="1200">
                          <a:solidFill>
                            <a:schemeClr val="lt1"/>
                          </a:solidFill>
                          <a:latin typeface="Century Gothic"/>
                        </a:defRPr>
                      </a:lvl9pPr>
                    </a:lstStyle>
                    <a:p>
                      <a:pPr algn="ctr"/>
                      <a:endParaRPr lang="zh-CN" altLang="en-US" sz="1100" b="1" baseline="0" dirty="0">
                        <a:solidFill>
                          <a:schemeClr val="tx1"/>
                        </a:solidFill>
                        <a:latin typeface="Arial" pitchFamily="34" charset="0"/>
                        <a:ea typeface="微软雅黑"/>
                        <a:cs typeface="Arial" pitchFamily="34" charset="0"/>
                      </a:endParaRPr>
                    </a:p>
                  </a:txBody>
                  <a:tcPr marL="68583" marR="68583" marT="34295" marB="34295"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B0F0">
                        <a:alpha val="70000"/>
                      </a:srgbClr>
                    </a:solidFill>
                  </a:tcPr>
                </a:tc>
                <a:tc>
                  <a:txBody>
                    <a:bodyPr/>
                    <a:lstStyle>
                      <a:defPPr>
                        <a:defRPr lang="zh-CN"/>
                      </a:defPPr>
                      <a:lvl1pPr marL="0" algn="l" defTabSz="1051012" rtl="0" eaLnBrk="1" latinLnBrk="0" hangingPunct="1">
                        <a:defRPr sz="2100" b="1" kern="1200">
                          <a:solidFill>
                            <a:schemeClr val="lt1"/>
                          </a:solidFill>
                          <a:latin typeface="Century Gothic"/>
                        </a:defRPr>
                      </a:lvl1pPr>
                      <a:lvl2pPr marL="525506" algn="l" defTabSz="1051012" rtl="0" eaLnBrk="1" latinLnBrk="0" hangingPunct="1">
                        <a:defRPr sz="2100" b="1" kern="1200">
                          <a:solidFill>
                            <a:schemeClr val="lt1"/>
                          </a:solidFill>
                          <a:latin typeface="Century Gothic"/>
                        </a:defRPr>
                      </a:lvl2pPr>
                      <a:lvl3pPr marL="1051012" algn="l" defTabSz="1051012" rtl="0" eaLnBrk="1" latinLnBrk="0" hangingPunct="1">
                        <a:defRPr sz="2100" b="1" kern="1200">
                          <a:solidFill>
                            <a:schemeClr val="lt1"/>
                          </a:solidFill>
                          <a:latin typeface="Century Gothic"/>
                        </a:defRPr>
                      </a:lvl3pPr>
                      <a:lvl4pPr marL="1576519" algn="l" defTabSz="1051012" rtl="0" eaLnBrk="1" latinLnBrk="0" hangingPunct="1">
                        <a:defRPr sz="2100" b="1" kern="1200">
                          <a:solidFill>
                            <a:schemeClr val="lt1"/>
                          </a:solidFill>
                          <a:latin typeface="Century Gothic"/>
                        </a:defRPr>
                      </a:lvl4pPr>
                      <a:lvl5pPr marL="2102026" algn="l" defTabSz="1051012" rtl="0" eaLnBrk="1" latinLnBrk="0" hangingPunct="1">
                        <a:defRPr sz="2100" b="1" kern="1200">
                          <a:solidFill>
                            <a:schemeClr val="lt1"/>
                          </a:solidFill>
                          <a:latin typeface="Century Gothic"/>
                        </a:defRPr>
                      </a:lvl5pPr>
                      <a:lvl6pPr marL="2627532" algn="l" defTabSz="1051012" rtl="0" eaLnBrk="1" latinLnBrk="0" hangingPunct="1">
                        <a:defRPr sz="2100" b="1" kern="1200">
                          <a:solidFill>
                            <a:schemeClr val="lt1"/>
                          </a:solidFill>
                          <a:latin typeface="Century Gothic"/>
                        </a:defRPr>
                      </a:lvl6pPr>
                      <a:lvl7pPr marL="3153038" algn="l" defTabSz="1051012" rtl="0" eaLnBrk="1" latinLnBrk="0" hangingPunct="1">
                        <a:defRPr sz="2100" b="1" kern="1200">
                          <a:solidFill>
                            <a:schemeClr val="lt1"/>
                          </a:solidFill>
                          <a:latin typeface="Century Gothic"/>
                        </a:defRPr>
                      </a:lvl7pPr>
                      <a:lvl8pPr marL="3678543" algn="l" defTabSz="1051012" rtl="0" eaLnBrk="1" latinLnBrk="0" hangingPunct="1">
                        <a:defRPr sz="2100" b="1" kern="1200">
                          <a:solidFill>
                            <a:schemeClr val="lt1"/>
                          </a:solidFill>
                          <a:latin typeface="Century Gothic"/>
                        </a:defRPr>
                      </a:lvl8pPr>
                      <a:lvl9pPr marL="4204049" algn="l" defTabSz="1051012" rtl="0" eaLnBrk="1" latinLnBrk="0" hangingPunct="1">
                        <a:defRPr sz="2100" b="1" kern="1200">
                          <a:solidFill>
                            <a:schemeClr val="lt1"/>
                          </a:solidFill>
                          <a:latin typeface="Century Gothic"/>
                        </a:defRPr>
                      </a:lvl9pPr>
                    </a:lstStyle>
                    <a:p>
                      <a:pPr algn="ctr">
                        <a:lnSpc>
                          <a:spcPct val="150000"/>
                        </a:lnSpc>
                        <a:spcAft>
                          <a:spcPts val="0"/>
                        </a:spcAft>
                      </a:pPr>
                      <a:r>
                        <a:rPr lang="en-US" sz="1200" kern="1200" dirty="0" err="1" smtClean="0">
                          <a:solidFill>
                            <a:schemeClr val="tx1"/>
                          </a:solidFill>
                          <a:latin typeface="Arial" pitchFamily="34" charset="0"/>
                          <a:ea typeface="微软雅黑"/>
                          <a:cs typeface="Arial" pitchFamily="34" charset="0"/>
                        </a:rPr>
                        <a:t>Sigfox</a:t>
                      </a:r>
                      <a:endParaRPr lang="zh-CN" sz="1200" kern="100" dirty="0">
                        <a:solidFill>
                          <a:schemeClr val="tx1"/>
                        </a:solidFill>
                        <a:latin typeface="Arial" pitchFamily="34" charset="0"/>
                        <a:ea typeface="微软雅黑"/>
                        <a:cs typeface="Arial" pitchFamily="34" charset="0"/>
                      </a:endParaRPr>
                    </a:p>
                  </a:txBody>
                  <a:tcPr marL="51435" marR="51435" marT="7144"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ysClr val="windowText" lastClr="000000">
                        <a:lumMod val="50000"/>
                        <a:lumOff val="50000"/>
                      </a:sysClr>
                    </a:solidFill>
                  </a:tcPr>
                </a:tc>
                <a:tc>
                  <a:txBody>
                    <a:bodyPr/>
                    <a:lstStyle>
                      <a:defPPr>
                        <a:defRPr lang="zh-CN"/>
                      </a:defPPr>
                      <a:lvl1pPr marL="0" algn="l" defTabSz="1051012" rtl="0" eaLnBrk="1" latinLnBrk="0" hangingPunct="1">
                        <a:defRPr sz="2100" b="1" kern="1200">
                          <a:solidFill>
                            <a:schemeClr val="lt1"/>
                          </a:solidFill>
                          <a:latin typeface="Century Gothic"/>
                        </a:defRPr>
                      </a:lvl1pPr>
                      <a:lvl2pPr marL="525506" algn="l" defTabSz="1051012" rtl="0" eaLnBrk="1" latinLnBrk="0" hangingPunct="1">
                        <a:defRPr sz="2100" b="1" kern="1200">
                          <a:solidFill>
                            <a:schemeClr val="lt1"/>
                          </a:solidFill>
                          <a:latin typeface="Century Gothic"/>
                        </a:defRPr>
                      </a:lvl2pPr>
                      <a:lvl3pPr marL="1051012" algn="l" defTabSz="1051012" rtl="0" eaLnBrk="1" latinLnBrk="0" hangingPunct="1">
                        <a:defRPr sz="2100" b="1" kern="1200">
                          <a:solidFill>
                            <a:schemeClr val="lt1"/>
                          </a:solidFill>
                          <a:latin typeface="Century Gothic"/>
                        </a:defRPr>
                      </a:lvl3pPr>
                      <a:lvl4pPr marL="1576519" algn="l" defTabSz="1051012" rtl="0" eaLnBrk="1" latinLnBrk="0" hangingPunct="1">
                        <a:defRPr sz="2100" b="1" kern="1200">
                          <a:solidFill>
                            <a:schemeClr val="lt1"/>
                          </a:solidFill>
                          <a:latin typeface="Century Gothic"/>
                        </a:defRPr>
                      </a:lvl4pPr>
                      <a:lvl5pPr marL="2102026" algn="l" defTabSz="1051012" rtl="0" eaLnBrk="1" latinLnBrk="0" hangingPunct="1">
                        <a:defRPr sz="2100" b="1" kern="1200">
                          <a:solidFill>
                            <a:schemeClr val="lt1"/>
                          </a:solidFill>
                          <a:latin typeface="Century Gothic"/>
                        </a:defRPr>
                      </a:lvl5pPr>
                      <a:lvl6pPr marL="2627532" algn="l" defTabSz="1051012" rtl="0" eaLnBrk="1" latinLnBrk="0" hangingPunct="1">
                        <a:defRPr sz="2100" b="1" kern="1200">
                          <a:solidFill>
                            <a:schemeClr val="lt1"/>
                          </a:solidFill>
                          <a:latin typeface="Century Gothic"/>
                        </a:defRPr>
                      </a:lvl6pPr>
                      <a:lvl7pPr marL="3153038" algn="l" defTabSz="1051012" rtl="0" eaLnBrk="1" latinLnBrk="0" hangingPunct="1">
                        <a:defRPr sz="2100" b="1" kern="1200">
                          <a:solidFill>
                            <a:schemeClr val="lt1"/>
                          </a:solidFill>
                          <a:latin typeface="Century Gothic"/>
                        </a:defRPr>
                      </a:lvl7pPr>
                      <a:lvl8pPr marL="3678543" algn="l" defTabSz="1051012" rtl="0" eaLnBrk="1" latinLnBrk="0" hangingPunct="1">
                        <a:defRPr sz="2100" b="1" kern="1200">
                          <a:solidFill>
                            <a:schemeClr val="lt1"/>
                          </a:solidFill>
                          <a:latin typeface="Century Gothic"/>
                        </a:defRPr>
                      </a:lvl8pPr>
                      <a:lvl9pPr marL="4204049" algn="l" defTabSz="1051012" rtl="0" eaLnBrk="1" latinLnBrk="0" hangingPunct="1">
                        <a:defRPr sz="2100" b="1" kern="1200">
                          <a:solidFill>
                            <a:schemeClr val="lt1"/>
                          </a:solidFill>
                          <a:latin typeface="Century Gothic"/>
                        </a:defRPr>
                      </a:lvl9pPr>
                    </a:lstStyle>
                    <a:p>
                      <a:pPr algn="ctr">
                        <a:lnSpc>
                          <a:spcPct val="150000"/>
                        </a:lnSpc>
                        <a:spcAft>
                          <a:spcPts val="0"/>
                        </a:spcAft>
                      </a:pPr>
                      <a:r>
                        <a:rPr lang="en-US" altLang="zh-CN" sz="1200" kern="100" dirty="0" err="1" smtClean="0">
                          <a:solidFill>
                            <a:schemeClr val="tx1"/>
                          </a:solidFill>
                          <a:latin typeface="Arial" pitchFamily="34" charset="0"/>
                          <a:ea typeface="微软雅黑"/>
                          <a:cs typeface="Arial" pitchFamily="34" charset="0"/>
                        </a:rPr>
                        <a:t>LoRa</a:t>
                      </a:r>
                      <a:endParaRPr lang="zh-CN" sz="1200" kern="100" dirty="0">
                        <a:solidFill>
                          <a:schemeClr val="tx1"/>
                        </a:solidFill>
                        <a:latin typeface="Arial" pitchFamily="34" charset="0"/>
                        <a:ea typeface="微软雅黑"/>
                        <a:cs typeface="Arial" pitchFamily="34" charset="0"/>
                      </a:endParaRPr>
                    </a:p>
                  </a:txBody>
                  <a:tcPr marL="51435" marR="51435" marT="7144"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ysClr val="windowText" lastClr="000000">
                        <a:lumMod val="50000"/>
                        <a:lumOff val="50000"/>
                      </a:sysClr>
                    </a:solidFill>
                  </a:tcPr>
                </a:tc>
                <a:tc>
                  <a:txBody>
                    <a:bodyPr/>
                    <a:lstStyle>
                      <a:defPPr>
                        <a:defRPr lang="zh-CN"/>
                      </a:defPPr>
                      <a:lvl1pPr marL="0" algn="l" defTabSz="1051012" rtl="0" eaLnBrk="1" latinLnBrk="0" hangingPunct="1">
                        <a:defRPr sz="2100" b="1" kern="1200">
                          <a:solidFill>
                            <a:schemeClr val="lt1"/>
                          </a:solidFill>
                          <a:latin typeface="Century Gothic"/>
                        </a:defRPr>
                      </a:lvl1pPr>
                      <a:lvl2pPr marL="525506" algn="l" defTabSz="1051012" rtl="0" eaLnBrk="1" latinLnBrk="0" hangingPunct="1">
                        <a:defRPr sz="2100" b="1" kern="1200">
                          <a:solidFill>
                            <a:schemeClr val="lt1"/>
                          </a:solidFill>
                          <a:latin typeface="Century Gothic"/>
                        </a:defRPr>
                      </a:lvl2pPr>
                      <a:lvl3pPr marL="1051012" algn="l" defTabSz="1051012" rtl="0" eaLnBrk="1" latinLnBrk="0" hangingPunct="1">
                        <a:defRPr sz="2100" b="1" kern="1200">
                          <a:solidFill>
                            <a:schemeClr val="lt1"/>
                          </a:solidFill>
                          <a:latin typeface="Century Gothic"/>
                        </a:defRPr>
                      </a:lvl3pPr>
                      <a:lvl4pPr marL="1576519" algn="l" defTabSz="1051012" rtl="0" eaLnBrk="1" latinLnBrk="0" hangingPunct="1">
                        <a:defRPr sz="2100" b="1" kern="1200">
                          <a:solidFill>
                            <a:schemeClr val="lt1"/>
                          </a:solidFill>
                          <a:latin typeface="Century Gothic"/>
                        </a:defRPr>
                      </a:lvl4pPr>
                      <a:lvl5pPr marL="2102026" algn="l" defTabSz="1051012" rtl="0" eaLnBrk="1" latinLnBrk="0" hangingPunct="1">
                        <a:defRPr sz="2100" b="1" kern="1200">
                          <a:solidFill>
                            <a:schemeClr val="lt1"/>
                          </a:solidFill>
                          <a:latin typeface="Century Gothic"/>
                        </a:defRPr>
                      </a:lvl5pPr>
                      <a:lvl6pPr marL="2627532" algn="l" defTabSz="1051012" rtl="0" eaLnBrk="1" latinLnBrk="0" hangingPunct="1">
                        <a:defRPr sz="2100" b="1" kern="1200">
                          <a:solidFill>
                            <a:schemeClr val="lt1"/>
                          </a:solidFill>
                          <a:latin typeface="Century Gothic"/>
                        </a:defRPr>
                      </a:lvl6pPr>
                      <a:lvl7pPr marL="3153038" algn="l" defTabSz="1051012" rtl="0" eaLnBrk="1" latinLnBrk="0" hangingPunct="1">
                        <a:defRPr sz="2100" b="1" kern="1200">
                          <a:solidFill>
                            <a:schemeClr val="lt1"/>
                          </a:solidFill>
                          <a:latin typeface="Century Gothic"/>
                        </a:defRPr>
                      </a:lvl7pPr>
                      <a:lvl8pPr marL="3678543" algn="l" defTabSz="1051012" rtl="0" eaLnBrk="1" latinLnBrk="0" hangingPunct="1">
                        <a:defRPr sz="2100" b="1" kern="1200">
                          <a:solidFill>
                            <a:schemeClr val="lt1"/>
                          </a:solidFill>
                          <a:latin typeface="Century Gothic"/>
                        </a:defRPr>
                      </a:lvl8pPr>
                      <a:lvl9pPr marL="4204049" algn="l" defTabSz="1051012" rtl="0" eaLnBrk="1" latinLnBrk="0" hangingPunct="1">
                        <a:defRPr sz="2100" b="1" kern="1200">
                          <a:solidFill>
                            <a:schemeClr val="lt1"/>
                          </a:solidFill>
                          <a:latin typeface="Century Gothic"/>
                        </a:defRPr>
                      </a:lvl9pPr>
                    </a:lstStyle>
                    <a:p>
                      <a:pPr algn="ctr">
                        <a:lnSpc>
                          <a:spcPct val="150000"/>
                        </a:lnSpc>
                        <a:spcAft>
                          <a:spcPts val="0"/>
                        </a:spcAft>
                      </a:pPr>
                      <a:r>
                        <a:rPr lang="en-US" altLang="zh-CN" sz="1200" kern="100" dirty="0" smtClean="0">
                          <a:solidFill>
                            <a:schemeClr val="tx1"/>
                          </a:solidFill>
                          <a:latin typeface="Arial" pitchFamily="34" charset="0"/>
                          <a:ea typeface="微软雅黑"/>
                          <a:cs typeface="Arial" pitchFamily="34" charset="0"/>
                        </a:rPr>
                        <a:t>EC-GSM</a:t>
                      </a:r>
                      <a:endParaRPr lang="zh-CN" sz="1200" kern="100" dirty="0">
                        <a:solidFill>
                          <a:schemeClr val="tx1"/>
                        </a:solidFill>
                        <a:latin typeface="Arial" pitchFamily="34" charset="0"/>
                        <a:ea typeface="微软雅黑"/>
                        <a:cs typeface="Arial" pitchFamily="34" charset="0"/>
                      </a:endParaRPr>
                    </a:p>
                  </a:txBody>
                  <a:tcPr marL="51435" marR="51435" marT="7144"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ysClr val="windowText" lastClr="000000">
                        <a:lumMod val="50000"/>
                        <a:lumOff val="50000"/>
                      </a:sysClr>
                    </a:solidFill>
                  </a:tcPr>
                </a:tc>
                <a:tc>
                  <a:txBody>
                    <a:bodyPr/>
                    <a:lstStyle>
                      <a:defPPr>
                        <a:defRPr lang="zh-CN"/>
                      </a:defPPr>
                      <a:lvl1pPr marL="0" algn="l" defTabSz="1051012" rtl="0" eaLnBrk="1" latinLnBrk="0" hangingPunct="1">
                        <a:defRPr sz="2100" b="1" kern="1200">
                          <a:solidFill>
                            <a:schemeClr val="lt1"/>
                          </a:solidFill>
                          <a:latin typeface="Century Gothic"/>
                        </a:defRPr>
                      </a:lvl1pPr>
                      <a:lvl2pPr marL="525506" algn="l" defTabSz="1051012" rtl="0" eaLnBrk="1" latinLnBrk="0" hangingPunct="1">
                        <a:defRPr sz="2100" b="1" kern="1200">
                          <a:solidFill>
                            <a:schemeClr val="lt1"/>
                          </a:solidFill>
                          <a:latin typeface="Century Gothic"/>
                        </a:defRPr>
                      </a:lvl2pPr>
                      <a:lvl3pPr marL="1051012" algn="l" defTabSz="1051012" rtl="0" eaLnBrk="1" latinLnBrk="0" hangingPunct="1">
                        <a:defRPr sz="2100" b="1" kern="1200">
                          <a:solidFill>
                            <a:schemeClr val="lt1"/>
                          </a:solidFill>
                          <a:latin typeface="Century Gothic"/>
                        </a:defRPr>
                      </a:lvl3pPr>
                      <a:lvl4pPr marL="1576519" algn="l" defTabSz="1051012" rtl="0" eaLnBrk="1" latinLnBrk="0" hangingPunct="1">
                        <a:defRPr sz="2100" b="1" kern="1200">
                          <a:solidFill>
                            <a:schemeClr val="lt1"/>
                          </a:solidFill>
                          <a:latin typeface="Century Gothic"/>
                        </a:defRPr>
                      </a:lvl4pPr>
                      <a:lvl5pPr marL="2102026" algn="l" defTabSz="1051012" rtl="0" eaLnBrk="1" latinLnBrk="0" hangingPunct="1">
                        <a:defRPr sz="2100" b="1" kern="1200">
                          <a:solidFill>
                            <a:schemeClr val="lt1"/>
                          </a:solidFill>
                          <a:latin typeface="Century Gothic"/>
                        </a:defRPr>
                      </a:lvl5pPr>
                      <a:lvl6pPr marL="2627532" algn="l" defTabSz="1051012" rtl="0" eaLnBrk="1" latinLnBrk="0" hangingPunct="1">
                        <a:defRPr sz="2100" b="1" kern="1200">
                          <a:solidFill>
                            <a:schemeClr val="lt1"/>
                          </a:solidFill>
                          <a:latin typeface="Century Gothic"/>
                        </a:defRPr>
                      </a:lvl6pPr>
                      <a:lvl7pPr marL="3153038" algn="l" defTabSz="1051012" rtl="0" eaLnBrk="1" latinLnBrk="0" hangingPunct="1">
                        <a:defRPr sz="2100" b="1" kern="1200">
                          <a:solidFill>
                            <a:schemeClr val="lt1"/>
                          </a:solidFill>
                          <a:latin typeface="Century Gothic"/>
                        </a:defRPr>
                      </a:lvl7pPr>
                      <a:lvl8pPr marL="3678543" algn="l" defTabSz="1051012" rtl="0" eaLnBrk="1" latinLnBrk="0" hangingPunct="1">
                        <a:defRPr sz="2100" b="1" kern="1200">
                          <a:solidFill>
                            <a:schemeClr val="lt1"/>
                          </a:solidFill>
                          <a:latin typeface="Century Gothic"/>
                        </a:defRPr>
                      </a:lvl8pPr>
                      <a:lvl9pPr marL="4204049" algn="l" defTabSz="1051012" rtl="0" eaLnBrk="1" latinLnBrk="0" hangingPunct="1">
                        <a:defRPr sz="2100" b="1" kern="1200">
                          <a:solidFill>
                            <a:schemeClr val="lt1"/>
                          </a:solidFill>
                          <a:latin typeface="Century Gothic"/>
                        </a:defRPr>
                      </a:lvl9pPr>
                    </a:lstStyle>
                    <a:p>
                      <a:pPr algn="ctr">
                        <a:lnSpc>
                          <a:spcPct val="150000"/>
                        </a:lnSpc>
                        <a:spcAft>
                          <a:spcPts val="0"/>
                        </a:spcAft>
                      </a:pPr>
                      <a:r>
                        <a:rPr lang="en-US" altLang="zh-CN" sz="1200" kern="100" dirty="0" smtClean="0">
                          <a:solidFill>
                            <a:schemeClr val="tx1"/>
                          </a:solidFill>
                          <a:latin typeface="Arial" pitchFamily="34" charset="0"/>
                          <a:ea typeface="微软雅黑"/>
                          <a:cs typeface="Arial" pitchFamily="34" charset="0"/>
                        </a:rPr>
                        <a:t>Cat-1</a:t>
                      </a:r>
                      <a:endParaRPr lang="zh-CN" sz="1200" kern="100" dirty="0">
                        <a:solidFill>
                          <a:schemeClr val="tx1"/>
                        </a:solidFill>
                        <a:latin typeface="Arial" pitchFamily="34" charset="0"/>
                        <a:ea typeface="微软雅黑"/>
                        <a:cs typeface="Arial" pitchFamily="34" charset="0"/>
                      </a:endParaRPr>
                    </a:p>
                  </a:txBody>
                  <a:tcPr marL="51435" marR="51435" marT="7144"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ysClr val="windowText" lastClr="000000">
                        <a:lumMod val="50000"/>
                        <a:lumOff val="50000"/>
                      </a:sysClr>
                    </a:solidFill>
                  </a:tcPr>
                </a:tc>
                <a:tc>
                  <a:txBody>
                    <a:bodyPr/>
                    <a:lstStyle>
                      <a:defPPr>
                        <a:defRPr lang="zh-CN"/>
                      </a:defPPr>
                      <a:lvl1pPr marL="0" algn="l" defTabSz="1051012" rtl="0" eaLnBrk="1" latinLnBrk="0" hangingPunct="1">
                        <a:defRPr sz="2100" b="1" kern="1200">
                          <a:solidFill>
                            <a:schemeClr val="lt1"/>
                          </a:solidFill>
                          <a:latin typeface="Century Gothic"/>
                        </a:defRPr>
                      </a:lvl1pPr>
                      <a:lvl2pPr marL="525506" algn="l" defTabSz="1051012" rtl="0" eaLnBrk="1" latinLnBrk="0" hangingPunct="1">
                        <a:defRPr sz="2100" b="1" kern="1200">
                          <a:solidFill>
                            <a:schemeClr val="lt1"/>
                          </a:solidFill>
                          <a:latin typeface="Century Gothic"/>
                        </a:defRPr>
                      </a:lvl2pPr>
                      <a:lvl3pPr marL="1051012" algn="l" defTabSz="1051012" rtl="0" eaLnBrk="1" latinLnBrk="0" hangingPunct="1">
                        <a:defRPr sz="2100" b="1" kern="1200">
                          <a:solidFill>
                            <a:schemeClr val="lt1"/>
                          </a:solidFill>
                          <a:latin typeface="Century Gothic"/>
                        </a:defRPr>
                      </a:lvl3pPr>
                      <a:lvl4pPr marL="1576519" algn="l" defTabSz="1051012" rtl="0" eaLnBrk="1" latinLnBrk="0" hangingPunct="1">
                        <a:defRPr sz="2100" b="1" kern="1200">
                          <a:solidFill>
                            <a:schemeClr val="lt1"/>
                          </a:solidFill>
                          <a:latin typeface="Century Gothic"/>
                        </a:defRPr>
                      </a:lvl4pPr>
                      <a:lvl5pPr marL="2102026" algn="l" defTabSz="1051012" rtl="0" eaLnBrk="1" latinLnBrk="0" hangingPunct="1">
                        <a:defRPr sz="2100" b="1" kern="1200">
                          <a:solidFill>
                            <a:schemeClr val="lt1"/>
                          </a:solidFill>
                          <a:latin typeface="Century Gothic"/>
                        </a:defRPr>
                      </a:lvl5pPr>
                      <a:lvl6pPr marL="2627532" algn="l" defTabSz="1051012" rtl="0" eaLnBrk="1" latinLnBrk="0" hangingPunct="1">
                        <a:defRPr sz="2100" b="1" kern="1200">
                          <a:solidFill>
                            <a:schemeClr val="lt1"/>
                          </a:solidFill>
                          <a:latin typeface="Century Gothic"/>
                        </a:defRPr>
                      </a:lvl6pPr>
                      <a:lvl7pPr marL="3153038" algn="l" defTabSz="1051012" rtl="0" eaLnBrk="1" latinLnBrk="0" hangingPunct="1">
                        <a:defRPr sz="2100" b="1" kern="1200">
                          <a:solidFill>
                            <a:schemeClr val="lt1"/>
                          </a:solidFill>
                          <a:latin typeface="Century Gothic"/>
                        </a:defRPr>
                      </a:lvl7pPr>
                      <a:lvl8pPr marL="3678543" algn="l" defTabSz="1051012" rtl="0" eaLnBrk="1" latinLnBrk="0" hangingPunct="1">
                        <a:defRPr sz="2100" b="1" kern="1200">
                          <a:solidFill>
                            <a:schemeClr val="lt1"/>
                          </a:solidFill>
                          <a:latin typeface="Century Gothic"/>
                        </a:defRPr>
                      </a:lvl8pPr>
                      <a:lvl9pPr marL="4204049" algn="l" defTabSz="1051012" rtl="0" eaLnBrk="1" latinLnBrk="0" hangingPunct="1">
                        <a:defRPr sz="2100" b="1" kern="1200">
                          <a:solidFill>
                            <a:schemeClr val="lt1"/>
                          </a:solidFill>
                          <a:latin typeface="Century Gothic"/>
                        </a:defRPr>
                      </a:lvl9pPr>
                    </a:lstStyle>
                    <a:p>
                      <a:pPr algn="ctr">
                        <a:lnSpc>
                          <a:spcPct val="150000"/>
                        </a:lnSpc>
                        <a:spcAft>
                          <a:spcPts val="0"/>
                        </a:spcAft>
                      </a:pPr>
                      <a:r>
                        <a:rPr lang="en-US" altLang="zh-CN" sz="1200" kern="100" dirty="0" smtClean="0">
                          <a:solidFill>
                            <a:schemeClr val="tx1"/>
                          </a:solidFill>
                          <a:latin typeface="Arial" pitchFamily="34" charset="0"/>
                          <a:ea typeface="微软雅黑"/>
                          <a:cs typeface="Arial" pitchFamily="34" charset="0"/>
                        </a:rPr>
                        <a:t>Cat-0</a:t>
                      </a:r>
                      <a:endParaRPr lang="zh-CN" sz="1200" kern="100" dirty="0">
                        <a:solidFill>
                          <a:schemeClr val="tx1"/>
                        </a:solidFill>
                        <a:latin typeface="Arial" pitchFamily="34" charset="0"/>
                        <a:ea typeface="微软雅黑"/>
                        <a:cs typeface="Arial" pitchFamily="34" charset="0"/>
                      </a:endParaRPr>
                    </a:p>
                  </a:txBody>
                  <a:tcPr marL="51435" marR="51435" marT="7144"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ysClr val="windowText" lastClr="000000">
                        <a:lumMod val="50000"/>
                        <a:lumOff val="50000"/>
                      </a:sysClr>
                    </a:solidFill>
                  </a:tcPr>
                </a:tc>
                <a:tc>
                  <a:txBody>
                    <a:bodyPr/>
                    <a:lstStyle>
                      <a:defPPr>
                        <a:defRPr lang="zh-CN"/>
                      </a:defPPr>
                      <a:lvl1pPr marL="0" algn="l" defTabSz="1051012" rtl="0" eaLnBrk="1" latinLnBrk="0" hangingPunct="1">
                        <a:defRPr sz="2100" b="1" kern="1200">
                          <a:solidFill>
                            <a:schemeClr val="lt1"/>
                          </a:solidFill>
                          <a:latin typeface="Century Gothic"/>
                        </a:defRPr>
                      </a:lvl1pPr>
                      <a:lvl2pPr marL="525506" algn="l" defTabSz="1051012" rtl="0" eaLnBrk="1" latinLnBrk="0" hangingPunct="1">
                        <a:defRPr sz="2100" b="1" kern="1200">
                          <a:solidFill>
                            <a:schemeClr val="lt1"/>
                          </a:solidFill>
                          <a:latin typeface="Century Gothic"/>
                        </a:defRPr>
                      </a:lvl2pPr>
                      <a:lvl3pPr marL="1051012" algn="l" defTabSz="1051012" rtl="0" eaLnBrk="1" latinLnBrk="0" hangingPunct="1">
                        <a:defRPr sz="2100" b="1" kern="1200">
                          <a:solidFill>
                            <a:schemeClr val="lt1"/>
                          </a:solidFill>
                          <a:latin typeface="Century Gothic"/>
                        </a:defRPr>
                      </a:lvl3pPr>
                      <a:lvl4pPr marL="1576519" algn="l" defTabSz="1051012" rtl="0" eaLnBrk="1" latinLnBrk="0" hangingPunct="1">
                        <a:defRPr sz="2100" b="1" kern="1200">
                          <a:solidFill>
                            <a:schemeClr val="lt1"/>
                          </a:solidFill>
                          <a:latin typeface="Century Gothic"/>
                        </a:defRPr>
                      </a:lvl4pPr>
                      <a:lvl5pPr marL="2102026" algn="l" defTabSz="1051012" rtl="0" eaLnBrk="1" latinLnBrk="0" hangingPunct="1">
                        <a:defRPr sz="2100" b="1" kern="1200">
                          <a:solidFill>
                            <a:schemeClr val="lt1"/>
                          </a:solidFill>
                          <a:latin typeface="Century Gothic"/>
                        </a:defRPr>
                      </a:lvl5pPr>
                      <a:lvl6pPr marL="2627532" algn="l" defTabSz="1051012" rtl="0" eaLnBrk="1" latinLnBrk="0" hangingPunct="1">
                        <a:defRPr sz="2100" b="1" kern="1200">
                          <a:solidFill>
                            <a:schemeClr val="lt1"/>
                          </a:solidFill>
                          <a:latin typeface="Century Gothic"/>
                        </a:defRPr>
                      </a:lvl6pPr>
                      <a:lvl7pPr marL="3153038" algn="l" defTabSz="1051012" rtl="0" eaLnBrk="1" latinLnBrk="0" hangingPunct="1">
                        <a:defRPr sz="2100" b="1" kern="1200">
                          <a:solidFill>
                            <a:schemeClr val="lt1"/>
                          </a:solidFill>
                          <a:latin typeface="Century Gothic"/>
                        </a:defRPr>
                      </a:lvl7pPr>
                      <a:lvl8pPr marL="3678543" algn="l" defTabSz="1051012" rtl="0" eaLnBrk="1" latinLnBrk="0" hangingPunct="1">
                        <a:defRPr sz="2100" b="1" kern="1200">
                          <a:solidFill>
                            <a:schemeClr val="lt1"/>
                          </a:solidFill>
                          <a:latin typeface="Century Gothic"/>
                        </a:defRPr>
                      </a:lvl8pPr>
                      <a:lvl9pPr marL="4204049" algn="l" defTabSz="1051012" rtl="0" eaLnBrk="1" latinLnBrk="0" hangingPunct="1">
                        <a:defRPr sz="2100" b="1" kern="1200">
                          <a:solidFill>
                            <a:schemeClr val="lt1"/>
                          </a:solidFill>
                          <a:latin typeface="Century Gothic"/>
                        </a:defRPr>
                      </a:lvl9pPr>
                    </a:lstStyle>
                    <a:p>
                      <a:pPr algn="ctr">
                        <a:lnSpc>
                          <a:spcPct val="150000"/>
                        </a:lnSpc>
                        <a:spcAft>
                          <a:spcPts val="0"/>
                        </a:spcAft>
                      </a:pPr>
                      <a:r>
                        <a:rPr lang="en-US" sz="1200" kern="1200" dirty="0" err="1" smtClean="0">
                          <a:solidFill>
                            <a:schemeClr val="tx1"/>
                          </a:solidFill>
                          <a:latin typeface="Arial" pitchFamily="34" charset="0"/>
                          <a:ea typeface="微软雅黑"/>
                          <a:cs typeface="Arial" pitchFamily="34" charset="0"/>
                        </a:rPr>
                        <a:t>eMTC</a:t>
                      </a:r>
                      <a:endParaRPr lang="zh-CN" sz="1200" kern="100" dirty="0">
                        <a:solidFill>
                          <a:schemeClr val="tx1"/>
                        </a:solidFill>
                        <a:latin typeface="Arial" pitchFamily="34" charset="0"/>
                        <a:ea typeface="微软雅黑"/>
                        <a:cs typeface="Arial" pitchFamily="34" charset="0"/>
                      </a:endParaRPr>
                    </a:p>
                  </a:txBody>
                  <a:tcPr marL="51435" marR="51435" marT="7144"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ysClr val="windowText" lastClr="000000">
                        <a:lumMod val="50000"/>
                        <a:lumOff val="50000"/>
                      </a:sysClr>
                    </a:solidFill>
                  </a:tcPr>
                </a:tc>
                <a:tc>
                  <a:txBody>
                    <a:bodyPr/>
                    <a:lstStyle>
                      <a:defPPr>
                        <a:defRPr lang="zh-CN"/>
                      </a:defPPr>
                      <a:lvl1pPr marL="0" algn="l" defTabSz="1051012" rtl="0" eaLnBrk="1" latinLnBrk="0" hangingPunct="1">
                        <a:defRPr sz="2100" b="1" kern="1200">
                          <a:solidFill>
                            <a:schemeClr val="lt1"/>
                          </a:solidFill>
                          <a:latin typeface="Century Gothic"/>
                        </a:defRPr>
                      </a:lvl1pPr>
                      <a:lvl2pPr marL="525506" algn="l" defTabSz="1051012" rtl="0" eaLnBrk="1" latinLnBrk="0" hangingPunct="1">
                        <a:defRPr sz="2100" b="1" kern="1200">
                          <a:solidFill>
                            <a:schemeClr val="lt1"/>
                          </a:solidFill>
                          <a:latin typeface="Century Gothic"/>
                        </a:defRPr>
                      </a:lvl2pPr>
                      <a:lvl3pPr marL="1051012" algn="l" defTabSz="1051012" rtl="0" eaLnBrk="1" latinLnBrk="0" hangingPunct="1">
                        <a:defRPr sz="2100" b="1" kern="1200">
                          <a:solidFill>
                            <a:schemeClr val="lt1"/>
                          </a:solidFill>
                          <a:latin typeface="Century Gothic"/>
                        </a:defRPr>
                      </a:lvl3pPr>
                      <a:lvl4pPr marL="1576519" algn="l" defTabSz="1051012" rtl="0" eaLnBrk="1" latinLnBrk="0" hangingPunct="1">
                        <a:defRPr sz="2100" b="1" kern="1200">
                          <a:solidFill>
                            <a:schemeClr val="lt1"/>
                          </a:solidFill>
                          <a:latin typeface="Century Gothic"/>
                        </a:defRPr>
                      </a:lvl4pPr>
                      <a:lvl5pPr marL="2102026" algn="l" defTabSz="1051012" rtl="0" eaLnBrk="1" latinLnBrk="0" hangingPunct="1">
                        <a:defRPr sz="2100" b="1" kern="1200">
                          <a:solidFill>
                            <a:schemeClr val="lt1"/>
                          </a:solidFill>
                          <a:latin typeface="Century Gothic"/>
                        </a:defRPr>
                      </a:lvl5pPr>
                      <a:lvl6pPr marL="2627532" algn="l" defTabSz="1051012" rtl="0" eaLnBrk="1" latinLnBrk="0" hangingPunct="1">
                        <a:defRPr sz="2100" b="1" kern="1200">
                          <a:solidFill>
                            <a:schemeClr val="lt1"/>
                          </a:solidFill>
                          <a:latin typeface="Century Gothic"/>
                        </a:defRPr>
                      </a:lvl6pPr>
                      <a:lvl7pPr marL="3153038" algn="l" defTabSz="1051012" rtl="0" eaLnBrk="1" latinLnBrk="0" hangingPunct="1">
                        <a:defRPr sz="2100" b="1" kern="1200">
                          <a:solidFill>
                            <a:schemeClr val="lt1"/>
                          </a:solidFill>
                          <a:latin typeface="Century Gothic"/>
                        </a:defRPr>
                      </a:lvl7pPr>
                      <a:lvl8pPr marL="3678543" algn="l" defTabSz="1051012" rtl="0" eaLnBrk="1" latinLnBrk="0" hangingPunct="1">
                        <a:defRPr sz="2100" b="1" kern="1200">
                          <a:solidFill>
                            <a:schemeClr val="lt1"/>
                          </a:solidFill>
                          <a:latin typeface="Century Gothic"/>
                        </a:defRPr>
                      </a:lvl8pPr>
                      <a:lvl9pPr marL="4204049" algn="l" defTabSz="1051012" rtl="0" eaLnBrk="1" latinLnBrk="0" hangingPunct="1">
                        <a:defRPr sz="2100" b="1" kern="1200">
                          <a:solidFill>
                            <a:schemeClr val="lt1"/>
                          </a:solidFill>
                          <a:latin typeface="Century Gothic"/>
                        </a:defRPr>
                      </a:lvl9pPr>
                    </a:lstStyle>
                    <a:p>
                      <a:pPr algn="ctr">
                        <a:lnSpc>
                          <a:spcPct val="150000"/>
                        </a:lnSpc>
                        <a:spcAft>
                          <a:spcPts val="0"/>
                        </a:spcAft>
                      </a:pPr>
                      <a:r>
                        <a:rPr lang="en-US" sz="1200" kern="1200" dirty="0" smtClean="0">
                          <a:solidFill>
                            <a:schemeClr val="tx1"/>
                          </a:solidFill>
                          <a:latin typeface="Arial" pitchFamily="34" charset="0"/>
                          <a:ea typeface="微软雅黑"/>
                          <a:cs typeface="Arial" pitchFamily="34" charset="0"/>
                        </a:rPr>
                        <a:t>NB-IoT</a:t>
                      </a:r>
                      <a:endParaRPr lang="zh-CN" sz="1200" kern="100" dirty="0">
                        <a:solidFill>
                          <a:schemeClr val="tx1"/>
                        </a:solidFill>
                        <a:latin typeface="Arial" pitchFamily="34" charset="0"/>
                        <a:ea typeface="微软雅黑"/>
                        <a:cs typeface="Arial" pitchFamily="34" charset="0"/>
                      </a:endParaRPr>
                    </a:p>
                  </a:txBody>
                  <a:tcPr marL="51435" marR="51435" marT="7144"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ysClr val="windowText" lastClr="000000">
                        <a:lumMod val="50000"/>
                        <a:lumOff val="50000"/>
                      </a:sysClr>
                    </a:solidFill>
                  </a:tcPr>
                </a:tc>
                <a:extLst>
                  <a:ext uri="{0D108BD9-81ED-4DB2-BD59-A6C34878D82A}">
                    <a16:rowId xmlns:a16="http://schemas.microsoft.com/office/drawing/2014/main" xmlns="" val="10000"/>
                  </a:ext>
                </a:extLst>
              </a:tr>
              <a:tr h="392765">
                <a:tc>
                  <a:txBody>
                    <a:bodyPr/>
                    <a:lstStyle>
                      <a:defPPr>
                        <a:defRPr lang="zh-CN"/>
                      </a:defPPr>
                      <a:lvl1pPr marL="0" algn="l" defTabSz="1051012" rtl="0" eaLnBrk="1" latinLnBrk="0" hangingPunct="1">
                        <a:defRPr sz="2100" kern="1200">
                          <a:solidFill>
                            <a:schemeClr val="dk1"/>
                          </a:solidFill>
                          <a:latin typeface="Century Gothic"/>
                        </a:defRPr>
                      </a:lvl1pPr>
                      <a:lvl2pPr marL="525506" algn="l" defTabSz="1051012" rtl="0" eaLnBrk="1" latinLnBrk="0" hangingPunct="1">
                        <a:defRPr sz="2100" kern="1200">
                          <a:solidFill>
                            <a:schemeClr val="dk1"/>
                          </a:solidFill>
                          <a:latin typeface="Century Gothic"/>
                        </a:defRPr>
                      </a:lvl2pPr>
                      <a:lvl3pPr marL="1051012" algn="l" defTabSz="1051012" rtl="0" eaLnBrk="1" latinLnBrk="0" hangingPunct="1">
                        <a:defRPr sz="2100" kern="1200">
                          <a:solidFill>
                            <a:schemeClr val="dk1"/>
                          </a:solidFill>
                          <a:latin typeface="Century Gothic"/>
                        </a:defRPr>
                      </a:lvl3pPr>
                      <a:lvl4pPr marL="1576519" algn="l" defTabSz="1051012" rtl="0" eaLnBrk="1" latinLnBrk="0" hangingPunct="1">
                        <a:defRPr sz="2100" kern="1200">
                          <a:solidFill>
                            <a:schemeClr val="dk1"/>
                          </a:solidFill>
                          <a:latin typeface="Century Gothic"/>
                        </a:defRPr>
                      </a:lvl4pPr>
                      <a:lvl5pPr marL="2102026" algn="l" defTabSz="1051012" rtl="0" eaLnBrk="1" latinLnBrk="0" hangingPunct="1">
                        <a:defRPr sz="2100" kern="1200">
                          <a:solidFill>
                            <a:schemeClr val="dk1"/>
                          </a:solidFill>
                          <a:latin typeface="Century Gothic"/>
                        </a:defRPr>
                      </a:lvl5pPr>
                      <a:lvl6pPr marL="2627532" algn="l" defTabSz="1051012" rtl="0" eaLnBrk="1" latinLnBrk="0" hangingPunct="1">
                        <a:defRPr sz="2100" kern="1200">
                          <a:solidFill>
                            <a:schemeClr val="dk1"/>
                          </a:solidFill>
                          <a:latin typeface="Century Gothic"/>
                        </a:defRPr>
                      </a:lvl6pPr>
                      <a:lvl7pPr marL="3153038" algn="l" defTabSz="1051012" rtl="0" eaLnBrk="1" latinLnBrk="0" hangingPunct="1">
                        <a:defRPr sz="2100" kern="1200">
                          <a:solidFill>
                            <a:schemeClr val="dk1"/>
                          </a:solidFill>
                          <a:latin typeface="Century Gothic"/>
                        </a:defRPr>
                      </a:lvl7pPr>
                      <a:lvl8pPr marL="3678543" algn="l" defTabSz="1051012" rtl="0" eaLnBrk="1" latinLnBrk="0" hangingPunct="1">
                        <a:defRPr sz="2100" kern="1200">
                          <a:solidFill>
                            <a:schemeClr val="dk1"/>
                          </a:solidFill>
                          <a:latin typeface="Century Gothic"/>
                        </a:defRPr>
                      </a:lvl8pPr>
                      <a:lvl9pPr marL="4204049" algn="l" defTabSz="1051012" rtl="0" eaLnBrk="1" latinLnBrk="0" hangingPunct="1">
                        <a:defRPr sz="2100" kern="1200">
                          <a:solidFill>
                            <a:schemeClr val="dk1"/>
                          </a:solidFill>
                          <a:latin typeface="Century Gothic"/>
                        </a:defRPr>
                      </a:lvl9pPr>
                    </a:lstStyle>
                    <a:p>
                      <a:pPr algn="l"/>
                      <a:r>
                        <a:rPr lang="en-US" altLang="zh-CN" sz="1100" b="1" baseline="0" dirty="0" smtClean="0">
                          <a:solidFill>
                            <a:schemeClr val="tx1"/>
                          </a:solidFill>
                          <a:latin typeface="Arial" pitchFamily="34" charset="0"/>
                          <a:ea typeface="微软雅黑"/>
                          <a:cs typeface="Arial" pitchFamily="34" charset="0"/>
                        </a:rPr>
                        <a:t>Standardization</a:t>
                      </a:r>
                      <a:endParaRPr lang="zh-CN" altLang="en-US" sz="1100" b="1" baseline="0" dirty="0">
                        <a:solidFill>
                          <a:schemeClr val="tx1"/>
                        </a:solidFill>
                        <a:latin typeface="Arial" pitchFamily="34" charset="0"/>
                        <a:ea typeface="微软雅黑"/>
                        <a:cs typeface="Arial" pitchFamily="34" charset="0"/>
                      </a:endParaRPr>
                    </a:p>
                  </a:txBody>
                  <a:tcPr marL="68583" marR="68583" marT="34295" marB="34295"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B0F0">
                        <a:alpha val="70000"/>
                      </a:srgbClr>
                    </a:solidFill>
                  </a:tcPr>
                </a:tc>
                <a:tc>
                  <a:txBody>
                    <a:bodyPr/>
                    <a:lstStyle>
                      <a:defPPr>
                        <a:defRPr lang="zh-CN"/>
                      </a:defPPr>
                      <a:lvl1pPr marL="0" algn="l" defTabSz="1051012" rtl="0" eaLnBrk="1" latinLnBrk="0" hangingPunct="1">
                        <a:defRPr sz="2100" kern="1200">
                          <a:solidFill>
                            <a:schemeClr val="dk1"/>
                          </a:solidFill>
                          <a:latin typeface="Century Gothic"/>
                        </a:defRPr>
                      </a:lvl1pPr>
                      <a:lvl2pPr marL="525506" algn="l" defTabSz="1051012" rtl="0" eaLnBrk="1" latinLnBrk="0" hangingPunct="1">
                        <a:defRPr sz="2100" kern="1200">
                          <a:solidFill>
                            <a:schemeClr val="dk1"/>
                          </a:solidFill>
                          <a:latin typeface="Century Gothic"/>
                        </a:defRPr>
                      </a:lvl2pPr>
                      <a:lvl3pPr marL="1051012" algn="l" defTabSz="1051012" rtl="0" eaLnBrk="1" latinLnBrk="0" hangingPunct="1">
                        <a:defRPr sz="2100" kern="1200">
                          <a:solidFill>
                            <a:schemeClr val="dk1"/>
                          </a:solidFill>
                          <a:latin typeface="Century Gothic"/>
                        </a:defRPr>
                      </a:lvl3pPr>
                      <a:lvl4pPr marL="1576519" algn="l" defTabSz="1051012" rtl="0" eaLnBrk="1" latinLnBrk="0" hangingPunct="1">
                        <a:defRPr sz="2100" kern="1200">
                          <a:solidFill>
                            <a:schemeClr val="dk1"/>
                          </a:solidFill>
                          <a:latin typeface="Century Gothic"/>
                        </a:defRPr>
                      </a:lvl4pPr>
                      <a:lvl5pPr marL="2102026" algn="l" defTabSz="1051012" rtl="0" eaLnBrk="1" latinLnBrk="0" hangingPunct="1">
                        <a:defRPr sz="2100" kern="1200">
                          <a:solidFill>
                            <a:schemeClr val="dk1"/>
                          </a:solidFill>
                          <a:latin typeface="Century Gothic"/>
                        </a:defRPr>
                      </a:lvl5pPr>
                      <a:lvl6pPr marL="2627532" algn="l" defTabSz="1051012" rtl="0" eaLnBrk="1" latinLnBrk="0" hangingPunct="1">
                        <a:defRPr sz="2100" kern="1200">
                          <a:solidFill>
                            <a:schemeClr val="dk1"/>
                          </a:solidFill>
                          <a:latin typeface="Century Gothic"/>
                        </a:defRPr>
                      </a:lvl6pPr>
                      <a:lvl7pPr marL="3153038" algn="l" defTabSz="1051012" rtl="0" eaLnBrk="1" latinLnBrk="0" hangingPunct="1">
                        <a:defRPr sz="2100" kern="1200">
                          <a:solidFill>
                            <a:schemeClr val="dk1"/>
                          </a:solidFill>
                          <a:latin typeface="Century Gothic"/>
                        </a:defRPr>
                      </a:lvl7pPr>
                      <a:lvl8pPr marL="3678543" algn="l" defTabSz="1051012" rtl="0" eaLnBrk="1" latinLnBrk="0" hangingPunct="1">
                        <a:defRPr sz="2100" kern="1200">
                          <a:solidFill>
                            <a:schemeClr val="dk1"/>
                          </a:solidFill>
                          <a:latin typeface="Century Gothic"/>
                        </a:defRPr>
                      </a:lvl8pPr>
                      <a:lvl9pPr marL="4204049" algn="l" defTabSz="1051012" rtl="0" eaLnBrk="1" latinLnBrk="0" hangingPunct="1">
                        <a:defRPr sz="2100" kern="1200">
                          <a:solidFill>
                            <a:schemeClr val="dk1"/>
                          </a:solidFill>
                          <a:latin typeface="Century Gothic"/>
                        </a:defRPr>
                      </a:lvl9pPr>
                    </a:lstStyle>
                    <a:p>
                      <a:pPr algn="ctr">
                        <a:lnSpc>
                          <a:spcPct val="150000"/>
                        </a:lnSpc>
                        <a:spcAft>
                          <a:spcPts val="0"/>
                        </a:spcAft>
                      </a:pPr>
                      <a:r>
                        <a:rPr lang="en-US" altLang="zh-CN" sz="1100" kern="100" dirty="0" smtClean="0">
                          <a:latin typeface="Arial" pitchFamily="34" charset="0"/>
                          <a:ea typeface="微软雅黑"/>
                          <a:cs typeface="Arial" pitchFamily="34" charset="0"/>
                        </a:rPr>
                        <a:t>Private</a:t>
                      </a:r>
                      <a:endParaRPr lang="zh-CN" sz="1100" kern="100" dirty="0">
                        <a:latin typeface="Arial" pitchFamily="34" charset="0"/>
                        <a:ea typeface="微软雅黑"/>
                        <a:cs typeface="Arial" pitchFamily="34" charset="0"/>
                      </a:endParaRPr>
                    </a:p>
                  </a:txBody>
                  <a:tcPr marL="51435" marR="51435" marT="7144"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ysClr val="window" lastClr="FFFFFF"/>
                    </a:solidFill>
                  </a:tcPr>
                </a:tc>
                <a:tc>
                  <a:txBody>
                    <a:bodyPr/>
                    <a:lstStyle>
                      <a:defPPr>
                        <a:defRPr lang="zh-CN"/>
                      </a:defPPr>
                      <a:lvl1pPr marL="0" algn="l" defTabSz="1051012" rtl="0" eaLnBrk="1" latinLnBrk="0" hangingPunct="1">
                        <a:defRPr sz="2100" kern="1200">
                          <a:solidFill>
                            <a:schemeClr val="dk1"/>
                          </a:solidFill>
                          <a:latin typeface="Century Gothic"/>
                        </a:defRPr>
                      </a:lvl1pPr>
                      <a:lvl2pPr marL="525506" algn="l" defTabSz="1051012" rtl="0" eaLnBrk="1" latinLnBrk="0" hangingPunct="1">
                        <a:defRPr sz="2100" kern="1200">
                          <a:solidFill>
                            <a:schemeClr val="dk1"/>
                          </a:solidFill>
                          <a:latin typeface="Century Gothic"/>
                        </a:defRPr>
                      </a:lvl2pPr>
                      <a:lvl3pPr marL="1051012" algn="l" defTabSz="1051012" rtl="0" eaLnBrk="1" latinLnBrk="0" hangingPunct="1">
                        <a:defRPr sz="2100" kern="1200">
                          <a:solidFill>
                            <a:schemeClr val="dk1"/>
                          </a:solidFill>
                          <a:latin typeface="Century Gothic"/>
                        </a:defRPr>
                      </a:lvl3pPr>
                      <a:lvl4pPr marL="1576519" algn="l" defTabSz="1051012" rtl="0" eaLnBrk="1" latinLnBrk="0" hangingPunct="1">
                        <a:defRPr sz="2100" kern="1200">
                          <a:solidFill>
                            <a:schemeClr val="dk1"/>
                          </a:solidFill>
                          <a:latin typeface="Century Gothic"/>
                        </a:defRPr>
                      </a:lvl4pPr>
                      <a:lvl5pPr marL="2102026" algn="l" defTabSz="1051012" rtl="0" eaLnBrk="1" latinLnBrk="0" hangingPunct="1">
                        <a:defRPr sz="2100" kern="1200">
                          <a:solidFill>
                            <a:schemeClr val="dk1"/>
                          </a:solidFill>
                          <a:latin typeface="Century Gothic"/>
                        </a:defRPr>
                      </a:lvl5pPr>
                      <a:lvl6pPr marL="2627532" algn="l" defTabSz="1051012" rtl="0" eaLnBrk="1" latinLnBrk="0" hangingPunct="1">
                        <a:defRPr sz="2100" kern="1200">
                          <a:solidFill>
                            <a:schemeClr val="dk1"/>
                          </a:solidFill>
                          <a:latin typeface="Century Gothic"/>
                        </a:defRPr>
                      </a:lvl6pPr>
                      <a:lvl7pPr marL="3153038" algn="l" defTabSz="1051012" rtl="0" eaLnBrk="1" latinLnBrk="0" hangingPunct="1">
                        <a:defRPr sz="2100" kern="1200">
                          <a:solidFill>
                            <a:schemeClr val="dk1"/>
                          </a:solidFill>
                          <a:latin typeface="Century Gothic"/>
                        </a:defRPr>
                      </a:lvl7pPr>
                      <a:lvl8pPr marL="3678543" algn="l" defTabSz="1051012" rtl="0" eaLnBrk="1" latinLnBrk="0" hangingPunct="1">
                        <a:defRPr sz="2100" kern="1200">
                          <a:solidFill>
                            <a:schemeClr val="dk1"/>
                          </a:solidFill>
                          <a:latin typeface="Century Gothic"/>
                        </a:defRPr>
                      </a:lvl8pPr>
                      <a:lvl9pPr marL="4204049" algn="l" defTabSz="1051012" rtl="0" eaLnBrk="1" latinLnBrk="0" hangingPunct="1">
                        <a:defRPr sz="2100" kern="1200">
                          <a:solidFill>
                            <a:schemeClr val="dk1"/>
                          </a:solidFill>
                          <a:latin typeface="Century Gothic"/>
                        </a:defRPr>
                      </a:lvl9pPr>
                    </a:lstStyle>
                    <a:p>
                      <a:pPr algn="ctr">
                        <a:lnSpc>
                          <a:spcPct val="150000"/>
                        </a:lnSpc>
                        <a:spcAft>
                          <a:spcPts val="0"/>
                        </a:spcAft>
                      </a:pPr>
                      <a:r>
                        <a:rPr lang="en-US" altLang="zh-CN" sz="1100" kern="100" dirty="0" smtClean="0">
                          <a:latin typeface="Arial" pitchFamily="34" charset="0"/>
                          <a:ea typeface="微软雅黑"/>
                          <a:cs typeface="Arial" pitchFamily="34" charset="0"/>
                        </a:rPr>
                        <a:t>Open</a:t>
                      </a:r>
                      <a:endParaRPr lang="zh-CN" sz="1100" kern="100" dirty="0">
                        <a:latin typeface="Arial" pitchFamily="34" charset="0"/>
                        <a:ea typeface="微软雅黑"/>
                        <a:cs typeface="Arial" pitchFamily="34" charset="0"/>
                      </a:endParaRPr>
                    </a:p>
                  </a:txBody>
                  <a:tcPr marL="51435" marR="51435" marT="7144"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ysClr val="window" lastClr="FFFFFF"/>
                    </a:solidFill>
                  </a:tcPr>
                </a:tc>
                <a:tc>
                  <a:txBody>
                    <a:bodyPr/>
                    <a:lstStyle>
                      <a:defPPr>
                        <a:defRPr lang="zh-CN"/>
                      </a:defPPr>
                      <a:lvl1pPr marL="0" algn="l" defTabSz="1051012" rtl="0" eaLnBrk="1" latinLnBrk="0" hangingPunct="1">
                        <a:defRPr sz="2100" kern="1200">
                          <a:solidFill>
                            <a:schemeClr val="dk1"/>
                          </a:solidFill>
                          <a:latin typeface="Century Gothic"/>
                        </a:defRPr>
                      </a:lvl1pPr>
                      <a:lvl2pPr marL="525506" algn="l" defTabSz="1051012" rtl="0" eaLnBrk="1" latinLnBrk="0" hangingPunct="1">
                        <a:defRPr sz="2100" kern="1200">
                          <a:solidFill>
                            <a:schemeClr val="dk1"/>
                          </a:solidFill>
                          <a:latin typeface="Century Gothic"/>
                        </a:defRPr>
                      </a:lvl2pPr>
                      <a:lvl3pPr marL="1051012" algn="l" defTabSz="1051012" rtl="0" eaLnBrk="1" latinLnBrk="0" hangingPunct="1">
                        <a:defRPr sz="2100" kern="1200">
                          <a:solidFill>
                            <a:schemeClr val="dk1"/>
                          </a:solidFill>
                          <a:latin typeface="Century Gothic"/>
                        </a:defRPr>
                      </a:lvl3pPr>
                      <a:lvl4pPr marL="1576519" algn="l" defTabSz="1051012" rtl="0" eaLnBrk="1" latinLnBrk="0" hangingPunct="1">
                        <a:defRPr sz="2100" kern="1200">
                          <a:solidFill>
                            <a:schemeClr val="dk1"/>
                          </a:solidFill>
                          <a:latin typeface="Century Gothic"/>
                        </a:defRPr>
                      </a:lvl4pPr>
                      <a:lvl5pPr marL="2102026" algn="l" defTabSz="1051012" rtl="0" eaLnBrk="1" latinLnBrk="0" hangingPunct="1">
                        <a:defRPr sz="2100" kern="1200">
                          <a:solidFill>
                            <a:schemeClr val="dk1"/>
                          </a:solidFill>
                          <a:latin typeface="Century Gothic"/>
                        </a:defRPr>
                      </a:lvl5pPr>
                      <a:lvl6pPr marL="2627532" algn="l" defTabSz="1051012" rtl="0" eaLnBrk="1" latinLnBrk="0" hangingPunct="1">
                        <a:defRPr sz="2100" kern="1200">
                          <a:solidFill>
                            <a:schemeClr val="dk1"/>
                          </a:solidFill>
                          <a:latin typeface="Century Gothic"/>
                        </a:defRPr>
                      </a:lvl6pPr>
                      <a:lvl7pPr marL="3153038" algn="l" defTabSz="1051012" rtl="0" eaLnBrk="1" latinLnBrk="0" hangingPunct="1">
                        <a:defRPr sz="2100" kern="1200">
                          <a:solidFill>
                            <a:schemeClr val="dk1"/>
                          </a:solidFill>
                          <a:latin typeface="Century Gothic"/>
                        </a:defRPr>
                      </a:lvl7pPr>
                      <a:lvl8pPr marL="3678543" algn="l" defTabSz="1051012" rtl="0" eaLnBrk="1" latinLnBrk="0" hangingPunct="1">
                        <a:defRPr sz="2100" kern="1200">
                          <a:solidFill>
                            <a:schemeClr val="dk1"/>
                          </a:solidFill>
                          <a:latin typeface="Century Gothic"/>
                        </a:defRPr>
                      </a:lvl8pPr>
                      <a:lvl9pPr marL="4204049" algn="l" defTabSz="1051012" rtl="0" eaLnBrk="1" latinLnBrk="0" hangingPunct="1">
                        <a:defRPr sz="2100" kern="1200">
                          <a:solidFill>
                            <a:schemeClr val="dk1"/>
                          </a:solidFill>
                          <a:latin typeface="Century Gothic"/>
                        </a:defRPr>
                      </a:lvl9pPr>
                    </a:lstStyle>
                    <a:p>
                      <a:pPr algn="ctr">
                        <a:lnSpc>
                          <a:spcPct val="150000"/>
                        </a:lnSpc>
                        <a:spcAft>
                          <a:spcPts val="0"/>
                        </a:spcAft>
                      </a:pPr>
                      <a:r>
                        <a:rPr lang="en-US" altLang="zh-CN" sz="1100" kern="100" dirty="0" smtClean="0">
                          <a:latin typeface="Arial" pitchFamily="34" charset="0"/>
                          <a:ea typeface="微软雅黑"/>
                          <a:cs typeface="Arial" pitchFamily="34" charset="0"/>
                        </a:rPr>
                        <a:t>3GPP</a:t>
                      </a:r>
                      <a:endParaRPr lang="zh-CN" sz="1100" kern="100" dirty="0">
                        <a:latin typeface="Arial" pitchFamily="34" charset="0"/>
                        <a:ea typeface="微软雅黑"/>
                        <a:cs typeface="Arial" pitchFamily="34" charset="0"/>
                      </a:endParaRPr>
                    </a:p>
                  </a:txBody>
                  <a:tcPr marL="51435" marR="51435" marT="7144"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ysClr val="window" lastClr="FFFFFF"/>
                    </a:solidFill>
                  </a:tcPr>
                </a:tc>
                <a:tc>
                  <a:txBody>
                    <a:bodyPr/>
                    <a:lstStyle>
                      <a:defPPr>
                        <a:defRPr lang="zh-CN"/>
                      </a:defPPr>
                      <a:lvl1pPr marL="0" algn="l" defTabSz="1051012" rtl="0" eaLnBrk="1" latinLnBrk="0" hangingPunct="1">
                        <a:defRPr sz="2100" kern="1200">
                          <a:solidFill>
                            <a:schemeClr val="dk1"/>
                          </a:solidFill>
                          <a:latin typeface="Century Gothic"/>
                        </a:defRPr>
                      </a:lvl1pPr>
                      <a:lvl2pPr marL="525506" algn="l" defTabSz="1051012" rtl="0" eaLnBrk="1" latinLnBrk="0" hangingPunct="1">
                        <a:defRPr sz="2100" kern="1200">
                          <a:solidFill>
                            <a:schemeClr val="dk1"/>
                          </a:solidFill>
                          <a:latin typeface="Century Gothic"/>
                        </a:defRPr>
                      </a:lvl2pPr>
                      <a:lvl3pPr marL="1051012" algn="l" defTabSz="1051012" rtl="0" eaLnBrk="1" latinLnBrk="0" hangingPunct="1">
                        <a:defRPr sz="2100" kern="1200">
                          <a:solidFill>
                            <a:schemeClr val="dk1"/>
                          </a:solidFill>
                          <a:latin typeface="Century Gothic"/>
                        </a:defRPr>
                      </a:lvl3pPr>
                      <a:lvl4pPr marL="1576519" algn="l" defTabSz="1051012" rtl="0" eaLnBrk="1" latinLnBrk="0" hangingPunct="1">
                        <a:defRPr sz="2100" kern="1200">
                          <a:solidFill>
                            <a:schemeClr val="dk1"/>
                          </a:solidFill>
                          <a:latin typeface="Century Gothic"/>
                        </a:defRPr>
                      </a:lvl4pPr>
                      <a:lvl5pPr marL="2102026" algn="l" defTabSz="1051012" rtl="0" eaLnBrk="1" latinLnBrk="0" hangingPunct="1">
                        <a:defRPr sz="2100" kern="1200">
                          <a:solidFill>
                            <a:schemeClr val="dk1"/>
                          </a:solidFill>
                          <a:latin typeface="Century Gothic"/>
                        </a:defRPr>
                      </a:lvl5pPr>
                      <a:lvl6pPr marL="2627532" algn="l" defTabSz="1051012" rtl="0" eaLnBrk="1" latinLnBrk="0" hangingPunct="1">
                        <a:defRPr sz="2100" kern="1200">
                          <a:solidFill>
                            <a:schemeClr val="dk1"/>
                          </a:solidFill>
                          <a:latin typeface="Century Gothic"/>
                        </a:defRPr>
                      </a:lvl6pPr>
                      <a:lvl7pPr marL="3153038" algn="l" defTabSz="1051012" rtl="0" eaLnBrk="1" latinLnBrk="0" hangingPunct="1">
                        <a:defRPr sz="2100" kern="1200">
                          <a:solidFill>
                            <a:schemeClr val="dk1"/>
                          </a:solidFill>
                          <a:latin typeface="Century Gothic"/>
                        </a:defRPr>
                      </a:lvl7pPr>
                      <a:lvl8pPr marL="3678543" algn="l" defTabSz="1051012" rtl="0" eaLnBrk="1" latinLnBrk="0" hangingPunct="1">
                        <a:defRPr sz="2100" kern="1200">
                          <a:solidFill>
                            <a:schemeClr val="dk1"/>
                          </a:solidFill>
                          <a:latin typeface="Century Gothic"/>
                        </a:defRPr>
                      </a:lvl8pPr>
                      <a:lvl9pPr marL="4204049" algn="l" defTabSz="1051012" rtl="0" eaLnBrk="1" latinLnBrk="0" hangingPunct="1">
                        <a:defRPr sz="2100" kern="1200">
                          <a:solidFill>
                            <a:schemeClr val="dk1"/>
                          </a:solidFill>
                          <a:latin typeface="Century Gothic"/>
                        </a:defRPr>
                      </a:lvl9pPr>
                    </a:lstStyle>
                    <a:p>
                      <a:pPr algn="ctr">
                        <a:lnSpc>
                          <a:spcPct val="150000"/>
                        </a:lnSpc>
                        <a:spcAft>
                          <a:spcPts val="0"/>
                        </a:spcAft>
                      </a:pPr>
                      <a:r>
                        <a:rPr lang="en-US" altLang="zh-CN" sz="1100" kern="100" dirty="0" smtClean="0">
                          <a:latin typeface="Arial" pitchFamily="34" charset="0"/>
                          <a:ea typeface="微软雅黑"/>
                          <a:cs typeface="Arial" pitchFamily="34" charset="0"/>
                        </a:rPr>
                        <a:t>3GPP</a:t>
                      </a:r>
                      <a:endParaRPr lang="zh-CN" altLang="zh-CN" sz="1100" kern="100" dirty="0">
                        <a:latin typeface="Arial" pitchFamily="34" charset="0"/>
                        <a:ea typeface="微软雅黑"/>
                        <a:cs typeface="Arial" pitchFamily="34" charset="0"/>
                      </a:endParaRPr>
                    </a:p>
                  </a:txBody>
                  <a:tcPr marL="51435" marR="51435" marT="7144"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ysClr val="window" lastClr="FFFFFF"/>
                    </a:solidFill>
                  </a:tcPr>
                </a:tc>
                <a:tc>
                  <a:txBody>
                    <a:bodyPr/>
                    <a:lstStyle>
                      <a:defPPr>
                        <a:defRPr lang="zh-CN"/>
                      </a:defPPr>
                      <a:lvl1pPr marL="0" algn="l" defTabSz="1051012" rtl="0" eaLnBrk="1" latinLnBrk="0" hangingPunct="1">
                        <a:defRPr sz="2100" kern="1200">
                          <a:solidFill>
                            <a:schemeClr val="dk1"/>
                          </a:solidFill>
                          <a:latin typeface="Century Gothic"/>
                        </a:defRPr>
                      </a:lvl1pPr>
                      <a:lvl2pPr marL="525506" algn="l" defTabSz="1051012" rtl="0" eaLnBrk="1" latinLnBrk="0" hangingPunct="1">
                        <a:defRPr sz="2100" kern="1200">
                          <a:solidFill>
                            <a:schemeClr val="dk1"/>
                          </a:solidFill>
                          <a:latin typeface="Century Gothic"/>
                        </a:defRPr>
                      </a:lvl2pPr>
                      <a:lvl3pPr marL="1051012" algn="l" defTabSz="1051012" rtl="0" eaLnBrk="1" latinLnBrk="0" hangingPunct="1">
                        <a:defRPr sz="2100" kern="1200">
                          <a:solidFill>
                            <a:schemeClr val="dk1"/>
                          </a:solidFill>
                          <a:latin typeface="Century Gothic"/>
                        </a:defRPr>
                      </a:lvl3pPr>
                      <a:lvl4pPr marL="1576519" algn="l" defTabSz="1051012" rtl="0" eaLnBrk="1" latinLnBrk="0" hangingPunct="1">
                        <a:defRPr sz="2100" kern="1200">
                          <a:solidFill>
                            <a:schemeClr val="dk1"/>
                          </a:solidFill>
                          <a:latin typeface="Century Gothic"/>
                        </a:defRPr>
                      </a:lvl4pPr>
                      <a:lvl5pPr marL="2102026" algn="l" defTabSz="1051012" rtl="0" eaLnBrk="1" latinLnBrk="0" hangingPunct="1">
                        <a:defRPr sz="2100" kern="1200">
                          <a:solidFill>
                            <a:schemeClr val="dk1"/>
                          </a:solidFill>
                          <a:latin typeface="Century Gothic"/>
                        </a:defRPr>
                      </a:lvl5pPr>
                      <a:lvl6pPr marL="2627532" algn="l" defTabSz="1051012" rtl="0" eaLnBrk="1" latinLnBrk="0" hangingPunct="1">
                        <a:defRPr sz="2100" kern="1200">
                          <a:solidFill>
                            <a:schemeClr val="dk1"/>
                          </a:solidFill>
                          <a:latin typeface="Century Gothic"/>
                        </a:defRPr>
                      </a:lvl6pPr>
                      <a:lvl7pPr marL="3153038" algn="l" defTabSz="1051012" rtl="0" eaLnBrk="1" latinLnBrk="0" hangingPunct="1">
                        <a:defRPr sz="2100" kern="1200">
                          <a:solidFill>
                            <a:schemeClr val="dk1"/>
                          </a:solidFill>
                          <a:latin typeface="Century Gothic"/>
                        </a:defRPr>
                      </a:lvl7pPr>
                      <a:lvl8pPr marL="3678543" algn="l" defTabSz="1051012" rtl="0" eaLnBrk="1" latinLnBrk="0" hangingPunct="1">
                        <a:defRPr sz="2100" kern="1200">
                          <a:solidFill>
                            <a:schemeClr val="dk1"/>
                          </a:solidFill>
                          <a:latin typeface="Century Gothic"/>
                        </a:defRPr>
                      </a:lvl8pPr>
                      <a:lvl9pPr marL="4204049" algn="l" defTabSz="1051012" rtl="0" eaLnBrk="1" latinLnBrk="0" hangingPunct="1">
                        <a:defRPr sz="2100" kern="1200">
                          <a:solidFill>
                            <a:schemeClr val="dk1"/>
                          </a:solidFill>
                          <a:latin typeface="Century Gothic"/>
                        </a:defRPr>
                      </a:lvl9pPr>
                    </a:lstStyle>
                    <a:p>
                      <a:pPr algn="ctr">
                        <a:lnSpc>
                          <a:spcPct val="150000"/>
                        </a:lnSpc>
                        <a:spcAft>
                          <a:spcPts val="0"/>
                        </a:spcAft>
                      </a:pPr>
                      <a:r>
                        <a:rPr lang="en-US" altLang="zh-CN" sz="1100" kern="100" dirty="0" smtClean="0">
                          <a:latin typeface="Arial" pitchFamily="34" charset="0"/>
                          <a:ea typeface="微软雅黑"/>
                          <a:cs typeface="Arial" pitchFamily="34" charset="0"/>
                        </a:rPr>
                        <a:t>3GPP</a:t>
                      </a:r>
                      <a:endParaRPr lang="zh-CN" altLang="zh-CN" sz="1100" kern="100" dirty="0">
                        <a:latin typeface="Arial" pitchFamily="34" charset="0"/>
                        <a:ea typeface="微软雅黑"/>
                        <a:cs typeface="Arial" pitchFamily="34" charset="0"/>
                      </a:endParaRPr>
                    </a:p>
                  </a:txBody>
                  <a:tcPr marL="51435" marR="51435" marT="7144"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ysClr val="window" lastClr="FFFFFF"/>
                    </a:solidFill>
                  </a:tcPr>
                </a:tc>
                <a:tc>
                  <a:txBody>
                    <a:bodyPr/>
                    <a:lstStyle>
                      <a:defPPr>
                        <a:defRPr lang="zh-CN"/>
                      </a:defPPr>
                      <a:lvl1pPr marL="0" algn="l" defTabSz="1051012" rtl="0" eaLnBrk="1" latinLnBrk="0" hangingPunct="1">
                        <a:defRPr sz="2100" kern="1200">
                          <a:solidFill>
                            <a:schemeClr val="dk1"/>
                          </a:solidFill>
                          <a:latin typeface="Century Gothic"/>
                        </a:defRPr>
                      </a:lvl1pPr>
                      <a:lvl2pPr marL="525506" algn="l" defTabSz="1051012" rtl="0" eaLnBrk="1" latinLnBrk="0" hangingPunct="1">
                        <a:defRPr sz="2100" kern="1200">
                          <a:solidFill>
                            <a:schemeClr val="dk1"/>
                          </a:solidFill>
                          <a:latin typeface="Century Gothic"/>
                        </a:defRPr>
                      </a:lvl2pPr>
                      <a:lvl3pPr marL="1051012" algn="l" defTabSz="1051012" rtl="0" eaLnBrk="1" latinLnBrk="0" hangingPunct="1">
                        <a:defRPr sz="2100" kern="1200">
                          <a:solidFill>
                            <a:schemeClr val="dk1"/>
                          </a:solidFill>
                          <a:latin typeface="Century Gothic"/>
                        </a:defRPr>
                      </a:lvl3pPr>
                      <a:lvl4pPr marL="1576519" algn="l" defTabSz="1051012" rtl="0" eaLnBrk="1" latinLnBrk="0" hangingPunct="1">
                        <a:defRPr sz="2100" kern="1200">
                          <a:solidFill>
                            <a:schemeClr val="dk1"/>
                          </a:solidFill>
                          <a:latin typeface="Century Gothic"/>
                        </a:defRPr>
                      </a:lvl4pPr>
                      <a:lvl5pPr marL="2102026" algn="l" defTabSz="1051012" rtl="0" eaLnBrk="1" latinLnBrk="0" hangingPunct="1">
                        <a:defRPr sz="2100" kern="1200">
                          <a:solidFill>
                            <a:schemeClr val="dk1"/>
                          </a:solidFill>
                          <a:latin typeface="Century Gothic"/>
                        </a:defRPr>
                      </a:lvl5pPr>
                      <a:lvl6pPr marL="2627532" algn="l" defTabSz="1051012" rtl="0" eaLnBrk="1" latinLnBrk="0" hangingPunct="1">
                        <a:defRPr sz="2100" kern="1200">
                          <a:solidFill>
                            <a:schemeClr val="dk1"/>
                          </a:solidFill>
                          <a:latin typeface="Century Gothic"/>
                        </a:defRPr>
                      </a:lvl6pPr>
                      <a:lvl7pPr marL="3153038" algn="l" defTabSz="1051012" rtl="0" eaLnBrk="1" latinLnBrk="0" hangingPunct="1">
                        <a:defRPr sz="2100" kern="1200">
                          <a:solidFill>
                            <a:schemeClr val="dk1"/>
                          </a:solidFill>
                          <a:latin typeface="Century Gothic"/>
                        </a:defRPr>
                      </a:lvl7pPr>
                      <a:lvl8pPr marL="3678543" algn="l" defTabSz="1051012" rtl="0" eaLnBrk="1" latinLnBrk="0" hangingPunct="1">
                        <a:defRPr sz="2100" kern="1200">
                          <a:solidFill>
                            <a:schemeClr val="dk1"/>
                          </a:solidFill>
                          <a:latin typeface="Century Gothic"/>
                        </a:defRPr>
                      </a:lvl8pPr>
                      <a:lvl9pPr marL="4204049" algn="l" defTabSz="1051012" rtl="0" eaLnBrk="1" latinLnBrk="0" hangingPunct="1">
                        <a:defRPr sz="2100" kern="1200">
                          <a:solidFill>
                            <a:schemeClr val="dk1"/>
                          </a:solidFill>
                          <a:latin typeface="Century Gothic"/>
                        </a:defRPr>
                      </a:lvl9pPr>
                    </a:lstStyle>
                    <a:p>
                      <a:pPr algn="ctr">
                        <a:lnSpc>
                          <a:spcPct val="150000"/>
                        </a:lnSpc>
                        <a:spcAft>
                          <a:spcPts val="0"/>
                        </a:spcAft>
                      </a:pPr>
                      <a:r>
                        <a:rPr lang="en-US" altLang="zh-CN" sz="1100" kern="100" dirty="0" smtClean="0">
                          <a:latin typeface="Arial" pitchFamily="34" charset="0"/>
                          <a:ea typeface="微软雅黑"/>
                          <a:cs typeface="Arial" pitchFamily="34" charset="0"/>
                        </a:rPr>
                        <a:t>3GPP</a:t>
                      </a:r>
                      <a:endParaRPr lang="zh-CN" altLang="zh-CN" sz="1100" kern="100" dirty="0">
                        <a:latin typeface="Arial" pitchFamily="34" charset="0"/>
                        <a:ea typeface="微软雅黑"/>
                        <a:cs typeface="Arial" pitchFamily="34" charset="0"/>
                      </a:endParaRPr>
                    </a:p>
                  </a:txBody>
                  <a:tcPr marL="51435" marR="51435" marT="7144"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ysClr val="window" lastClr="FFFFFF"/>
                    </a:solidFill>
                  </a:tcPr>
                </a:tc>
                <a:tc>
                  <a:txBody>
                    <a:bodyPr/>
                    <a:lstStyle>
                      <a:defPPr>
                        <a:defRPr lang="zh-CN"/>
                      </a:defPPr>
                      <a:lvl1pPr marL="0" algn="l" defTabSz="1051012" rtl="0" eaLnBrk="1" latinLnBrk="0" hangingPunct="1">
                        <a:defRPr sz="2100" kern="1200">
                          <a:solidFill>
                            <a:schemeClr val="dk1"/>
                          </a:solidFill>
                          <a:latin typeface="Century Gothic"/>
                        </a:defRPr>
                      </a:lvl1pPr>
                      <a:lvl2pPr marL="525506" algn="l" defTabSz="1051012" rtl="0" eaLnBrk="1" latinLnBrk="0" hangingPunct="1">
                        <a:defRPr sz="2100" kern="1200">
                          <a:solidFill>
                            <a:schemeClr val="dk1"/>
                          </a:solidFill>
                          <a:latin typeface="Century Gothic"/>
                        </a:defRPr>
                      </a:lvl2pPr>
                      <a:lvl3pPr marL="1051012" algn="l" defTabSz="1051012" rtl="0" eaLnBrk="1" latinLnBrk="0" hangingPunct="1">
                        <a:defRPr sz="2100" kern="1200">
                          <a:solidFill>
                            <a:schemeClr val="dk1"/>
                          </a:solidFill>
                          <a:latin typeface="Century Gothic"/>
                        </a:defRPr>
                      </a:lvl3pPr>
                      <a:lvl4pPr marL="1576519" algn="l" defTabSz="1051012" rtl="0" eaLnBrk="1" latinLnBrk="0" hangingPunct="1">
                        <a:defRPr sz="2100" kern="1200">
                          <a:solidFill>
                            <a:schemeClr val="dk1"/>
                          </a:solidFill>
                          <a:latin typeface="Century Gothic"/>
                        </a:defRPr>
                      </a:lvl4pPr>
                      <a:lvl5pPr marL="2102026" algn="l" defTabSz="1051012" rtl="0" eaLnBrk="1" latinLnBrk="0" hangingPunct="1">
                        <a:defRPr sz="2100" kern="1200">
                          <a:solidFill>
                            <a:schemeClr val="dk1"/>
                          </a:solidFill>
                          <a:latin typeface="Century Gothic"/>
                        </a:defRPr>
                      </a:lvl5pPr>
                      <a:lvl6pPr marL="2627532" algn="l" defTabSz="1051012" rtl="0" eaLnBrk="1" latinLnBrk="0" hangingPunct="1">
                        <a:defRPr sz="2100" kern="1200">
                          <a:solidFill>
                            <a:schemeClr val="dk1"/>
                          </a:solidFill>
                          <a:latin typeface="Century Gothic"/>
                        </a:defRPr>
                      </a:lvl6pPr>
                      <a:lvl7pPr marL="3153038" algn="l" defTabSz="1051012" rtl="0" eaLnBrk="1" latinLnBrk="0" hangingPunct="1">
                        <a:defRPr sz="2100" kern="1200">
                          <a:solidFill>
                            <a:schemeClr val="dk1"/>
                          </a:solidFill>
                          <a:latin typeface="Century Gothic"/>
                        </a:defRPr>
                      </a:lvl7pPr>
                      <a:lvl8pPr marL="3678543" algn="l" defTabSz="1051012" rtl="0" eaLnBrk="1" latinLnBrk="0" hangingPunct="1">
                        <a:defRPr sz="2100" kern="1200">
                          <a:solidFill>
                            <a:schemeClr val="dk1"/>
                          </a:solidFill>
                          <a:latin typeface="Century Gothic"/>
                        </a:defRPr>
                      </a:lvl8pPr>
                      <a:lvl9pPr marL="4204049" algn="l" defTabSz="1051012" rtl="0" eaLnBrk="1" latinLnBrk="0" hangingPunct="1">
                        <a:defRPr sz="2100" kern="1200">
                          <a:solidFill>
                            <a:schemeClr val="dk1"/>
                          </a:solidFill>
                          <a:latin typeface="Century Gothic"/>
                        </a:defRPr>
                      </a:lvl9pPr>
                    </a:lstStyle>
                    <a:p>
                      <a:pPr algn="ctr">
                        <a:lnSpc>
                          <a:spcPct val="150000"/>
                        </a:lnSpc>
                        <a:spcAft>
                          <a:spcPts val="0"/>
                        </a:spcAft>
                      </a:pPr>
                      <a:r>
                        <a:rPr lang="en-US" altLang="zh-CN" sz="1100" kern="100" dirty="0" smtClean="0">
                          <a:latin typeface="Arial" pitchFamily="34" charset="0"/>
                          <a:ea typeface="微软雅黑"/>
                          <a:cs typeface="Arial" pitchFamily="34" charset="0"/>
                        </a:rPr>
                        <a:t>3GPP</a:t>
                      </a:r>
                      <a:endParaRPr lang="zh-CN" altLang="zh-CN" sz="1100" kern="100" dirty="0">
                        <a:latin typeface="Arial" pitchFamily="34" charset="0"/>
                        <a:ea typeface="微软雅黑"/>
                        <a:cs typeface="Arial" pitchFamily="34" charset="0"/>
                      </a:endParaRPr>
                    </a:p>
                  </a:txBody>
                  <a:tcPr marL="51435" marR="51435" marT="7144"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10001"/>
                  </a:ext>
                </a:extLst>
              </a:tr>
              <a:tr h="435853">
                <a:tc>
                  <a:txBody>
                    <a:bodyPr/>
                    <a:lstStyle>
                      <a:defPPr>
                        <a:defRPr lang="zh-CN"/>
                      </a:defPPr>
                      <a:lvl1pPr marL="0" algn="l" defTabSz="1051012" rtl="0" eaLnBrk="1" latinLnBrk="0" hangingPunct="1">
                        <a:defRPr sz="2100" kern="1200">
                          <a:solidFill>
                            <a:schemeClr val="dk1"/>
                          </a:solidFill>
                          <a:latin typeface="Century Gothic"/>
                        </a:defRPr>
                      </a:lvl1pPr>
                      <a:lvl2pPr marL="525506" algn="l" defTabSz="1051012" rtl="0" eaLnBrk="1" latinLnBrk="0" hangingPunct="1">
                        <a:defRPr sz="2100" kern="1200">
                          <a:solidFill>
                            <a:schemeClr val="dk1"/>
                          </a:solidFill>
                          <a:latin typeface="Century Gothic"/>
                        </a:defRPr>
                      </a:lvl2pPr>
                      <a:lvl3pPr marL="1051012" algn="l" defTabSz="1051012" rtl="0" eaLnBrk="1" latinLnBrk="0" hangingPunct="1">
                        <a:defRPr sz="2100" kern="1200">
                          <a:solidFill>
                            <a:schemeClr val="dk1"/>
                          </a:solidFill>
                          <a:latin typeface="Century Gothic"/>
                        </a:defRPr>
                      </a:lvl3pPr>
                      <a:lvl4pPr marL="1576519" algn="l" defTabSz="1051012" rtl="0" eaLnBrk="1" latinLnBrk="0" hangingPunct="1">
                        <a:defRPr sz="2100" kern="1200">
                          <a:solidFill>
                            <a:schemeClr val="dk1"/>
                          </a:solidFill>
                          <a:latin typeface="Century Gothic"/>
                        </a:defRPr>
                      </a:lvl4pPr>
                      <a:lvl5pPr marL="2102026" algn="l" defTabSz="1051012" rtl="0" eaLnBrk="1" latinLnBrk="0" hangingPunct="1">
                        <a:defRPr sz="2100" kern="1200">
                          <a:solidFill>
                            <a:schemeClr val="dk1"/>
                          </a:solidFill>
                          <a:latin typeface="Century Gothic"/>
                        </a:defRPr>
                      </a:lvl5pPr>
                      <a:lvl6pPr marL="2627532" algn="l" defTabSz="1051012" rtl="0" eaLnBrk="1" latinLnBrk="0" hangingPunct="1">
                        <a:defRPr sz="2100" kern="1200">
                          <a:solidFill>
                            <a:schemeClr val="dk1"/>
                          </a:solidFill>
                          <a:latin typeface="Century Gothic"/>
                        </a:defRPr>
                      </a:lvl6pPr>
                      <a:lvl7pPr marL="3153038" algn="l" defTabSz="1051012" rtl="0" eaLnBrk="1" latinLnBrk="0" hangingPunct="1">
                        <a:defRPr sz="2100" kern="1200">
                          <a:solidFill>
                            <a:schemeClr val="dk1"/>
                          </a:solidFill>
                          <a:latin typeface="Century Gothic"/>
                        </a:defRPr>
                      </a:lvl7pPr>
                      <a:lvl8pPr marL="3678543" algn="l" defTabSz="1051012" rtl="0" eaLnBrk="1" latinLnBrk="0" hangingPunct="1">
                        <a:defRPr sz="2100" kern="1200">
                          <a:solidFill>
                            <a:schemeClr val="dk1"/>
                          </a:solidFill>
                          <a:latin typeface="Century Gothic"/>
                        </a:defRPr>
                      </a:lvl8pPr>
                      <a:lvl9pPr marL="4204049" algn="l" defTabSz="1051012" rtl="0" eaLnBrk="1" latinLnBrk="0" hangingPunct="1">
                        <a:defRPr sz="2100" kern="1200">
                          <a:solidFill>
                            <a:schemeClr val="dk1"/>
                          </a:solidFill>
                          <a:latin typeface="Century Gothic"/>
                        </a:defRPr>
                      </a:lvl9pPr>
                    </a:lstStyle>
                    <a:p>
                      <a:pPr algn="l"/>
                      <a:r>
                        <a:rPr lang="en-US" altLang="zh-CN" sz="1100" b="1" baseline="0" dirty="0" smtClean="0">
                          <a:solidFill>
                            <a:schemeClr val="tx1"/>
                          </a:solidFill>
                          <a:latin typeface="Arial" pitchFamily="34" charset="0"/>
                          <a:ea typeface="微软雅黑"/>
                          <a:cs typeface="Arial" pitchFamily="34" charset="0"/>
                        </a:rPr>
                        <a:t>Spectrum</a:t>
                      </a:r>
                      <a:endParaRPr lang="zh-CN" altLang="en-US" sz="1100" b="1" baseline="0" dirty="0">
                        <a:solidFill>
                          <a:schemeClr val="tx1"/>
                        </a:solidFill>
                        <a:latin typeface="Arial" pitchFamily="34" charset="0"/>
                        <a:ea typeface="微软雅黑"/>
                        <a:cs typeface="Arial" pitchFamily="34" charset="0"/>
                      </a:endParaRPr>
                    </a:p>
                  </a:txBody>
                  <a:tcPr marL="68583" marR="68583" marT="34295" marB="3429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B0F0">
                        <a:alpha val="70000"/>
                      </a:srgbClr>
                    </a:solidFill>
                  </a:tcPr>
                </a:tc>
                <a:tc>
                  <a:txBody>
                    <a:bodyPr/>
                    <a:lstStyle>
                      <a:defPPr>
                        <a:defRPr lang="zh-CN"/>
                      </a:defPPr>
                      <a:lvl1pPr marL="0" algn="l" defTabSz="1051012" rtl="0" eaLnBrk="1" latinLnBrk="0" hangingPunct="1">
                        <a:defRPr sz="2100" kern="1200">
                          <a:solidFill>
                            <a:schemeClr val="dk1"/>
                          </a:solidFill>
                          <a:latin typeface="Century Gothic"/>
                        </a:defRPr>
                      </a:lvl1pPr>
                      <a:lvl2pPr marL="525506" algn="l" defTabSz="1051012" rtl="0" eaLnBrk="1" latinLnBrk="0" hangingPunct="1">
                        <a:defRPr sz="2100" kern="1200">
                          <a:solidFill>
                            <a:schemeClr val="dk1"/>
                          </a:solidFill>
                          <a:latin typeface="Century Gothic"/>
                        </a:defRPr>
                      </a:lvl2pPr>
                      <a:lvl3pPr marL="1051012" algn="l" defTabSz="1051012" rtl="0" eaLnBrk="1" latinLnBrk="0" hangingPunct="1">
                        <a:defRPr sz="2100" kern="1200">
                          <a:solidFill>
                            <a:schemeClr val="dk1"/>
                          </a:solidFill>
                          <a:latin typeface="Century Gothic"/>
                        </a:defRPr>
                      </a:lvl3pPr>
                      <a:lvl4pPr marL="1576519" algn="l" defTabSz="1051012" rtl="0" eaLnBrk="1" latinLnBrk="0" hangingPunct="1">
                        <a:defRPr sz="2100" kern="1200">
                          <a:solidFill>
                            <a:schemeClr val="dk1"/>
                          </a:solidFill>
                          <a:latin typeface="Century Gothic"/>
                        </a:defRPr>
                      </a:lvl4pPr>
                      <a:lvl5pPr marL="2102026" algn="l" defTabSz="1051012" rtl="0" eaLnBrk="1" latinLnBrk="0" hangingPunct="1">
                        <a:defRPr sz="2100" kern="1200">
                          <a:solidFill>
                            <a:schemeClr val="dk1"/>
                          </a:solidFill>
                          <a:latin typeface="Century Gothic"/>
                        </a:defRPr>
                      </a:lvl5pPr>
                      <a:lvl6pPr marL="2627532" algn="l" defTabSz="1051012" rtl="0" eaLnBrk="1" latinLnBrk="0" hangingPunct="1">
                        <a:defRPr sz="2100" kern="1200">
                          <a:solidFill>
                            <a:schemeClr val="dk1"/>
                          </a:solidFill>
                          <a:latin typeface="Century Gothic"/>
                        </a:defRPr>
                      </a:lvl6pPr>
                      <a:lvl7pPr marL="3153038" algn="l" defTabSz="1051012" rtl="0" eaLnBrk="1" latinLnBrk="0" hangingPunct="1">
                        <a:defRPr sz="2100" kern="1200">
                          <a:solidFill>
                            <a:schemeClr val="dk1"/>
                          </a:solidFill>
                          <a:latin typeface="Century Gothic"/>
                        </a:defRPr>
                      </a:lvl7pPr>
                      <a:lvl8pPr marL="3678543" algn="l" defTabSz="1051012" rtl="0" eaLnBrk="1" latinLnBrk="0" hangingPunct="1">
                        <a:defRPr sz="2100" kern="1200">
                          <a:solidFill>
                            <a:schemeClr val="dk1"/>
                          </a:solidFill>
                          <a:latin typeface="Century Gothic"/>
                        </a:defRPr>
                      </a:lvl8pPr>
                      <a:lvl9pPr marL="4204049" algn="l" defTabSz="1051012" rtl="0" eaLnBrk="1" latinLnBrk="0" hangingPunct="1">
                        <a:defRPr sz="2100" kern="1200">
                          <a:solidFill>
                            <a:schemeClr val="dk1"/>
                          </a:solidFill>
                          <a:latin typeface="Century Gothic"/>
                        </a:defRPr>
                      </a:lvl9pPr>
                    </a:lstStyle>
                    <a:p>
                      <a:pPr algn="ctr">
                        <a:lnSpc>
                          <a:spcPct val="150000"/>
                        </a:lnSpc>
                        <a:spcAft>
                          <a:spcPts val="0"/>
                        </a:spcAft>
                      </a:pPr>
                      <a:r>
                        <a:rPr lang="en-US" altLang="zh-CN" sz="1100" kern="100" dirty="0" smtClean="0">
                          <a:latin typeface="Arial" pitchFamily="34" charset="0"/>
                          <a:ea typeface="微软雅黑"/>
                          <a:cs typeface="Arial" pitchFamily="34" charset="0"/>
                        </a:rPr>
                        <a:t>Unlicensed</a:t>
                      </a:r>
                      <a:endParaRPr lang="zh-CN" sz="1100" kern="100" dirty="0">
                        <a:latin typeface="Arial" pitchFamily="34" charset="0"/>
                        <a:ea typeface="微软雅黑"/>
                        <a:cs typeface="Arial" pitchFamily="34" charset="0"/>
                      </a:endParaRPr>
                    </a:p>
                  </a:txBody>
                  <a:tcPr marL="51435" marR="51435"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lumMod val="75000"/>
                      </a:sysClr>
                    </a:solidFill>
                  </a:tcPr>
                </a:tc>
                <a:tc>
                  <a:txBody>
                    <a:bodyPr/>
                    <a:lstStyle>
                      <a:defPPr>
                        <a:defRPr lang="zh-CN"/>
                      </a:defPPr>
                      <a:lvl1pPr marL="0" algn="l" defTabSz="1051012" rtl="0" eaLnBrk="1" latinLnBrk="0" hangingPunct="1">
                        <a:defRPr sz="2100" kern="1200">
                          <a:solidFill>
                            <a:schemeClr val="dk1"/>
                          </a:solidFill>
                          <a:latin typeface="Century Gothic"/>
                        </a:defRPr>
                      </a:lvl1pPr>
                      <a:lvl2pPr marL="525506" algn="l" defTabSz="1051012" rtl="0" eaLnBrk="1" latinLnBrk="0" hangingPunct="1">
                        <a:defRPr sz="2100" kern="1200">
                          <a:solidFill>
                            <a:schemeClr val="dk1"/>
                          </a:solidFill>
                          <a:latin typeface="Century Gothic"/>
                        </a:defRPr>
                      </a:lvl2pPr>
                      <a:lvl3pPr marL="1051012" algn="l" defTabSz="1051012" rtl="0" eaLnBrk="1" latinLnBrk="0" hangingPunct="1">
                        <a:defRPr sz="2100" kern="1200">
                          <a:solidFill>
                            <a:schemeClr val="dk1"/>
                          </a:solidFill>
                          <a:latin typeface="Century Gothic"/>
                        </a:defRPr>
                      </a:lvl3pPr>
                      <a:lvl4pPr marL="1576519" algn="l" defTabSz="1051012" rtl="0" eaLnBrk="1" latinLnBrk="0" hangingPunct="1">
                        <a:defRPr sz="2100" kern="1200">
                          <a:solidFill>
                            <a:schemeClr val="dk1"/>
                          </a:solidFill>
                          <a:latin typeface="Century Gothic"/>
                        </a:defRPr>
                      </a:lvl4pPr>
                      <a:lvl5pPr marL="2102026" algn="l" defTabSz="1051012" rtl="0" eaLnBrk="1" latinLnBrk="0" hangingPunct="1">
                        <a:defRPr sz="2100" kern="1200">
                          <a:solidFill>
                            <a:schemeClr val="dk1"/>
                          </a:solidFill>
                          <a:latin typeface="Century Gothic"/>
                        </a:defRPr>
                      </a:lvl5pPr>
                      <a:lvl6pPr marL="2627532" algn="l" defTabSz="1051012" rtl="0" eaLnBrk="1" latinLnBrk="0" hangingPunct="1">
                        <a:defRPr sz="2100" kern="1200">
                          <a:solidFill>
                            <a:schemeClr val="dk1"/>
                          </a:solidFill>
                          <a:latin typeface="Century Gothic"/>
                        </a:defRPr>
                      </a:lvl6pPr>
                      <a:lvl7pPr marL="3153038" algn="l" defTabSz="1051012" rtl="0" eaLnBrk="1" latinLnBrk="0" hangingPunct="1">
                        <a:defRPr sz="2100" kern="1200">
                          <a:solidFill>
                            <a:schemeClr val="dk1"/>
                          </a:solidFill>
                          <a:latin typeface="Century Gothic"/>
                        </a:defRPr>
                      </a:lvl7pPr>
                      <a:lvl8pPr marL="3678543" algn="l" defTabSz="1051012" rtl="0" eaLnBrk="1" latinLnBrk="0" hangingPunct="1">
                        <a:defRPr sz="2100" kern="1200">
                          <a:solidFill>
                            <a:schemeClr val="dk1"/>
                          </a:solidFill>
                          <a:latin typeface="Century Gothic"/>
                        </a:defRPr>
                      </a:lvl8pPr>
                      <a:lvl9pPr marL="4204049" algn="l" defTabSz="1051012" rtl="0" eaLnBrk="1" latinLnBrk="0" hangingPunct="1">
                        <a:defRPr sz="2100" kern="1200">
                          <a:solidFill>
                            <a:schemeClr val="dk1"/>
                          </a:solidFill>
                          <a:latin typeface="Century Gothic"/>
                        </a:defRPr>
                      </a:lvl9pPr>
                    </a:lstStyle>
                    <a:p>
                      <a:pPr algn="ctr">
                        <a:lnSpc>
                          <a:spcPct val="150000"/>
                        </a:lnSpc>
                        <a:spcAft>
                          <a:spcPts val="0"/>
                        </a:spcAft>
                      </a:pPr>
                      <a:r>
                        <a:rPr lang="en-US" altLang="zh-CN" sz="1100" kern="100" dirty="0" smtClean="0">
                          <a:latin typeface="Arial" pitchFamily="34" charset="0"/>
                          <a:ea typeface="微软雅黑"/>
                          <a:cs typeface="Arial" pitchFamily="34" charset="0"/>
                        </a:rPr>
                        <a:t>Unlicensed</a:t>
                      </a:r>
                      <a:endParaRPr lang="zh-CN" sz="1100" kern="100" dirty="0">
                        <a:latin typeface="Arial" pitchFamily="34" charset="0"/>
                        <a:ea typeface="微软雅黑"/>
                        <a:cs typeface="Arial" pitchFamily="34" charset="0"/>
                      </a:endParaRPr>
                    </a:p>
                  </a:txBody>
                  <a:tcPr marL="51435" marR="51435"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lumMod val="75000"/>
                      </a:sysClr>
                    </a:solidFill>
                  </a:tcPr>
                </a:tc>
                <a:tc>
                  <a:txBody>
                    <a:bodyPr/>
                    <a:lstStyle>
                      <a:defPPr>
                        <a:defRPr lang="zh-CN"/>
                      </a:defPPr>
                      <a:lvl1pPr marL="0" algn="l" defTabSz="1051012" rtl="0" eaLnBrk="1" latinLnBrk="0" hangingPunct="1">
                        <a:defRPr sz="2100" kern="1200">
                          <a:solidFill>
                            <a:schemeClr val="dk1"/>
                          </a:solidFill>
                          <a:latin typeface="Century Gothic"/>
                        </a:defRPr>
                      </a:lvl1pPr>
                      <a:lvl2pPr marL="525506" algn="l" defTabSz="1051012" rtl="0" eaLnBrk="1" latinLnBrk="0" hangingPunct="1">
                        <a:defRPr sz="2100" kern="1200">
                          <a:solidFill>
                            <a:schemeClr val="dk1"/>
                          </a:solidFill>
                          <a:latin typeface="Century Gothic"/>
                        </a:defRPr>
                      </a:lvl2pPr>
                      <a:lvl3pPr marL="1051012" algn="l" defTabSz="1051012" rtl="0" eaLnBrk="1" latinLnBrk="0" hangingPunct="1">
                        <a:defRPr sz="2100" kern="1200">
                          <a:solidFill>
                            <a:schemeClr val="dk1"/>
                          </a:solidFill>
                          <a:latin typeface="Century Gothic"/>
                        </a:defRPr>
                      </a:lvl3pPr>
                      <a:lvl4pPr marL="1576519" algn="l" defTabSz="1051012" rtl="0" eaLnBrk="1" latinLnBrk="0" hangingPunct="1">
                        <a:defRPr sz="2100" kern="1200">
                          <a:solidFill>
                            <a:schemeClr val="dk1"/>
                          </a:solidFill>
                          <a:latin typeface="Century Gothic"/>
                        </a:defRPr>
                      </a:lvl4pPr>
                      <a:lvl5pPr marL="2102026" algn="l" defTabSz="1051012" rtl="0" eaLnBrk="1" latinLnBrk="0" hangingPunct="1">
                        <a:defRPr sz="2100" kern="1200">
                          <a:solidFill>
                            <a:schemeClr val="dk1"/>
                          </a:solidFill>
                          <a:latin typeface="Century Gothic"/>
                        </a:defRPr>
                      </a:lvl5pPr>
                      <a:lvl6pPr marL="2627532" algn="l" defTabSz="1051012" rtl="0" eaLnBrk="1" latinLnBrk="0" hangingPunct="1">
                        <a:defRPr sz="2100" kern="1200">
                          <a:solidFill>
                            <a:schemeClr val="dk1"/>
                          </a:solidFill>
                          <a:latin typeface="Century Gothic"/>
                        </a:defRPr>
                      </a:lvl6pPr>
                      <a:lvl7pPr marL="3153038" algn="l" defTabSz="1051012" rtl="0" eaLnBrk="1" latinLnBrk="0" hangingPunct="1">
                        <a:defRPr sz="2100" kern="1200">
                          <a:solidFill>
                            <a:schemeClr val="dk1"/>
                          </a:solidFill>
                          <a:latin typeface="Century Gothic"/>
                        </a:defRPr>
                      </a:lvl7pPr>
                      <a:lvl8pPr marL="3678543" algn="l" defTabSz="1051012" rtl="0" eaLnBrk="1" latinLnBrk="0" hangingPunct="1">
                        <a:defRPr sz="2100" kern="1200">
                          <a:solidFill>
                            <a:schemeClr val="dk1"/>
                          </a:solidFill>
                          <a:latin typeface="Century Gothic"/>
                        </a:defRPr>
                      </a:lvl8pPr>
                      <a:lvl9pPr marL="4204049" algn="l" defTabSz="1051012" rtl="0" eaLnBrk="1" latinLnBrk="0" hangingPunct="1">
                        <a:defRPr sz="2100" kern="1200">
                          <a:solidFill>
                            <a:schemeClr val="dk1"/>
                          </a:solidFill>
                          <a:latin typeface="Century Gothic"/>
                        </a:defRPr>
                      </a:lvl9pPr>
                    </a:lstStyle>
                    <a:p>
                      <a:pPr algn="ctr">
                        <a:lnSpc>
                          <a:spcPct val="150000"/>
                        </a:lnSpc>
                        <a:spcAft>
                          <a:spcPts val="0"/>
                        </a:spcAft>
                      </a:pPr>
                      <a:r>
                        <a:rPr lang="en-US" altLang="zh-CN" sz="1100" kern="100" dirty="0" smtClean="0">
                          <a:latin typeface="Arial" pitchFamily="34" charset="0"/>
                          <a:ea typeface="微软雅黑"/>
                          <a:cs typeface="Arial" pitchFamily="34" charset="0"/>
                        </a:rPr>
                        <a:t>Licensed</a:t>
                      </a:r>
                      <a:endParaRPr lang="zh-CN" sz="1100" kern="100" dirty="0">
                        <a:latin typeface="Arial" pitchFamily="34" charset="0"/>
                        <a:ea typeface="微软雅黑"/>
                        <a:cs typeface="Arial" pitchFamily="34" charset="0"/>
                      </a:endParaRPr>
                    </a:p>
                  </a:txBody>
                  <a:tcPr marL="51435" marR="51435"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lumMod val="75000"/>
                      </a:sysClr>
                    </a:solidFill>
                  </a:tcPr>
                </a:tc>
                <a:tc>
                  <a:txBody>
                    <a:bodyPr/>
                    <a:lstStyle>
                      <a:defPPr>
                        <a:defRPr lang="zh-CN"/>
                      </a:defPPr>
                      <a:lvl1pPr marL="0" algn="l" defTabSz="1051012" rtl="0" eaLnBrk="1" latinLnBrk="0" hangingPunct="1">
                        <a:defRPr sz="2100" kern="1200">
                          <a:solidFill>
                            <a:schemeClr val="dk1"/>
                          </a:solidFill>
                          <a:latin typeface="Century Gothic"/>
                        </a:defRPr>
                      </a:lvl1pPr>
                      <a:lvl2pPr marL="525506" algn="l" defTabSz="1051012" rtl="0" eaLnBrk="1" latinLnBrk="0" hangingPunct="1">
                        <a:defRPr sz="2100" kern="1200">
                          <a:solidFill>
                            <a:schemeClr val="dk1"/>
                          </a:solidFill>
                          <a:latin typeface="Century Gothic"/>
                        </a:defRPr>
                      </a:lvl2pPr>
                      <a:lvl3pPr marL="1051012" algn="l" defTabSz="1051012" rtl="0" eaLnBrk="1" latinLnBrk="0" hangingPunct="1">
                        <a:defRPr sz="2100" kern="1200">
                          <a:solidFill>
                            <a:schemeClr val="dk1"/>
                          </a:solidFill>
                          <a:latin typeface="Century Gothic"/>
                        </a:defRPr>
                      </a:lvl3pPr>
                      <a:lvl4pPr marL="1576519" algn="l" defTabSz="1051012" rtl="0" eaLnBrk="1" latinLnBrk="0" hangingPunct="1">
                        <a:defRPr sz="2100" kern="1200">
                          <a:solidFill>
                            <a:schemeClr val="dk1"/>
                          </a:solidFill>
                          <a:latin typeface="Century Gothic"/>
                        </a:defRPr>
                      </a:lvl4pPr>
                      <a:lvl5pPr marL="2102026" algn="l" defTabSz="1051012" rtl="0" eaLnBrk="1" latinLnBrk="0" hangingPunct="1">
                        <a:defRPr sz="2100" kern="1200">
                          <a:solidFill>
                            <a:schemeClr val="dk1"/>
                          </a:solidFill>
                          <a:latin typeface="Century Gothic"/>
                        </a:defRPr>
                      </a:lvl5pPr>
                      <a:lvl6pPr marL="2627532" algn="l" defTabSz="1051012" rtl="0" eaLnBrk="1" latinLnBrk="0" hangingPunct="1">
                        <a:defRPr sz="2100" kern="1200">
                          <a:solidFill>
                            <a:schemeClr val="dk1"/>
                          </a:solidFill>
                          <a:latin typeface="Century Gothic"/>
                        </a:defRPr>
                      </a:lvl6pPr>
                      <a:lvl7pPr marL="3153038" algn="l" defTabSz="1051012" rtl="0" eaLnBrk="1" latinLnBrk="0" hangingPunct="1">
                        <a:defRPr sz="2100" kern="1200">
                          <a:solidFill>
                            <a:schemeClr val="dk1"/>
                          </a:solidFill>
                          <a:latin typeface="Century Gothic"/>
                        </a:defRPr>
                      </a:lvl7pPr>
                      <a:lvl8pPr marL="3678543" algn="l" defTabSz="1051012" rtl="0" eaLnBrk="1" latinLnBrk="0" hangingPunct="1">
                        <a:defRPr sz="2100" kern="1200">
                          <a:solidFill>
                            <a:schemeClr val="dk1"/>
                          </a:solidFill>
                          <a:latin typeface="Century Gothic"/>
                        </a:defRPr>
                      </a:lvl8pPr>
                      <a:lvl9pPr marL="4204049" algn="l" defTabSz="1051012" rtl="0" eaLnBrk="1" latinLnBrk="0" hangingPunct="1">
                        <a:defRPr sz="2100" kern="1200">
                          <a:solidFill>
                            <a:schemeClr val="dk1"/>
                          </a:solidFill>
                          <a:latin typeface="Century Gothic"/>
                        </a:defRPr>
                      </a:lvl9pPr>
                    </a:lstStyle>
                    <a:p>
                      <a:pPr algn="ctr">
                        <a:lnSpc>
                          <a:spcPct val="150000"/>
                        </a:lnSpc>
                        <a:spcAft>
                          <a:spcPts val="0"/>
                        </a:spcAft>
                      </a:pPr>
                      <a:r>
                        <a:rPr lang="en-US" altLang="zh-CN" sz="1100" kern="100" dirty="0" smtClean="0">
                          <a:latin typeface="Arial" pitchFamily="34" charset="0"/>
                          <a:ea typeface="微软雅黑"/>
                          <a:cs typeface="Arial" pitchFamily="34" charset="0"/>
                        </a:rPr>
                        <a:t>Licensed</a:t>
                      </a:r>
                      <a:endParaRPr lang="zh-CN" altLang="zh-CN" sz="1100" kern="100" dirty="0">
                        <a:latin typeface="Arial" pitchFamily="34" charset="0"/>
                        <a:ea typeface="微软雅黑"/>
                        <a:cs typeface="Arial" pitchFamily="34" charset="0"/>
                      </a:endParaRPr>
                    </a:p>
                  </a:txBody>
                  <a:tcPr marL="51435" marR="51435"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lumMod val="75000"/>
                      </a:sysClr>
                    </a:solidFill>
                  </a:tcPr>
                </a:tc>
                <a:tc>
                  <a:txBody>
                    <a:bodyPr/>
                    <a:lstStyle>
                      <a:defPPr>
                        <a:defRPr lang="zh-CN"/>
                      </a:defPPr>
                      <a:lvl1pPr marL="0" algn="l" defTabSz="1051012" rtl="0" eaLnBrk="1" latinLnBrk="0" hangingPunct="1">
                        <a:defRPr sz="2100" kern="1200">
                          <a:solidFill>
                            <a:schemeClr val="dk1"/>
                          </a:solidFill>
                          <a:latin typeface="Century Gothic"/>
                        </a:defRPr>
                      </a:lvl1pPr>
                      <a:lvl2pPr marL="525506" algn="l" defTabSz="1051012" rtl="0" eaLnBrk="1" latinLnBrk="0" hangingPunct="1">
                        <a:defRPr sz="2100" kern="1200">
                          <a:solidFill>
                            <a:schemeClr val="dk1"/>
                          </a:solidFill>
                          <a:latin typeface="Century Gothic"/>
                        </a:defRPr>
                      </a:lvl2pPr>
                      <a:lvl3pPr marL="1051012" algn="l" defTabSz="1051012" rtl="0" eaLnBrk="1" latinLnBrk="0" hangingPunct="1">
                        <a:defRPr sz="2100" kern="1200">
                          <a:solidFill>
                            <a:schemeClr val="dk1"/>
                          </a:solidFill>
                          <a:latin typeface="Century Gothic"/>
                        </a:defRPr>
                      </a:lvl3pPr>
                      <a:lvl4pPr marL="1576519" algn="l" defTabSz="1051012" rtl="0" eaLnBrk="1" latinLnBrk="0" hangingPunct="1">
                        <a:defRPr sz="2100" kern="1200">
                          <a:solidFill>
                            <a:schemeClr val="dk1"/>
                          </a:solidFill>
                          <a:latin typeface="Century Gothic"/>
                        </a:defRPr>
                      </a:lvl4pPr>
                      <a:lvl5pPr marL="2102026" algn="l" defTabSz="1051012" rtl="0" eaLnBrk="1" latinLnBrk="0" hangingPunct="1">
                        <a:defRPr sz="2100" kern="1200">
                          <a:solidFill>
                            <a:schemeClr val="dk1"/>
                          </a:solidFill>
                          <a:latin typeface="Century Gothic"/>
                        </a:defRPr>
                      </a:lvl5pPr>
                      <a:lvl6pPr marL="2627532" algn="l" defTabSz="1051012" rtl="0" eaLnBrk="1" latinLnBrk="0" hangingPunct="1">
                        <a:defRPr sz="2100" kern="1200">
                          <a:solidFill>
                            <a:schemeClr val="dk1"/>
                          </a:solidFill>
                          <a:latin typeface="Century Gothic"/>
                        </a:defRPr>
                      </a:lvl6pPr>
                      <a:lvl7pPr marL="3153038" algn="l" defTabSz="1051012" rtl="0" eaLnBrk="1" latinLnBrk="0" hangingPunct="1">
                        <a:defRPr sz="2100" kern="1200">
                          <a:solidFill>
                            <a:schemeClr val="dk1"/>
                          </a:solidFill>
                          <a:latin typeface="Century Gothic"/>
                        </a:defRPr>
                      </a:lvl7pPr>
                      <a:lvl8pPr marL="3678543" algn="l" defTabSz="1051012" rtl="0" eaLnBrk="1" latinLnBrk="0" hangingPunct="1">
                        <a:defRPr sz="2100" kern="1200">
                          <a:solidFill>
                            <a:schemeClr val="dk1"/>
                          </a:solidFill>
                          <a:latin typeface="Century Gothic"/>
                        </a:defRPr>
                      </a:lvl8pPr>
                      <a:lvl9pPr marL="4204049" algn="l" defTabSz="1051012" rtl="0" eaLnBrk="1" latinLnBrk="0" hangingPunct="1">
                        <a:defRPr sz="2100" kern="1200">
                          <a:solidFill>
                            <a:schemeClr val="dk1"/>
                          </a:solidFill>
                          <a:latin typeface="Century Gothic"/>
                        </a:defRPr>
                      </a:lvl9pPr>
                    </a:lstStyle>
                    <a:p>
                      <a:pPr algn="ctr">
                        <a:lnSpc>
                          <a:spcPct val="150000"/>
                        </a:lnSpc>
                        <a:spcAft>
                          <a:spcPts val="0"/>
                        </a:spcAft>
                      </a:pPr>
                      <a:r>
                        <a:rPr lang="en-US" altLang="zh-CN" sz="1100" kern="100" dirty="0" smtClean="0">
                          <a:latin typeface="Arial" pitchFamily="34" charset="0"/>
                          <a:ea typeface="微软雅黑"/>
                          <a:cs typeface="Arial" pitchFamily="34" charset="0"/>
                        </a:rPr>
                        <a:t>Licensed</a:t>
                      </a:r>
                      <a:endParaRPr lang="zh-CN" altLang="zh-CN" sz="1100" kern="100" dirty="0">
                        <a:latin typeface="Arial" pitchFamily="34" charset="0"/>
                        <a:ea typeface="微软雅黑"/>
                        <a:cs typeface="Arial" pitchFamily="34" charset="0"/>
                      </a:endParaRPr>
                    </a:p>
                  </a:txBody>
                  <a:tcPr marL="51435" marR="51435"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lumMod val="75000"/>
                      </a:sysClr>
                    </a:solidFill>
                  </a:tcPr>
                </a:tc>
                <a:tc>
                  <a:txBody>
                    <a:bodyPr/>
                    <a:lstStyle>
                      <a:defPPr>
                        <a:defRPr lang="zh-CN"/>
                      </a:defPPr>
                      <a:lvl1pPr marL="0" algn="l" defTabSz="1051012" rtl="0" eaLnBrk="1" latinLnBrk="0" hangingPunct="1">
                        <a:defRPr sz="2100" kern="1200">
                          <a:solidFill>
                            <a:schemeClr val="dk1"/>
                          </a:solidFill>
                          <a:latin typeface="Century Gothic"/>
                        </a:defRPr>
                      </a:lvl1pPr>
                      <a:lvl2pPr marL="525506" algn="l" defTabSz="1051012" rtl="0" eaLnBrk="1" latinLnBrk="0" hangingPunct="1">
                        <a:defRPr sz="2100" kern="1200">
                          <a:solidFill>
                            <a:schemeClr val="dk1"/>
                          </a:solidFill>
                          <a:latin typeface="Century Gothic"/>
                        </a:defRPr>
                      </a:lvl2pPr>
                      <a:lvl3pPr marL="1051012" algn="l" defTabSz="1051012" rtl="0" eaLnBrk="1" latinLnBrk="0" hangingPunct="1">
                        <a:defRPr sz="2100" kern="1200">
                          <a:solidFill>
                            <a:schemeClr val="dk1"/>
                          </a:solidFill>
                          <a:latin typeface="Century Gothic"/>
                        </a:defRPr>
                      </a:lvl3pPr>
                      <a:lvl4pPr marL="1576519" algn="l" defTabSz="1051012" rtl="0" eaLnBrk="1" latinLnBrk="0" hangingPunct="1">
                        <a:defRPr sz="2100" kern="1200">
                          <a:solidFill>
                            <a:schemeClr val="dk1"/>
                          </a:solidFill>
                          <a:latin typeface="Century Gothic"/>
                        </a:defRPr>
                      </a:lvl4pPr>
                      <a:lvl5pPr marL="2102026" algn="l" defTabSz="1051012" rtl="0" eaLnBrk="1" latinLnBrk="0" hangingPunct="1">
                        <a:defRPr sz="2100" kern="1200">
                          <a:solidFill>
                            <a:schemeClr val="dk1"/>
                          </a:solidFill>
                          <a:latin typeface="Century Gothic"/>
                        </a:defRPr>
                      </a:lvl5pPr>
                      <a:lvl6pPr marL="2627532" algn="l" defTabSz="1051012" rtl="0" eaLnBrk="1" latinLnBrk="0" hangingPunct="1">
                        <a:defRPr sz="2100" kern="1200">
                          <a:solidFill>
                            <a:schemeClr val="dk1"/>
                          </a:solidFill>
                          <a:latin typeface="Century Gothic"/>
                        </a:defRPr>
                      </a:lvl6pPr>
                      <a:lvl7pPr marL="3153038" algn="l" defTabSz="1051012" rtl="0" eaLnBrk="1" latinLnBrk="0" hangingPunct="1">
                        <a:defRPr sz="2100" kern="1200">
                          <a:solidFill>
                            <a:schemeClr val="dk1"/>
                          </a:solidFill>
                          <a:latin typeface="Century Gothic"/>
                        </a:defRPr>
                      </a:lvl7pPr>
                      <a:lvl8pPr marL="3678543" algn="l" defTabSz="1051012" rtl="0" eaLnBrk="1" latinLnBrk="0" hangingPunct="1">
                        <a:defRPr sz="2100" kern="1200">
                          <a:solidFill>
                            <a:schemeClr val="dk1"/>
                          </a:solidFill>
                          <a:latin typeface="Century Gothic"/>
                        </a:defRPr>
                      </a:lvl8pPr>
                      <a:lvl9pPr marL="4204049" algn="l" defTabSz="1051012" rtl="0" eaLnBrk="1" latinLnBrk="0" hangingPunct="1">
                        <a:defRPr sz="2100" kern="1200">
                          <a:solidFill>
                            <a:schemeClr val="dk1"/>
                          </a:solidFill>
                          <a:latin typeface="Century Gothic"/>
                        </a:defRPr>
                      </a:lvl9pPr>
                    </a:lstStyle>
                    <a:p>
                      <a:pPr algn="ctr">
                        <a:lnSpc>
                          <a:spcPct val="150000"/>
                        </a:lnSpc>
                        <a:spcAft>
                          <a:spcPts val="0"/>
                        </a:spcAft>
                      </a:pPr>
                      <a:r>
                        <a:rPr lang="en-US" altLang="zh-CN" sz="1100" kern="100" dirty="0" smtClean="0">
                          <a:latin typeface="Arial" pitchFamily="34" charset="0"/>
                          <a:ea typeface="微软雅黑"/>
                          <a:cs typeface="Arial" pitchFamily="34" charset="0"/>
                        </a:rPr>
                        <a:t>Licensed</a:t>
                      </a:r>
                      <a:endParaRPr lang="zh-CN" altLang="zh-CN" sz="1100" kern="100" dirty="0">
                        <a:latin typeface="Arial" pitchFamily="34" charset="0"/>
                        <a:ea typeface="微软雅黑"/>
                        <a:cs typeface="Arial" pitchFamily="34" charset="0"/>
                      </a:endParaRPr>
                    </a:p>
                  </a:txBody>
                  <a:tcPr marL="51435" marR="51435"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lumMod val="75000"/>
                      </a:sysClr>
                    </a:solidFill>
                  </a:tcPr>
                </a:tc>
                <a:tc>
                  <a:txBody>
                    <a:bodyPr/>
                    <a:lstStyle>
                      <a:defPPr>
                        <a:defRPr lang="zh-CN"/>
                      </a:defPPr>
                      <a:lvl1pPr marL="0" algn="l" defTabSz="1051012" rtl="0" eaLnBrk="1" latinLnBrk="0" hangingPunct="1">
                        <a:defRPr sz="2100" kern="1200">
                          <a:solidFill>
                            <a:schemeClr val="dk1"/>
                          </a:solidFill>
                          <a:latin typeface="Century Gothic"/>
                        </a:defRPr>
                      </a:lvl1pPr>
                      <a:lvl2pPr marL="525506" algn="l" defTabSz="1051012" rtl="0" eaLnBrk="1" latinLnBrk="0" hangingPunct="1">
                        <a:defRPr sz="2100" kern="1200">
                          <a:solidFill>
                            <a:schemeClr val="dk1"/>
                          </a:solidFill>
                          <a:latin typeface="Century Gothic"/>
                        </a:defRPr>
                      </a:lvl2pPr>
                      <a:lvl3pPr marL="1051012" algn="l" defTabSz="1051012" rtl="0" eaLnBrk="1" latinLnBrk="0" hangingPunct="1">
                        <a:defRPr sz="2100" kern="1200">
                          <a:solidFill>
                            <a:schemeClr val="dk1"/>
                          </a:solidFill>
                          <a:latin typeface="Century Gothic"/>
                        </a:defRPr>
                      </a:lvl3pPr>
                      <a:lvl4pPr marL="1576519" algn="l" defTabSz="1051012" rtl="0" eaLnBrk="1" latinLnBrk="0" hangingPunct="1">
                        <a:defRPr sz="2100" kern="1200">
                          <a:solidFill>
                            <a:schemeClr val="dk1"/>
                          </a:solidFill>
                          <a:latin typeface="Century Gothic"/>
                        </a:defRPr>
                      </a:lvl4pPr>
                      <a:lvl5pPr marL="2102026" algn="l" defTabSz="1051012" rtl="0" eaLnBrk="1" latinLnBrk="0" hangingPunct="1">
                        <a:defRPr sz="2100" kern="1200">
                          <a:solidFill>
                            <a:schemeClr val="dk1"/>
                          </a:solidFill>
                          <a:latin typeface="Century Gothic"/>
                        </a:defRPr>
                      </a:lvl5pPr>
                      <a:lvl6pPr marL="2627532" algn="l" defTabSz="1051012" rtl="0" eaLnBrk="1" latinLnBrk="0" hangingPunct="1">
                        <a:defRPr sz="2100" kern="1200">
                          <a:solidFill>
                            <a:schemeClr val="dk1"/>
                          </a:solidFill>
                          <a:latin typeface="Century Gothic"/>
                        </a:defRPr>
                      </a:lvl6pPr>
                      <a:lvl7pPr marL="3153038" algn="l" defTabSz="1051012" rtl="0" eaLnBrk="1" latinLnBrk="0" hangingPunct="1">
                        <a:defRPr sz="2100" kern="1200">
                          <a:solidFill>
                            <a:schemeClr val="dk1"/>
                          </a:solidFill>
                          <a:latin typeface="Century Gothic"/>
                        </a:defRPr>
                      </a:lvl7pPr>
                      <a:lvl8pPr marL="3678543" algn="l" defTabSz="1051012" rtl="0" eaLnBrk="1" latinLnBrk="0" hangingPunct="1">
                        <a:defRPr sz="2100" kern="1200">
                          <a:solidFill>
                            <a:schemeClr val="dk1"/>
                          </a:solidFill>
                          <a:latin typeface="Century Gothic"/>
                        </a:defRPr>
                      </a:lvl8pPr>
                      <a:lvl9pPr marL="4204049" algn="l" defTabSz="1051012" rtl="0" eaLnBrk="1" latinLnBrk="0" hangingPunct="1">
                        <a:defRPr sz="2100" kern="1200">
                          <a:solidFill>
                            <a:schemeClr val="dk1"/>
                          </a:solidFill>
                          <a:latin typeface="Century Gothic"/>
                        </a:defRPr>
                      </a:lvl9pPr>
                    </a:lstStyle>
                    <a:p>
                      <a:pPr algn="ctr">
                        <a:lnSpc>
                          <a:spcPct val="150000"/>
                        </a:lnSpc>
                        <a:spcAft>
                          <a:spcPts val="0"/>
                        </a:spcAft>
                      </a:pPr>
                      <a:r>
                        <a:rPr lang="en-US" altLang="zh-CN" sz="1100" kern="100" dirty="0" smtClean="0">
                          <a:latin typeface="Arial" pitchFamily="34" charset="0"/>
                          <a:ea typeface="微软雅黑"/>
                          <a:cs typeface="Arial" pitchFamily="34" charset="0"/>
                        </a:rPr>
                        <a:t>Licensed</a:t>
                      </a:r>
                      <a:endParaRPr lang="zh-CN" altLang="zh-CN" sz="1100" kern="100" dirty="0">
                        <a:latin typeface="Arial" pitchFamily="34" charset="0"/>
                        <a:ea typeface="微软雅黑"/>
                        <a:cs typeface="Arial" pitchFamily="34" charset="0"/>
                      </a:endParaRPr>
                    </a:p>
                  </a:txBody>
                  <a:tcPr marL="51435" marR="51435"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lumMod val="75000"/>
                      </a:sysClr>
                    </a:solidFill>
                  </a:tcPr>
                </a:tc>
                <a:extLst>
                  <a:ext uri="{0D108BD9-81ED-4DB2-BD59-A6C34878D82A}">
                    <a16:rowId xmlns:a16="http://schemas.microsoft.com/office/drawing/2014/main" xmlns="" val="10002"/>
                  </a:ext>
                </a:extLst>
              </a:tr>
              <a:tr h="392765">
                <a:tc>
                  <a:txBody>
                    <a:bodyPr/>
                    <a:lstStyle>
                      <a:defPPr>
                        <a:defRPr lang="zh-CN"/>
                      </a:defPPr>
                      <a:lvl1pPr marL="0" algn="l" defTabSz="1051012" rtl="0" eaLnBrk="1" latinLnBrk="0" hangingPunct="1">
                        <a:defRPr sz="2100" kern="1200">
                          <a:solidFill>
                            <a:schemeClr val="dk1"/>
                          </a:solidFill>
                          <a:latin typeface="Century Gothic"/>
                        </a:defRPr>
                      </a:lvl1pPr>
                      <a:lvl2pPr marL="525506" algn="l" defTabSz="1051012" rtl="0" eaLnBrk="1" latinLnBrk="0" hangingPunct="1">
                        <a:defRPr sz="2100" kern="1200">
                          <a:solidFill>
                            <a:schemeClr val="dk1"/>
                          </a:solidFill>
                          <a:latin typeface="Century Gothic"/>
                        </a:defRPr>
                      </a:lvl2pPr>
                      <a:lvl3pPr marL="1051012" algn="l" defTabSz="1051012" rtl="0" eaLnBrk="1" latinLnBrk="0" hangingPunct="1">
                        <a:defRPr sz="2100" kern="1200">
                          <a:solidFill>
                            <a:schemeClr val="dk1"/>
                          </a:solidFill>
                          <a:latin typeface="Century Gothic"/>
                        </a:defRPr>
                      </a:lvl3pPr>
                      <a:lvl4pPr marL="1576519" algn="l" defTabSz="1051012" rtl="0" eaLnBrk="1" latinLnBrk="0" hangingPunct="1">
                        <a:defRPr sz="2100" kern="1200">
                          <a:solidFill>
                            <a:schemeClr val="dk1"/>
                          </a:solidFill>
                          <a:latin typeface="Century Gothic"/>
                        </a:defRPr>
                      </a:lvl4pPr>
                      <a:lvl5pPr marL="2102026" algn="l" defTabSz="1051012" rtl="0" eaLnBrk="1" latinLnBrk="0" hangingPunct="1">
                        <a:defRPr sz="2100" kern="1200">
                          <a:solidFill>
                            <a:schemeClr val="dk1"/>
                          </a:solidFill>
                          <a:latin typeface="Century Gothic"/>
                        </a:defRPr>
                      </a:lvl5pPr>
                      <a:lvl6pPr marL="2627532" algn="l" defTabSz="1051012" rtl="0" eaLnBrk="1" latinLnBrk="0" hangingPunct="1">
                        <a:defRPr sz="2100" kern="1200">
                          <a:solidFill>
                            <a:schemeClr val="dk1"/>
                          </a:solidFill>
                          <a:latin typeface="Century Gothic"/>
                        </a:defRPr>
                      </a:lvl6pPr>
                      <a:lvl7pPr marL="3153038" algn="l" defTabSz="1051012" rtl="0" eaLnBrk="1" latinLnBrk="0" hangingPunct="1">
                        <a:defRPr sz="2100" kern="1200">
                          <a:solidFill>
                            <a:schemeClr val="dk1"/>
                          </a:solidFill>
                          <a:latin typeface="Century Gothic"/>
                        </a:defRPr>
                      </a:lvl7pPr>
                      <a:lvl8pPr marL="3678543" algn="l" defTabSz="1051012" rtl="0" eaLnBrk="1" latinLnBrk="0" hangingPunct="1">
                        <a:defRPr sz="2100" kern="1200">
                          <a:solidFill>
                            <a:schemeClr val="dk1"/>
                          </a:solidFill>
                          <a:latin typeface="Century Gothic"/>
                        </a:defRPr>
                      </a:lvl8pPr>
                      <a:lvl9pPr marL="4204049" algn="l" defTabSz="1051012" rtl="0" eaLnBrk="1" latinLnBrk="0" hangingPunct="1">
                        <a:defRPr sz="2100" kern="1200">
                          <a:solidFill>
                            <a:schemeClr val="dk1"/>
                          </a:solidFill>
                          <a:latin typeface="Century Gothic"/>
                        </a:defRPr>
                      </a:lvl9pPr>
                    </a:lstStyle>
                    <a:p>
                      <a:pPr algn="l"/>
                      <a:r>
                        <a:rPr lang="en-US" altLang="zh-CN" sz="1100" b="1" baseline="0" dirty="0" smtClean="0">
                          <a:solidFill>
                            <a:schemeClr val="tx1"/>
                          </a:solidFill>
                          <a:latin typeface="Arial" pitchFamily="34" charset="0"/>
                          <a:ea typeface="微软雅黑"/>
                          <a:cs typeface="Arial" pitchFamily="34" charset="0"/>
                        </a:rPr>
                        <a:t>Channel BW</a:t>
                      </a:r>
                      <a:endParaRPr lang="zh-CN" altLang="en-US" sz="1100" b="1" baseline="0" dirty="0">
                        <a:solidFill>
                          <a:schemeClr val="tx1"/>
                        </a:solidFill>
                        <a:latin typeface="Arial" pitchFamily="34" charset="0"/>
                        <a:ea typeface="微软雅黑"/>
                        <a:cs typeface="Arial" pitchFamily="34" charset="0"/>
                      </a:endParaRPr>
                    </a:p>
                  </a:txBody>
                  <a:tcPr marL="68583" marR="68583" marT="34295" marB="3429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B0F0">
                        <a:alpha val="70000"/>
                      </a:srgbClr>
                    </a:solidFill>
                  </a:tcPr>
                </a:tc>
                <a:tc>
                  <a:txBody>
                    <a:bodyPr/>
                    <a:lstStyle>
                      <a:defPPr>
                        <a:defRPr lang="zh-CN"/>
                      </a:defPPr>
                      <a:lvl1pPr marL="0" algn="l" defTabSz="1051012" rtl="0" eaLnBrk="1" latinLnBrk="0" hangingPunct="1">
                        <a:defRPr sz="2100" kern="1200">
                          <a:solidFill>
                            <a:schemeClr val="dk1"/>
                          </a:solidFill>
                          <a:latin typeface="Century Gothic"/>
                        </a:defRPr>
                      </a:lvl1pPr>
                      <a:lvl2pPr marL="525506" algn="l" defTabSz="1051012" rtl="0" eaLnBrk="1" latinLnBrk="0" hangingPunct="1">
                        <a:defRPr sz="2100" kern="1200">
                          <a:solidFill>
                            <a:schemeClr val="dk1"/>
                          </a:solidFill>
                          <a:latin typeface="Century Gothic"/>
                        </a:defRPr>
                      </a:lvl2pPr>
                      <a:lvl3pPr marL="1051012" algn="l" defTabSz="1051012" rtl="0" eaLnBrk="1" latinLnBrk="0" hangingPunct="1">
                        <a:defRPr sz="2100" kern="1200">
                          <a:solidFill>
                            <a:schemeClr val="dk1"/>
                          </a:solidFill>
                          <a:latin typeface="Century Gothic"/>
                        </a:defRPr>
                      </a:lvl3pPr>
                      <a:lvl4pPr marL="1576519" algn="l" defTabSz="1051012" rtl="0" eaLnBrk="1" latinLnBrk="0" hangingPunct="1">
                        <a:defRPr sz="2100" kern="1200">
                          <a:solidFill>
                            <a:schemeClr val="dk1"/>
                          </a:solidFill>
                          <a:latin typeface="Century Gothic"/>
                        </a:defRPr>
                      </a:lvl4pPr>
                      <a:lvl5pPr marL="2102026" algn="l" defTabSz="1051012" rtl="0" eaLnBrk="1" latinLnBrk="0" hangingPunct="1">
                        <a:defRPr sz="2100" kern="1200">
                          <a:solidFill>
                            <a:schemeClr val="dk1"/>
                          </a:solidFill>
                          <a:latin typeface="Century Gothic"/>
                        </a:defRPr>
                      </a:lvl5pPr>
                      <a:lvl6pPr marL="2627532" algn="l" defTabSz="1051012" rtl="0" eaLnBrk="1" latinLnBrk="0" hangingPunct="1">
                        <a:defRPr sz="2100" kern="1200">
                          <a:solidFill>
                            <a:schemeClr val="dk1"/>
                          </a:solidFill>
                          <a:latin typeface="Century Gothic"/>
                        </a:defRPr>
                      </a:lvl6pPr>
                      <a:lvl7pPr marL="3153038" algn="l" defTabSz="1051012" rtl="0" eaLnBrk="1" latinLnBrk="0" hangingPunct="1">
                        <a:defRPr sz="2100" kern="1200">
                          <a:solidFill>
                            <a:schemeClr val="dk1"/>
                          </a:solidFill>
                          <a:latin typeface="Century Gothic"/>
                        </a:defRPr>
                      </a:lvl7pPr>
                      <a:lvl8pPr marL="3678543" algn="l" defTabSz="1051012" rtl="0" eaLnBrk="1" latinLnBrk="0" hangingPunct="1">
                        <a:defRPr sz="2100" kern="1200">
                          <a:solidFill>
                            <a:schemeClr val="dk1"/>
                          </a:solidFill>
                          <a:latin typeface="Century Gothic"/>
                        </a:defRPr>
                      </a:lvl8pPr>
                      <a:lvl9pPr marL="4204049" algn="l" defTabSz="1051012" rtl="0" eaLnBrk="1" latinLnBrk="0" hangingPunct="1">
                        <a:defRPr sz="2100" kern="1200">
                          <a:solidFill>
                            <a:schemeClr val="dk1"/>
                          </a:solidFill>
                          <a:latin typeface="Century Gothic"/>
                        </a:defRPr>
                      </a:lvl9pPr>
                    </a:lstStyle>
                    <a:p>
                      <a:pPr algn="ctr">
                        <a:lnSpc>
                          <a:spcPct val="150000"/>
                        </a:lnSpc>
                        <a:spcAft>
                          <a:spcPts val="0"/>
                        </a:spcAft>
                      </a:pPr>
                      <a:r>
                        <a:rPr lang="en-US" altLang="zh-CN" sz="1100" kern="100" dirty="0" smtClean="0">
                          <a:latin typeface="Arial" pitchFamily="34" charset="0"/>
                          <a:ea typeface="微软雅黑"/>
                          <a:cs typeface="Arial" pitchFamily="34" charset="0"/>
                        </a:rPr>
                        <a:t>100Hz</a:t>
                      </a:r>
                      <a:endParaRPr lang="zh-CN" sz="1100" kern="100" dirty="0">
                        <a:latin typeface="Arial" pitchFamily="34" charset="0"/>
                        <a:ea typeface="微软雅黑"/>
                        <a:cs typeface="Arial" pitchFamily="34" charset="0"/>
                      </a:endParaRPr>
                    </a:p>
                  </a:txBody>
                  <a:tcPr marL="51435" marR="51435"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solidFill>
                  </a:tcPr>
                </a:tc>
                <a:tc>
                  <a:txBody>
                    <a:bodyPr/>
                    <a:lstStyle>
                      <a:defPPr>
                        <a:defRPr lang="zh-CN"/>
                      </a:defPPr>
                      <a:lvl1pPr marL="0" algn="l" defTabSz="1051012" rtl="0" eaLnBrk="1" latinLnBrk="0" hangingPunct="1">
                        <a:defRPr sz="2100" kern="1200">
                          <a:solidFill>
                            <a:schemeClr val="dk1"/>
                          </a:solidFill>
                          <a:latin typeface="Century Gothic"/>
                        </a:defRPr>
                      </a:lvl1pPr>
                      <a:lvl2pPr marL="525506" algn="l" defTabSz="1051012" rtl="0" eaLnBrk="1" latinLnBrk="0" hangingPunct="1">
                        <a:defRPr sz="2100" kern="1200">
                          <a:solidFill>
                            <a:schemeClr val="dk1"/>
                          </a:solidFill>
                          <a:latin typeface="Century Gothic"/>
                        </a:defRPr>
                      </a:lvl2pPr>
                      <a:lvl3pPr marL="1051012" algn="l" defTabSz="1051012" rtl="0" eaLnBrk="1" latinLnBrk="0" hangingPunct="1">
                        <a:defRPr sz="2100" kern="1200">
                          <a:solidFill>
                            <a:schemeClr val="dk1"/>
                          </a:solidFill>
                          <a:latin typeface="Century Gothic"/>
                        </a:defRPr>
                      </a:lvl3pPr>
                      <a:lvl4pPr marL="1576519" algn="l" defTabSz="1051012" rtl="0" eaLnBrk="1" latinLnBrk="0" hangingPunct="1">
                        <a:defRPr sz="2100" kern="1200">
                          <a:solidFill>
                            <a:schemeClr val="dk1"/>
                          </a:solidFill>
                          <a:latin typeface="Century Gothic"/>
                        </a:defRPr>
                      </a:lvl4pPr>
                      <a:lvl5pPr marL="2102026" algn="l" defTabSz="1051012" rtl="0" eaLnBrk="1" latinLnBrk="0" hangingPunct="1">
                        <a:defRPr sz="2100" kern="1200">
                          <a:solidFill>
                            <a:schemeClr val="dk1"/>
                          </a:solidFill>
                          <a:latin typeface="Century Gothic"/>
                        </a:defRPr>
                      </a:lvl5pPr>
                      <a:lvl6pPr marL="2627532" algn="l" defTabSz="1051012" rtl="0" eaLnBrk="1" latinLnBrk="0" hangingPunct="1">
                        <a:defRPr sz="2100" kern="1200">
                          <a:solidFill>
                            <a:schemeClr val="dk1"/>
                          </a:solidFill>
                          <a:latin typeface="Century Gothic"/>
                        </a:defRPr>
                      </a:lvl6pPr>
                      <a:lvl7pPr marL="3153038" algn="l" defTabSz="1051012" rtl="0" eaLnBrk="1" latinLnBrk="0" hangingPunct="1">
                        <a:defRPr sz="2100" kern="1200">
                          <a:solidFill>
                            <a:schemeClr val="dk1"/>
                          </a:solidFill>
                          <a:latin typeface="Century Gothic"/>
                        </a:defRPr>
                      </a:lvl7pPr>
                      <a:lvl8pPr marL="3678543" algn="l" defTabSz="1051012" rtl="0" eaLnBrk="1" latinLnBrk="0" hangingPunct="1">
                        <a:defRPr sz="2100" kern="1200">
                          <a:solidFill>
                            <a:schemeClr val="dk1"/>
                          </a:solidFill>
                          <a:latin typeface="Century Gothic"/>
                        </a:defRPr>
                      </a:lvl8pPr>
                      <a:lvl9pPr marL="4204049" algn="l" defTabSz="1051012" rtl="0" eaLnBrk="1" latinLnBrk="0" hangingPunct="1">
                        <a:defRPr sz="2100" kern="1200">
                          <a:solidFill>
                            <a:schemeClr val="dk1"/>
                          </a:solidFill>
                          <a:latin typeface="Century Gothic"/>
                        </a:defRPr>
                      </a:lvl9pPr>
                    </a:lstStyle>
                    <a:p>
                      <a:pPr algn="ctr">
                        <a:lnSpc>
                          <a:spcPct val="150000"/>
                        </a:lnSpc>
                        <a:spcAft>
                          <a:spcPts val="0"/>
                        </a:spcAft>
                      </a:pPr>
                      <a:r>
                        <a:rPr lang="en-US" altLang="zh-CN" sz="1100" kern="100" dirty="0" smtClean="0">
                          <a:latin typeface="Arial" pitchFamily="34" charset="0"/>
                          <a:ea typeface="微软雅黑"/>
                          <a:cs typeface="Arial" pitchFamily="34" charset="0"/>
                        </a:rPr>
                        <a:t>7.8~500kHz</a:t>
                      </a:r>
                      <a:endParaRPr lang="zh-CN" sz="1100" kern="100" dirty="0">
                        <a:latin typeface="Arial" pitchFamily="34" charset="0"/>
                        <a:ea typeface="微软雅黑"/>
                        <a:cs typeface="Arial" pitchFamily="34" charset="0"/>
                      </a:endParaRPr>
                    </a:p>
                  </a:txBody>
                  <a:tcPr marL="51435" marR="51435"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solidFill>
                  </a:tcPr>
                </a:tc>
                <a:tc>
                  <a:txBody>
                    <a:bodyPr/>
                    <a:lstStyle>
                      <a:defPPr>
                        <a:defRPr lang="zh-CN"/>
                      </a:defPPr>
                      <a:lvl1pPr marL="0" algn="l" defTabSz="1051012" rtl="0" eaLnBrk="1" latinLnBrk="0" hangingPunct="1">
                        <a:defRPr sz="2100" kern="1200">
                          <a:solidFill>
                            <a:schemeClr val="dk1"/>
                          </a:solidFill>
                          <a:latin typeface="Century Gothic"/>
                        </a:defRPr>
                      </a:lvl1pPr>
                      <a:lvl2pPr marL="525506" algn="l" defTabSz="1051012" rtl="0" eaLnBrk="1" latinLnBrk="0" hangingPunct="1">
                        <a:defRPr sz="2100" kern="1200">
                          <a:solidFill>
                            <a:schemeClr val="dk1"/>
                          </a:solidFill>
                          <a:latin typeface="Century Gothic"/>
                        </a:defRPr>
                      </a:lvl2pPr>
                      <a:lvl3pPr marL="1051012" algn="l" defTabSz="1051012" rtl="0" eaLnBrk="1" latinLnBrk="0" hangingPunct="1">
                        <a:defRPr sz="2100" kern="1200">
                          <a:solidFill>
                            <a:schemeClr val="dk1"/>
                          </a:solidFill>
                          <a:latin typeface="Century Gothic"/>
                        </a:defRPr>
                      </a:lvl3pPr>
                      <a:lvl4pPr marL="1576519" algn="l" defTabSz="1051012" rtl="0" eaLnBrk="1" latinLnBrk="0" hangingPunct="1">
                        <a:defRPr sz="2100" kern="1200">
                          <a:solidFill>
                            <a:schemeClr val="dk1"/>
                          </a:solidFill>
                          <a:latin typeface="Century Gothic"/>
                        </a:defRPr>
                      </a:lvl4pPr>
                      <a:lvl5pPr marL="2102026" algn="l" defTabSz="1051012" rtl="0" eaLnBrk="1" latinLnBrk="0" hangingPunct="1">
                        <a:defRPr sz="2100" kern="1200">
                          <a:solidFill>
                            <a:schemeClr val="dk1"/>
                          </a:solidFill>
                          <a:latin typeface="Century Gothic"/>
                        </a:defRPr>
                      </a:lvl5pPr>
                      <a:lvl6pPr marL="2627532" algn="l" defTabSz="1051012" rtl="0" eaLnBrk="1" latinLnBrk="0" hangingPunct="1">
                        <a:defRPr sz="2100" kern="1200">
                          <a:solidFill>
                            <a:schemeClr val="dk1"/>
                          </a:solidFill>
                          <a:latin typeface="Century Gothic"/>
                        </a:defRPr>
                      </a:lvl6pPr>
                      <a:lvl7pPr marL="3153038" algn="l" defTabSz="1051012" rtl="0" eaLnBrk="1" latinLnBrk="0" hangingPunct="1">
                        <a:defRPr sz="2100" kern="1200">
                          <a:solidFill>
                            <a:schemeClr val="dk1"/>
                          </a:solidFill>
                          <a:latin typeface="Century Gothic"/>
                        </a:defRPr>
                      </a:lvl7pPr>
                      <a:lvl8pPr marL="3678543" algn="l" defTabSz="1051012" rtl="0" eaLnBrk="1" latinLnBrk="0" hangingPunct="1">
                        <a:defRPr sz="2100" kern="1200">
                          <a:solidFill>
                            <a:schemeClr val="dk1"/>
                          </a:solidFill>
                          <a:latin typeface="Century Gothic"/>
                        </a:defRPr>
                      </a:lvl8pPr>
                      <a:lvl9pPr marL="4204049" algn="l" defTabSz="1051012" rtl="0" eaLnBrk="1" latinLnBrk="0" hangingPunct="1">
                        <a:defRPr sz="2100" kern="1200">
                          <a:solidFill>
                            <a:schemeClr val="dk1"/>
                          </a:solidFill>
                          <a:latin typeface="Century Gothic"/>
                        </a:defRPr>
                      </a:lvl9pPr>
                    </a:lstStyle>
                    <a:p>
                      <a:pPr algn="ctr">
                        <a:lnSpc>
                          <a:spcPct val="150000"/>
                        </a:lnSpc>
                        <a:spcAft>
                          <a:spcPts val="0"/>
                        </a:spcAft>
                      </a:pPr>
                      <a:r>
                        <a:rPr lang="en-US" altLang="zh-CN" sz="1100" kern="100" dirty="0" smtClean="0">
                          <a:latin typeface="Arial" pitchFamily="34" charset="0"/>
                          <a:ea typeface="微软雅黑"/>
                          <a:cs typeface="Arial" pitchFamily="34" charset="0"/>
                        </a:rPr>
                        <a:t>200kHz</a:t>
                      </a:r>
                      <a:endParaRPr lang="zh-CN" sz="1100" kern="100" dirty="0">
                        <a:latin typeface="Arial" pitchFamily="34" charset="0"/>
                        <a:ea typeface="微软雅黑"/>
                        <a:cs typeface="Arial" pitchFamily="34" charset="0"/>
                      </a:endParaRPr>
                    </a:p>
                  </a:txBody>
                  <a:tcPr marL="51435" marR="51435"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solidFill>
                  </a:tcPr>
                </a:tc>
                <a:tc>
                  <a:txBody>
                    <a:bodyPr/>
                    <a:lstStyle>
                      <a:defPPr>
                        <a:defRPr lang="zh-CN"/>
                      </a:defPPr>
                      <a:lvl1pPr marL="0" algn="l" defTabSz="1051012" rtl="0" eaLnBrk="1" latinLnBrk="0" hangingPunct="1">
                        <a:defRPr sz="2100" kern="1200">
                          <a:solidFill>
                            <a:schemeClr val="dk1"/>
                          </a:solidFill>
                          <a:latin typeface="Century Gothic"/>
                        </a:defRPr>
                      </a:lvl1pPr>
                      <a:lvl2pPr marL="525506" algn="l" defTabSz="1051012" rtl="0" eaLnBrk="1" latinLnBrk="0" hangingPunct="1">
                        <a:defRPr sz="2100" kern="1200">
                          <a:solidFill>
                            <a:schemeClr val="dk1"/>
                          </a:solidFill>
                          <a:latin typeface="Century Gothic"/>
                        </a:defRPr>
                      </a:lvl2pPr>
                      <a:lvl3pPr marL="1051012" algn="l" defTabSz="1051012" rtl="0" eaLnBrk="1" latinLnBrk="0" hangingPunct="1">
                        <a:defRPr sz="2100" kern="1200">
                          <a:solidFill>
                            <a:schemeClr val="dk1"/>
                          </a:solidFill>
                          <a:latin typeface="Century Gothic"/>
                        </a:defRPr>
                      </a:lvl3pPr>
                      <a:lvl4pPr marL="1576519" algn="l" defTabSz="1051012" rtl="0" eaLnBrk="1" latinLnBrk="0" hangingPunct="1">
                        <a:defRPr sz="2100" kern="1200">
                          <a:solidFill>
                            <a:schemeClr val="dk1"/>
                          </a:solidFill>
                          <a:latin typeface="Century Gothic"/>
                        </a:defRPr>
                      </a:lvl4pPr>
                      <a:lvl5pPr marL="2102026" algn="l" defTabSz="1051012" rtl="0" eaLnBrk="1" latinLnBrk="0" hangingPunct="1">
                        <a:defRPr sz="2100" kern="1200">
                          <a:solidFill>
                            <a:schemeClr val="dk1"/>
                          </a:solidFill>
                          <a:latin typeface="Century Gothic"/>
                        </a:defRPr>
                      </a:lvl5pPr>
                      <a:lvl6pPr marL="2627532" algn="l" defTabSz="1051012" rtl="0" eaLnBrk="1" latinLnBrk="0" hangingPunct="1">
                        <a:defRPr sz="2100" kern="1200">
                          <a:solidFill>
                            <a:schemeClr val="dk1"/>
                          </a:solidFill>
                          <a:latin typeface="Century Gothic"/>
                        </a:defRPr>
                      </a:lvl6pPr>
                      <a:lvl7pPr marL="3153038" algn="l" defTabSz="1051012" rtl="0" eaLnBrk="1" latinLnBrk="0" hangingPunct="1">
                        <a:defRPr sz="2100" kern="1200">
                          <a:solidFill>
                            <a:schemeClr val="dk1"/>
                          </a:solidFill>
                          <a:latin typeface="Century Gothic"/>
                        </a:defRPr>
                      </a:lvl7pPr>
                      <a:lvl8pPr marL="3678543" algn="l" defTabSz="1051012" rtl="0" eaLnBrk="1" latinLnBrk="0" hangingPunct="1">
                        <a:defRPr sz="2100" kern="1200">
                          <a:solidFill>
                            <a:schemeClr val="dk1"/>
                          </a:solidFill>
                          <a:latin typeface="Century Gothic"/>
                        </a:defRPr>
                      </a:lvl8pPr>
                      <a:lvl9pPr marL="4204049" algn="l" defTabSz="1051012" rtl="0" eaLnBrk="1" latinLnBrk="0" hangingPunct="1">
                        <a:defRPr sz="2100" kern="1200">
                          <a:solidFill>
                            <a:schemeClr val="dk1"/>
                          </a:solidFill>
                          <a:latin typeface="Century Gothic"/>
                        </a:defRPr>
                      </a:lvl9pPr>
                    </a:lstStyle>
                    <a:p>
                      <a:pPr algn="ctr">
                        <a:lnSpc>
                          <a:spcPct val="150000"/>
                        </a:lnSpc>
                        <a:spcAft>
                          <a:spcPts val="0"/>
                        </a:spcAft>
                      </a:pPr>
                      <a:r>
                        <a:rPr lang="en-US" altLang="zh-CN" sz="1100" kern="100" dirty="0" smtClean="0">
                          <a:latin typeface="Arial" pitchFamily="34" charset="0"/>
                          <a:ea typeface="微软雅黑"/>
                          <a:cs typeface="Arial" pitchFamily="34" charset="0"/>
                        </a:rPr>
                        <a:t>1.4~20MHz</a:t>
                      </a:r>
                      <a:endParaRPr lang="zh-CN" sz="1100" kern="100" dirty="0">
                        <a:latin typeface="Arial" pitchFamily="34" charset="0"/>
                        <a:ea typeface="微软雅黑"/>
                        <a:cs typeface="Arial" pitchFamily="34" charset="0"/>
                      </a:endParaRPr>
                    </a:p>
                  </a:txBody>
                  <a:tcPr marL="51435" marR="51435"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solidFill>
                  </a:tcPr>
                </a:tc>
                <a:tc>
                  <a:txBody>
                    <a:bodyPr/>
                    <a:lstStyle>
                      <a:defPPr>
                        <a:defRPr lang="zh-CN"/>
                      </a:defPPr>
                      <a:lvl1pPr marL="0" algn="l" defTabSz="1051012" rtl="0" eaLnBrk="1" latinLnBrk="0" hangingPunct="1">
                        <a:defRPr sz="2100" kern="1200">
                          <a:solidFill>
                            <a:schemeClr val="dk1"/>
                          </a:solidFill>
                          <a:latin typeface="Century Gothic"/>
                        </a:defRPr>
                      </a:lvl1pPr>
                      <a:lvl2pPr marL="525506" algn="l" defTabSz="1051012" rtl="0" eaLnBrk="1" latinLnBrk="0" hangingPunct="1">
                        <a:defRPr sz="2100" kern="1200">
                          <a:solidFill>
                            <a:schemeClr val="dk1"/>
                          </a:solidFill>
                          <a:latin typeface="Century Gothic"/>
                        </a:defRPr>
                      </a:lvl2pPr>
                      <a:lvl3pPr marL="1051012" algn="l" defTabSz="1051012" rtl="0" eaLnBrk="1" latinLnBrk="0" hangingPunct="1">
                        <a:defRPr sz="2100" kern="1200">
                          <a:solidFill>
                            <a:schemeClr val="dk1"/>
                          </a:solidFill>
                          <a:latin typeface="Century Gothic"/>
                        </a:defRPr>
                      </a:lvl3pPr>
                      <a:lvl4pPr marL="1576519" algn="l" defTabSz="1051012" rtl="0" eaLnBrk="1" latinLnBrk="0" hangingPunct="1">
                        <a:defRPr sz="2100" kern="1200">
                          <a:solidFill>
                            <a:schemeClr val="dk1"/>
                          </a:solidFill>
                          <a:latin typeface="Century Gothic"/>
                        </a:defRPr>
                      </a:lvl4pPr>
                      <a:lvl5pPr marL="2102026" algn="l" defTabSz="1051012" rtl="0" eaLnBrk="1" latinLnBrk="0" hangingPunct="1">
                        <a:defRPr sz="2100" kern="1200">
                          <a:solidFill>
                            <a:schemeClr val="dk1"/>
                          </a:solidFill>
                          <a:latin typeface="Century Gothic"/>
                        </a:defRPr>
                      </a:lvl5pPr>
                      <a:lvl6pPr marL="2627532" algn="l" defTabSz="1051012" rtl="0" eaLnBrk="1" latinLnBrk="0" hangingPunct="1">
                        <a:defRPr sz="2100" kern="1200">
                          <a:solidFill>
                            <a:schemeClr val="dk1"/>
                          </a:solidFill>
                          <a:latin typeface="Century Gothic"/>
                        </a:defRPr>
                      </a:lvl6pPr>
                      <a:lvl7pPr marL="3153038" algn="l" defTabSz="1051012" rtl="0" eaLnBrk="1" latinLnBrk="0" hangingPunct="1">
                        <a:defRPr sz="2100" kern="1200">
                          <a:solidFill>
                            <a:schemeClr val="dk1"/>
                          </a:solidFill>
                          <a:latin typeface="Century Gothic"/>
                        </a:defRPr>
                      </a:lvl7pPr>
                      <a:lvl8pPr marL="3678543" algn="l" defTabSz="1051012" rtl="0" eaLnBrk="1" latinLnBrk="0" hangingPunct="1">
                        <a:defRPr sz="2100" kern="1200">
                          <a:solidFill>
                            <a:schemeClr val="dk1"/>
                          </a:solidFill>
                          <a:latin typeface="Century Gothic"/>
                        </a:defRPr>
                      </a:lvl8pPr>
                      <a:lvl9pPr marL="4204049" algn="l" defTabSz="1051012" rtl="0" eaLnBrk="1" latinLnBrk="0" hangingPunct="1">
                        <a:defRPr sz="2100" kern="1200">
                          <a:solidFill>
                            <a:schemeClr val="dk1"/>
                          </a:solidFill>
                          <a:latin typeface="Century Gothic"/>
                        </a:defRPr>
                      </a:lvl9pPr>
                    </a:lstStyle>
                    <a:p>
                      <a:pPr marL="0" marR="0" indent="0" algn="ctr" defTabSz="457189" rtl="0" eaLnBrk="1" fontAlgn="auto" latinLnBrk="0" hangingPunct="1">
                        <a:lnSpc>
                          <a:spcPct val="150000"/>
                        </a:lnSpc>
                        <a:spcBef>
                          <a:spcPts val="0"/>
                        </a:spcBef>
                        <a:spcAft>
                          <a:spcPts val="0"/>
                        </a:spcAft>
                        <a:buClrTx/>
                        <a:buSzTx/>
                        <a:buFontTx/>
                        <a:buNone/>
                        <a:tabLst/>
                        <a:defRPr/>
                      </a:pPr>
                      <a:r>
                        <a:rPr lang="en-US" altLang="zh-CN" sz="1100" kern="100" dirty="0" smtClean="0">
                          <a:latin typeface="Arial" pitchFamily="34" charset="0"/>
                          <a:ea typeface="微软雅黑"/>
                          <a:cs typeface="Arial" pitchFamily="34" charset="0"/>
                        </a:rPr>
                        <a:t>1.4~20MHz</a:t>
                      </a:r>
                      <a:endParaRPr lang="zh-CN" altLang="zh-CN" sz="1100" kern="100" dirty="0" smtClean="0">
                        <a:latin typeface="Arial" pitchFamily="34" charset="0"/>
                        <a:ea typeface="微软雅黑"/>
                        <a:cs typeface="Arial" pitchFamily="34" charset="0"/>
                      </a:endParaRPr>
                    </a:p>
                  </a:txBody>
                  <a:tcPr marL="51435" marR="51435"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solidFill>
                  </a:tcPr>
                </a:tc>
                <a:tc>
                  <a:txBody>
                    <a:bodyPr/>
                    <a:lstStyle>
                      <a:defPPr>
                        <a:defRPr lang="zh-CN"/>
                      </a:defPPr>
                      <a:lvl1pPr marL="0" algn="l" defTabSz="1051012" rtl="0" eaLnBrk="1" latinLnBrk="0" hangingPunct="1">
                        <a:defRPr sz="2100" kern="1200">
                          <a:solidFill>
                            <a:schemeClr val="dk1"/>
                          </a:solidFill>
                          <a:latin typeface="Century Gothic"/>
                        </a:defRPr>
                      </a:lvl1pPr>
                      <a:lvl2pPr marL="525506" algn="l" defTabSz="1051012" rtl="0" eaLnBrk="1" latinLnBrk="0" hangingPunct="1">
                        <a:defRPr sz="2100" kern="1200">
                          <a:solidFill>
                            <a:schemeClr val="dk1"/>
                          </a:solidFill>
                          <a:latin typeface="Century Gothic"/>
                        </a:defRPr>
                      </a:lvl2pPr>
                      <a:lvl3pPr marL="1051012" algn="l" defTabSz="1051012" rtl="0" eaLnBrk="1" latinLnBrk="0" hangingPunct="1">
                        <a:defRPr sz="2100" kern="1200">
                          <a:solidFill>
                            <a:schemeClr val="dk1"/>
                          </a:solidFill>
                          <a:latin typeface="Century Gothic"/>
                        </a:defRPr>
                      </a:lvl3pPr>
                      <a:lvl4pPr marL="1576519" algn="l" defTabSz="1051012" rtl="0" eaLnBrk="1" latinLnBrk="0" hangingPunct="1">
                        <a:defRPr sz="2100" kern="1200">
                          <a:solidFill>
                            <a:schemeClr val="dk1"/>
                          </a:solidFill>
                          <a:latin typeface="Century Gothic"/>
                        </a:defRPr>
                      </a:lvl4pPr>
                      <a:lvl5pPr marL="2102026" algn="l" defTabSz="1051012" rtl="0" eaLnBrk="1" latinLnBrk="0" hangingPunct="1">
                        <a:defRPr sz="2100" kern="1200">
                          <a:solidFill>
                            <a:schemeClr val="dk1"/>
                          </a:solidFill>
                          <a:latin typeface="Century Gothic"/>
                        </a:defRPr>
                      </a:lvl5pPr>
                      <a:lvl6pPr marL="2627532" algn="l" defTabSz="1051012" rtl="0" eaLnBrk="1" latinLnBrk="0" hangingPunct="1">
                        <a:defRPr sz="2100" kern="1200">
                          <a:solidFill>
                            <a:schemeClr val="dk1"/>
                          </a:solidFill>
                          <a:latin typeface="Century Gothic"/>
                        </a:defRPr>
                      </a:lvl6pPr>
                      <a:lvl7pPr marL="3153038" algn="l" defTabSz="1051012" rtl="0" eaLnBrk="1" latinLnBrk="0" hangingPunct="1">
                        <a:defRPr sz="2100" kern="1200">
                          <a:solidFill>
                            <a:schemeClr val="dk1"/>
                          </a:solidFill>
                          <a:latin typeface="Century Gothic"/>
                        </a:defRPr>
                      </a:lvl7pPr>
                      <a:lvl8pPr marL="3678543" algn="l" defTabSz="1051012" rtl="0" eaLnBrk="1" latinLnBrk="0" hangingPunct="1">
                        <a:defRPr sz="2100" kern="1200">
                          <a:solidFill>
                            <a:schemeClr val="dk1"/>
                          </a:solidFill>
                          <a:latin typeface="Century Gothic"/>
                        </a:defRPr>
                      </a:lvl8pPr>
                      <a:lvl9pPr marL="4204049" algn="l" defTabSz="1051012" rtl="0" eaLnBrk="1" latinLnBrk="0" hangingPunct="1">
                        <a:defRPr sz="2100" kern="1200">
                          <a:solidFill>
                            <a:schemeClr val="dk1"/>
                          </a:solidFill>
                          <a:latin typeface="Century Gothic"/>
                        </a:defRPr>
                      </a:lvl9pPr>
                    </a:lstStyle>
                    <a:p>
                      <a:pPr algn="ctr">
                        <a:lnSpc>
                          <a:spcPct val="150000"/>
                        </a:lnSpc>
                        <a:spcAft>
                          <a:spcPts val="0"/>
                        </a:spcAft>
                      </a:pPr>
                      <a:r>
                        <a:rPr lang="en-US" altLang="zh-CN" sz="1100" kern="100" dirty="0" smtClean="0">
                          <a:latin typeface="Arial" pitchFamily="34" charset="0"/>
                          <a:ea typeface="微软雅黑"/>
                          <a:cs typeface="Arial" pitchFamily="34" charset="0"/>
                        </a:rPr>
                        <a:t>1.4MHz</a:t>
                      </a:r>
                      <a:endParaRPr lang="zh-CN" sz="1100" kern="100" dirty="0">
                        <a:latin typeface="Arial" pitchFamily="34" charset="0"/>
                        <a:ea typeface="微软雅黑"/>
                        <a:cs typeface="Arial" pitchFamily="34" charset="0"/>
                      </a:endParaRPr>
                    </a:p>
                  </a:txBody>
                  <a:tcPr marL="51435" marR="51435"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solidFill>
                  </a:tcPr>
                </a:tc>
                <a:tc>
                  <a:txBody>
                    <a:bodyPr/>
                    <a:lstStyle>
                      <a:defPPr>
                        <a:defRPr lang="zh-CN"/>
                      </a:defPPr>
                      <a:lvl1pPr marL="0" algn="l" defTabSz="1051012" rtl="0" eaLnBrk="1" latinLnBrk="0" hangingPunct="1">
                        <a:defRPr sz="2100" kern="1200">
                          <a:solidFill>
                            <a:schemeClr val="dk1"/>
                          </a:solidFill>
                          <a:latin typeface="Century Gothic"/>
                        </a:defRPr>
                      </a:lvl1pPr>
                      <a:lvl2pPr marL="525506" algn="l" defTabSz="1051012" rtl="0" eaLnBrk="1" latinLnBrk="0" hangingPunct="1">
                        <a:defRPr sz="2100" kern="1200">
                          <a:solidFill>
                            <a:schemeClr val="dk1"/>
                          </a:solidFill>
                          <a:latin typeface="Century Gothic"/>
                        </a:defRPr>
                      </a:lvl2pPr>
                      <a:lvl3pPr marL="1051012" algn="l" defTabSz="1051012" rtl="0" eaLnBrk="1" latinLnBrk="0" hangingPunct="1">
                        <a:defRPr sz="2100" kern="1200">
                          <a:solidFill>
                            <a:schemeClr val="dk1"/>
                          </a:solidFill>
                          <a:latin typeface="Century Gothic"/>
                        </a:defRPr>
                      </a:lvl3pPr>
                      <a:lvl4pPr marL="1576519" algn="l" defTabSz="1051012" rtl="0" eaLnBrk="1" latinLnBrk="0" hangingPunct="1">
                        <a:defRPr sz="2100" kern="1200">
                          <a:solidFill>
                            <a:schemeClr val="dk1"/>
                          </a:solidFill>
                          <a:latin typeface="Century Gothic"/>
                        </a:defRPr>
                      </a:lvl4pPr>
                      <a:lvl5pPr marL="2102026" algn="l" defTabSz="1051012" rtl="0" eaLnBrk="1" latinLnBrk="0" hangingPunct="1">
                        <a:defRPr sz="2100" kern="1200">
                          <a:solidFill>
                            <a:schemeClr val="dk1"/>
                          </a:solidFill>
                          <a:latin typeface="Century Gothic"/>
                        </a:defRPr>
                      </a:lvl5pPr>
                      <a:lvl6pPr marL="2627532" algn="l" defTabSz="1051012" rtl="0" eaLnBrk="1" latinLnBrk="0" hangingPunct="1">
                        <a:defRPr sz="2100" kern="1200">
                          <a:solidFill>
                            <a:schemeClr val="dk1"/>
                          </a:solidFill>
                          <a:latin typeface="Century Gothic"/>
                        </a:defRPr>
                      </a:lvl6pPr>
                      <a:lvl7pPr marL="3153038" algn="l" defTabSz="1051012" rtl="0" eaLnBrk="1" latinLnBrk="0" hangingPunct="1">
                        <a:defRPr sz="2100" kern="1200">
                          <a:solidFill>
                            <a:schemeClr val="dk1"/>
                          </a:solidFill>
                          <a:latin typeface="Century Gothic"/>
                        </a:defRPr>
                      </a:lvl7pPr>
                      <a:lvl8pPr marL="3678543" algn="l" defTabSz="1051012" rtl="0" eaLnBrk="1" latinLnBrk="0" hangingPunct="1">
                        <a:defRPr sz="2100" kern="1200">
                          <a:solidFill>
                            <a:schemeClr val="dk1"/>
                          </a:solidFill>
                          <a:latin typeface="Century Gothic"/>
                        </a:defRPr>
                      </a:lvl8pPr>
                      <a:lvl9pPr marL="4204049" algn="l" defTabSz="1051012" rtl="0" eaLnBrk="1" latinLnBrk="0" hangingPunct="1">
                        <a:defRPr sz="2100" kern="1200">
                          <a:solidFill>
                            <a:schemeClr val="dk1"/>
                          </a:solidFill>
                          <a:latin typeface="Century Gothic"/>
                        </a:defRPr>
                      </a:lvl9pPr>
                    </a:lstStyle>
                    <a:p>
                      <a:pPr algn="ctr">
                        <a:lnSpc>
                          <a:spcPct val="150000"/>
                        </a:lnSpc>
                        <a:spcAft>
                          <a:spcPts val="0"/>
                        </a:spcAft>
                      </a:pPr>
                      <a:r>
                        <a:rPr lang="en-US" altLang="zh-CN" sz="1100" kern="100" dirty="0" smtClean="0">
                          <a:latin typeface="Arial" pitchFamily="34" charset="0"/>
                          <a:ea typeface="微软雅黑"/>
                          <a:cs typeface="Arial" pitchFamily="34" charset="0"/>
                        </a:rPr>
                        <a:t>180KHz</a:t>
                      </a:r>
                      <a:endParaRPr lang="zh-CN" sz="1100" kern="100" dirty="0">
                        <a:latin typeface="Arial" pitchFamily="34" charset="0"/>
                        <a:ea typeface="微软雅黑"/>
                        <a:cs typeface="Arial" pitchFamily="34" charset="0"/>
                      </a:endParaRPr>
                    </a:p>
                  </a:txBody>
                  <a:tcPr marL="51435" marR="51435"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10003"/>
                  </a:ext>
                </a:extLst>
              </a:tr>
              <a:tr h="392765">
                <a:tc>
                  <a:txBody>
                    <a:bodyPr/>
                    <a:lstStyle>
                      <a:defPPr>
                        <a:defRPr lang="zh-CN"/>
                      </a:defPPr>
                      <a:lvl1pPr marL="0" algn="l" defTabSz="1051012" rtl="0" eaLnBrk="1" latinLnBrk="0" hangingPunct="1">
                        <a:defRPr sz="2100" kern="1200">
                          <a:solidFill>
                            <a:schemeClr val="dk1"/>
                          </a:solidFill>
                          <a:latin typeface="Century Gothic"/>
                        </a:defRPr>
                      </a:lvl1pPr>
                      <a:lvl2pPr marL="525506" algn="l" defTabSz="1051012" rtl="0" eaLnBrk="1" latinLnBrk="0" hangingPunct="1">
                        <a:defRPr sz="2100" kern="1200">
                          <a:solidFill>
                            <a:schemeClr val="dk1"/>
                          </a:solidFill>
                          <a:latin typeface="Century Gothic"/>
                        </a:defRPr>
                      </a:lvl2pPr>
                      <a:lvl3pPr marL="1051012" algn="l" defTabSz="1051012" rtl="0" eaLnBrk="1" latinLnBrk="0" hangingPunct="1">
                        <a:defRPr sz="2100" kern="1200">
                          <a:solidFill>
                            <a:schemeClr val="dk1"/>
                          </a:solidFill>
                          <a:latin typeface="Century Gothic"/>
                        </a:defRPr>
                      </a:lvl3pPr>
                      <a:lvl4pPr marL="1576519" algn="l" defTabSz="1051012" rtl="0" eaLnBrk="1" latinLnBrk="0" hangingPunct="1">
                        <a:defRPr sz="2100" kern="1200">
                          <a:solidFill>
                            <a:schemeClr val="dk1"/>
                          </a:solidFill>
                          <a:latin typeface="Century Gothic"/>
                        </a:defRPr>
                      </a:lvl4pPr>
                      <a:lvl5pPr marL="2102026" algn="l" defTabSz="1051012" rtl="0" eaLnBrk="1" latinLnBrk="0" hangingPunct="1">
                        <a:defRPr sz="2100" kern="1200">
                          <a:solidFill>
                            <a:schemeClr val="dk1"/>
                          </a:solidFill>
                          <a:latin typeface="Century Gothic"/>
                        </a:defRPr>
                      </a:lvl5pPr>
                      <a:lvl6pPr marL="2627532" algn="l" defTabSz="1051012" rtl="0" eaLnBrk="1" latinLnBrk="0" hangingPunct="1">
                        <a:defRPr sz="2100" kern="1200">
                          <a:solidFill>
                            <a:schemeClr val="dk1"/>
                          </a:solidFill>
                          <a:latin typeface="Century Gothic"/>
                        </a:defRPr>
                      </a:lvl6pPr>
                      <a:lvl7pPr marL="3153038" algn="l" defTabSz="1051012" rtl="0" eaLnBrk="1" latinLnBrk="0" hangingPunct="1">
                        <a:defRPr sz="2100" kern="1200">
                          <a:solidFill>
                            <a:schemeClr val="dk1"/>
                          </a:solidFill>
                          <a:latin typeface="Century Gothic"/>
                        </a:defRPr>
                      </a:lvl7pPr>
                      <a:lvl8pPr marL="3678543" algn="l" defTabSz="1051012" rtl="0" eaLnBrk="1" latinLnBrk="0" hangingPunct="1">
                        <a:defRPr sz="2100" kern="1200">
                          <a:solidFill>
                            <a:schemeClr val="dk1"/>
                          </a:solidFill>
                          <a:latin typeface="Century Gothic"/>
                        </a:defRPr>
                      </a:lvl8pPr>
                      <a:lvl9pPr marL="4204049" algn="l" defTabSz="1051012" rtl="0" eaLnBrk="1" latinLnBrk="0" hangingPunct="1">
                        <a:defRPr sz="2100" kern="1200">
                          <a:solidFill>
                            <a:schemeClr val="dk1"/>
                          </a:solidFill>
                          <a:latin typeface="Century Gothic"/>
                        </a:defRPr>
                      </a:lvl9pPr>
                    </a:lstStyle>
                    <a:p>
                      <a:pPr algn="l"/>
                      <a:r>
                        <a:rPr lang="en-US" altLang="zh-CN" sz="1100" b="1" baseline="0" dirty="0" smtClean="0">
                          <a:solidFill>
                            <a:schemeClr val="tx1"/>
                          </a:solidFill>
                          <a:latin typeface="Arial" pitchFamily="34" charset="0"/>
                          <a:ea typeface="微软雅黑"/>
                          <a:cs typeface="Arial" pitchFamily="34" charset="0"/>
                        </a:rPr>
                        <a:t>System BW</a:t>
                      </a:r>
                      <a:endParaRPr lang="zh-CN" altLang="en-US" sz="1100" b="1" baseline="0" dirty="0">
                        <a:solidFill>
                          <a:schemeClr val="tx1"/>
                        </a:solidFill>
                        <a:latin typeface="Arial" pitchFamily="34" charset="0"/>
                        <a:ea typeface="微软雅黑"/>
                        <a:cs typeface="Arial" pitchFamily="34" charset="0"/>
                      </a:endParaRPr>
                    </a:p>
                  </a:txBody>
                  <a:tcPr marL="68583" marR="68583" marT="34295" marB="3429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B0F0">
                        <a:alpha val="70000"/>
                      </a:srgbClr>
                    </a:solidFill>
                  </a:tcPr>
                </a:tc>
                <a:tc>
                  <a:txBody>
                    <a:bodyPr/>
                    <a:lstStyle>
                      <a:defPPr>
                        <a:defRPr lang="zh-CN"/>
                      </a:defPPr>
                      <a:lvl1pPr marL="0" algn="l" defTabSz="1051012" rtl="0" eaLnBrk="1" latinLnBrk="0" hangingPunct="1">
                        <a:defRPr sz="2100" kern="1200">
                          <a:solidFill>
                            <a:schemeClr val="dk1"/>
                          </a:solidFill>
                          <a:latin typeface="Century Gothic"/>
                        </a:defRPr>
                      </a:lvl1pPr>
                      <a:lvl2pPr marL="525506" algn="l" defTabSz="1051012" rtl="0" eaLnBrk="1" latinLnBrk="0" hangingPunct="1">
                        <a:defRPr sz="2100" kern="1200">
                          <a:solidFill>
                            <a:schemeClr val="dk1"/>
                          </a:solidFill>
                          <a:latin typeface="Century Gothic"/>
                        </a:defRPr>
                      </a:lvl2pPr>
                      <a:lvl3pPr marL="1051012" algn="l" defTabSz="1051012" rtl="0" eaLnBrk="1" latinLnBrk="0" hangingPunct="1">
                        <a:defRPr sz="2100" kern="1200">
                          <a:solidFill>
                            <a:schemeClr val="dk1"/>
                          </a:solidFill>
                          <a:latin typeface="Century Gothic"/>
                        </a:defRPr>
                      </a:lvl3pPr>
                      <a:lvl4pPr marL="1576519" algn="l" defTabSz="1051012" rtl="0" eaLnBrk="1" latinLnBrk="0" hangingPunct="1">
                        <a:defRPr sz="2100" kern="1200">
                          <a:solidFill>
                            <a:schemeClr val="dk1"/>
                          </a:solidFill>
                          <a:latin typeface="Century Gothic"/>
                        </a:defRPr>
                      </a:lvl4pPr>
                      <a:lvl5pPr marL="2102026" algn="l" defTabSz="1051012" rtl="0" eaLnBrk="1" latinLnBrk="0" hangingPunct="1">
                        <a:defRPr sz="2100" kern="1200">
                          <a:solidFill>
                            <a:schemeClr val="dk1"/>
                          </a:solidFill>
                          <a:latin typeface="Century Gothic"/>
                        </a:defRPr>
                      </a:lvl5pPr>
                      <a:lvl6pPr marL="2627532" algn="l" defTabSz="1051012" rtl="0" eaLnBrk="1" latinLnBrk="0" hangingPunct="1">
                        <a:defRPr sz="2100" kern="1200">
                          <a:solidFill>
                            <a:schemeClr val="dk1"/>
                          </a:solidFill>
                          <a:latin typeface="Century Gothic"/>
                        </a:defRPr>
                      </a:lvl6pPr>
                      <a:lvl7pPr marL="3153038" algn="l" defTabSz="1051012" rtl="0" eaLnBrk="1" latinLnBrk="0" hangingPunct="1">
                        <a:defRPr sz="2100" kern="1200">
                          <a:solidFill>
                            <a:schemeClr val="dk1"/>
                          </a:solidFill>
                          <a:latin typeface="Century Gothic"/>
                        </a:defRPr>
                      </a:lvl7pPr>
                      <a:lvl8pPr marL="3678543" algn="l" defTabSz="1051012" rtl="0" eaLnBrk="1" latinLnBrk="0" hangingPunct="1">
                        <a:defRPr sz="2100" kern="1200">
                          <a:solidFill>
                            <a:schemeClr val="dk1"/>
                          </a:solidFill>
                          <a:latin typeface="Century Gothic"/>
                        </a:defRPr>
                      </a:lvl8pPr>
                      <a:lvl9pPr marL="4204049" algn="l" defTabSz="1051012" rtl="0" eaLnBrk="1" latinLnBrk="0" hangingPunct="1">
                        <a:defRPr sz="2100" kern="1200">
                          <a:solidFill>
                            <a:schemeClr val="dk1"/>
                          </a:solidFill>
                          <a:latin typeface="Century Gothic"/>
                        </a:defRPr>
                      </a:lvl9pPr>
                    </a:lstStyle>
                    <a:p>
                      <a:pPr algn="ctr">
                        <a:lnSpc>
                          <a:spcPct val="150000"/>
                        </a:lnSpc>
                        <a:spcAft>
                          <a:spcPts val="0"/>
                        </a:spcAft>
                      </a:pPr>
                      <a:r>
                        <a:rPr lang="en-US" altLang="zh-CN" sz="1100" kern="100" dirty="0" smtClean="0">
                          <a:latin typeface="Arial" pitchFamily="34" charset="0"/>
                          <a:ea typeface="微软雅黑"/>
                          <a:cs typeface="Arial" pitchFamily="34" charset="0"/>
                        </a:rPr>
                        <a:t>100KHz</a:t>
                      </a:r>
                      <a:endParaRPr lang="zh-CN" sz="1100" kern="100" dirty="0">
                        <a:latin typeface="Arial" pitchFamily="34" charset="0"/>
                        <a:ea typeface="微软雅黑"/>
                        <a:cs typeface="Arial" pitchFamily="34" charset="0"/>
                      </a:endParaRPr>
                    </a:p>
                  </a:txBody>
                  <a:tcPr marL="51435" marR="51435"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lumMod val="75000"/>
                      </a:sysClr>
                    </a:solidFill>
                  </a:tcPr>
                </a:tc>
                <a:tc>
                  <a:txBody>
                    <a:bodyPr/>
                    <a:lstStyle>
                      <a:defPPr>
                        <a:defRPr lang="zh-CN"/>
                      </a:defPPr>
                      <a:lvl1pPr marL="0" algn="l" defTabSz="1051012" rtl="0" eaLnBrk="1" latinLnBrk="0" hangingPunct="1">
                        <a:defRPr sz="2100" kern="1200">
                          <a:solidFill>
                            <a:schemeClr val="dk1"/>
                          </a:solidFill>
                          <a:latin typeface="Century Gothic"/>
                        </a:defRPr>
                      </a:lvl1pPr>
                      <a:lvl2pPr marL="525506" algn="l" defTabSz="1051012" rtl="0" eaLnBrk="1" latinLnBrk="0" hangingPunct="1">
                        <a:defRPr sz="2100" kern="1200">
                          <a:solidFill>
                            <a:schemeClr val="dk1"/>
                          </a:solidFill>
                          <a:latin typeface="Century Gothic"/>
                        </a:defRPr>
                      </a:lvl2pPr>
                      <a:lvl3pPr marL="1051012" algn="l" defTabSz="1051012" rtl="0" eaLnBrk="1" latinLnBrk="0" hangingPunct="1">
                        <a:defRPr sz="2100" kern="1200">
                          <a:solidFill>
                            <a:schemeClr val="dk1"/>
                          </a:solidFill>
                          <a:latin typeface="Century Gothic"/>
                        </a:defRPr>
                      </a:lvl3pPr>
                      <a:lvl4pPr marL="1576519" algn="l" defTabSz="1051012" rtl="0" eaLnBrk="1" latinLnBrk="0" hangingPunct="1">
                        <a:defRPr sz="2100" kern="1200">
                          <a:solidFill>
                            <a:schemeClr val="dk1"/>
                          </a:solidFill>
                          <a:latin typeface="Century Gothic"/>
                        </a:defRPr>
                      </a:lvl4pPr>
                      <a:lvl5pPr marL="2102026" algn="l" defTabSz="1051012" rtl="0" eaLnBrk="1" latinLnBrk="0" hangingPunct="1">
                        <a:defRPr sz="2100" kern="1200">
                          <a:solidFill>
                            <a:schemeClr val="dk1"/>
                          </a:solidFill>
                          <a:latin typeface="Century Gothic"/>
                        </a:defRPr>
                      </a:lvl5pPr>
                      <a:lvl6pPr marL="2627532" algn="l" defTabSz="1051012" rtl="0" eaLnBrk="1" latinLnBrk="0" hangingPunct="1">
                        <a:defRPr sz="2100" kern="1200">
                          <a:solidFill>
                            <a:schemeClr val="dk1"/>
                          </a:solidFill>
                          <a:latin typeface="Century Gothic"/>
                        </a:defRPr>
                      </a:lvl6pPr>
                      <a:lvl7pPr marL="3153038" algn="l" defTabSz="1051012" rtl="0" eaLnBrk="1" latinLnBrk="0" hangingPunct="1">
                        <a:defRPr sz="2100" kern="1200">
                          <a:solidFill>
                            <a:schemeClr val="dk1"/>
                          </a:solidFill>
                          <a:latin typeface="Century Gothic"/>
                        </a:defRPr>
                      </a:lvl7pPr>
                      <a:lvl8pPr marL="3678543" algn="l" defTabSz="1051012" rtl="0" eaLnBrk="1" latinLnBrk="0" hangingPunct="1">
                        <a:defRPr sz="2100" kern="1200">
                          <a:solidFill>
                            <a:schemeClr val="dk1"/>
                          </a:solidFill>
                          <a:latin typeface="Century Gothic"/>
                        </a:defRPr>
                      </a:lvl8pPr>
                      <a:lvl9pPr marL="4204049" algn="l" defTabSz="1051012" rtl="0" eaLnBrk="1" latinLnBrk="0" hangingPunct="1">
                        <a:defRPr sz="2100" kern="1200">
                          <a:solidFill>
                            <a:schemeClr val="dk1"/>
                          </a:solidFill>
                          <a:latin typeface="Century Gothic"/>
                        </a:defRPr>
                      </a:lvl9pPr>
                    </a:lstStyle>
                    <a:p>
                      <a:pPr marL="0" marR="0" indent="0" algn="ctr" defTabSz="457189" rtl="0" eaLnBrk="1" fontAlgn="auto" latinLnBrk="0" hangingPunct="1">
                        <a:lnSpc>
                          <a:spcPct val="150000"/>
                        </a:lnSpc>
                        <a:spcBef>
                          <a:spcPts val="0"/>
                        </a:spcBef>
                        <a:spcAft>
                          <a:spcPts val="0"/>
                        </a:spcAft>
                        <a:buClrTx/>
                        <a:buSzTx/>
                        <a:buFontTx/>
                        <a:buNone/>
                        <a:tabLst/>
                        <a:defRPr/>
                      </a:pPr>
                      <a:r>
                        <a:rPr lang="en-US" altLang="zh-CN" sz="1100" kern="100" dirty="0" smtClean="0">
                          <a:latin typeface="Arial" pitchFamily="34" charset="0"/>
                          <a:ea typeface="微软雅黑"/>
                          <a:cs typeface="Arial" pitchFamily="34" charset="0"/>
                        </a:rPr>
                        <a:t>125kHz</a:t>
                      </a:r>
                      <a:endParaRPr lang="zh-CN" altLang="zh-CN" sz="1100" kern="100" dirty="0" smtClean="0">
                        <a:latin typeface="Arial" pitchFamily="34" charset="0"/>
                        <a:ea typeface="微软雅黑"/>
                        <a:cs typeface="Arial" pitchFamily="34" charset="0"/>
                      </a:endParaRPr>
                    </a:p>
                  </a:txBody>
                  <a:tcPr marL="51435" marR="51435"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lumMod val="75000"/>
                      </a:sysClr>
                    </a:solidFill>
                  </a:tcPr>
                </a:tc>
                <a:tc>
                  <a:txBody>
                    <a:bodyPr/>
                    <a:lstStyle>
                      <a:defPPr>
                        <a:defRPr lang="zh-CN"/>
                      </a:defPPr>
                      <a:lvl1pPr marL="0" algn="l" defTabSz="1051012" rtl="0" eaLnBrk="1" latinLnBrk="0" hangingPunct="1">
                        <a:defRPr sz="2100" kern="1200">
                          <a:solidFill>
                            <a:schemeClr val="dk1"/>
                          </a:solidFill>
                          <a:latin typeface="Century Gothic"/>
                        </a:defRPr>
                      </a:lvl1pPr>
                      <a:lvl2pPr marL="525506" algn="l" defTabSz="1051012" rtl="0" eaLnBrk="1" latinLnBrk="0" hangingPunct="1">
                        <a:defRPr sz="2100" kern="1200">
                          <a:solidFill>
                            <a:schemeClr val="dk1"/>
                          </a:solidFill>
                          <a:latin typeface="Century Gothic"/>
                        </a:defRPr>
                      </a:lvl2pPr>
                      <a:lvl3pPr marL="1051012" algn="l" defTabSz="1051012" rtl="0" eaLnBrk="1" latinLnBrk="0" hangingPunct="1">
                        <a:defRPr sz="2100" kern="1200">
                          <a:solidFill>
                            <a:schemeClr val="dk1"/>
                          </a:solidFill>
                          <a:latin typeface="Century Gothic"/>
                        </a:defRPr>
                      </a:lvl3pPr>
                      <a:lvl4pPr marL="1576519" algn="l" defTabSz="1051012" rtl="0" eaLnBrk="1" latinLnBrk="0" hangingPunct="1">
                        <a:defRPr sz="2100" kern="1200">
                          <a:solidFill>
                            <a:schemeClr val="dk1"/>
                          </a:solidFill>
                          <a:latin typeface="Century Gothic"/>
                        </a:defRPr>
                      </a:lvl4pPr>
                      <a:lvl5pPr marL="2102026" algn="l" defTabSz="1051012" rtl="0" eaLnBrk="1" latinLnBrk="0" hangingPunct="1">
                        <a:defRPr sz="2100" kern="1200">
                          <a:solidFill>
                            <a:schemeClr val="dk1"/>
                          </a:solidFill>
                          <a:latin typeface="Century Gothic"/>
                        </a:defRPr>
                      </a:lvl5pPr>
                      <a:lvl6pPr marL="2627532" algn="l" defTabSz="1051012" rtl="0" eaLnBrk="1" latinLnBrk="0" hangingPunct="1">
                        <a:defRPr sz="2100" kern="1200">
                          <a:solidFill>
                            <a:schemeClr val="dk1"/>
                          </a:solidFill>
                          <a:latin typeface="Century Gothic"/>
                        </a:defRPr>
                      </a:lvl6pPr>
                      <a:lvl7pPr marL="3153038" algn="l" defTabSz="1051012" rtl="0" eaLnBrk="1" latinLnBrk="0" hangingPunct="1">
                        <a:defRPr sz="2100" kern="1200">
                          <a:solidFill>
                            <a:schemeClr val="dk1"/>
                          </a:solidFill>
                          <a:latin typeface="Century Gothic"/>
                        </a:defRPr>
                      </a:lvl7pPr>
                      <a:lvl8pPr marL="3678543" algn="l" defTabSz="1051012" rtl="0" eaLnBrk="1" latinLnBrk="0" hangingPunct="1">
                        <a:defRPr sz="2100" kern="1200">
                          <a:solidFill>
                            <a:schemeClr val="dk1"/>
                          </a:solidFill>
                          <a:latin typeface="Century Gothic"/>
                        </a:defRPr>
                      </a:lvl8pPr>
                      <a:lvl9pPr marL="4204049" algn="l" defTabSz="1051012" rtl="0" eaLnBrk="1" latinLnBrk="0" hangingPunct="1">
                        <a:defRPr sz="2100" kern="1200">
                          <a:solidFill>
                            <a:schemeClr val="dk1"/>
                          </a:solidFill>
                          <a:latin typeface="Century Gothic"/>
                        </a:defRPr>
                      </a:lvl9pPr>
                    </a:lstStyle>
                    <a:p>
                      <a:pPr algn="ctr">
                        <a:lnSpc>
                          <a:spcPct val="150000"/>
                        </a:lnSpc>
                        <a:spcAft>
                          <a:spcPts val="0"/>
                        </a:spcAft>
                      </a:pPr>
                      <a:r>
                        <a:rPr lang="en-US" altLang="zh-CN" sz="1100" kern="100" dirty="0" smtClean="0">
                          <a:latin typeface="Arial" pitchFamily="34" charset="0"/>
                          <a:ea typeface="微软雅黑"/>
                          <a:cs typeface="Arial" pitchFamily="34" charset="0"/>
                        </a:rPr>
                        <a:t>1.4MHz</a:t>
                      </a:r>
                      <a:endParaRPr lang="zh-CN" sz="1100" kern="100" dirty="0">
                        <a:latin typeface="Arial" pitchFamily="34" charset="0"/>
                        <a:ea typeface="微软雅黑"/>
                        <a:cs typeface="Arial" pitchFamily="34" charset="0"/>
                      </a:endParaRPr>
                    </a:p>
                  </a:txBody>
                  <a:tcPr marL="51435" marR="51435"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lumMod val="75000"/>
                      </a:sysClr>
                    </a:solidFill>
                  </a:tcPr>
                </a:tc>
                <a:tc>
                  <a:txBody>
                    <a:bodyPr/>
                    <a:lstStyle>
                      <a:defPPr>
                        <a:defRPr lang="zh-CN"/>
                      </a:defPPr>
                      <a:lvl1pPr marL="0" algn="l" defTabSz="1051012" rtl="0" eaLnBrk="1" latinLnBrk="0" hangingPunct="1">
                        <a:defRPr sz="2100" kern="1200">
                          <a:solidFill>
                            <a:schemeClr val="dk1"/>
                          </a:solidFill>
                          <a:latin typeface="Century Gothic"/>
                        </a:defRPr>
                      </a:lvl1pPr>
                      <a:lvl2pPr marL="525506" algn="l" defTabSz="1051012" rtl="0" eaLnBrk="1" latinLnBrk="0" hangingPunct="1">
                        <a:defRPr sz="2100" kern="1200">
                          <a:solidFill>
                            <a:schemeClr val="dk1"/>
                          </a:solidFill>
                          <a:latin typeface="Century Gothic"/>
                        </a:defRPr>
                      </a:lvl2pPr>
                      <a:lvl3pPr marL="1051012" algn="l" defTabSz="1051012" rtl="0" eaLnBrk="1" latinLnBrk="0" hangingPunct="1">
                        <a:defRPr sz="2100" kern="1200">
                          <a:solidFill>
                            <a:schemeClr val="dk1"/>
                          </a:solidFill>
                          <a:latin typeface="Century Gothic"/>
                        </a:defRPr>
                      </a:lvl3pPr>
                      <a:lvl4pPr marL="1576519" algn="l" defTabSz="1051012" rtl="0" eaLnBrk="1" latinLnBrk="0" hangingPunct="1">
                        <a:defRPr sz="2100" kern="1200">
                          <a:solidFill>
                            <a:schemeClr val="dk1"/>
                          </a:solidFill>
                          <a:latin typeface="Century Gothic"/>
                        </a:defRPr>
                      </a:lvl4pPr>
                      <a:lvl5pPr marL="2102026" algn="l" defTabSz="1051012" rtl="0" eaLnBrk="1" latinLnBrk="0" hangingPunct="1">
                        <a:defRPr sz="2100" kern="1200">
                          <a:solidFill>
                            <a:schemeClr val="dk1"/>
                          </a:solidFill>
                          <a:latin typeface="Century Gothic"/>
                        </a:defRPr>
                      </a:lvl5pPr>
                      <a:lvl6pPr marL="2627532" algn="l" defTabSz="1051012" rtl="0" eaLnBrk="1" latinLnBrk="0" hangingPunct="1">
                        <a:defRPr sz="2100" kern="1200">
                          <a:solidFill>
                            <a:schemeClr val="dk1"/>
                          </a:solidFill>
                          <a:latin typeface="Century Gothic"/>
                        </a:defRPr>
                      </a:lvl6pPr>
                      <a:lvl7pPr marL="3153038" algn="l" defTabSz="1051012" rtl="0" eaLnBrk="1" latinLnBrk="0" hangingPunct="1">
                        <a:defRPr sz="2100" kern="1200">
                          <a:solidFill>
                            <a:schemeClr val="dk1"/>
                          </a:solidFill>
                          <a:latin typeface="Century Gothic"/>
                        </a:defRPr>
                      </a:lvl7pPr>
                      <a:lvl8pPr marL="3678543" algn="l" defTabSz="1051012" rtl="0" eaLnBrk="1" latinLnBrk="0" hangingPunct="1">
                        <a:defRPr sz="2100" kern="1200">
                          <a:solidFill>
                            <a:schemeClr val="dk1"/>
                          </a:solidFill>
                          <a:latin typeface="Century Gothic"/>
                        </a:defRPr>
                      </a:lvl8pPr>
                      <a:lvl9pPr marL="4204049" algn="l" defTabSz="1051012" rtl="0" eaLnBrk="1" latinLnBrk="0" hangingPunct="1">
                        <a:defRPr sz="2100" kern="1200">
                          <a:solidFill>
                            <a:schemeClr val="dk1"/>
                          </a:solidFill>
                          <a:latin typeface="Century Gothic"/>
                        </a:defRPr>
                      </a:lvl9pPr>
                    </a:lstStyle>
                    <a:p>
                      <a:pPr algn="ctr">
                        <a:lnSpc>
                          <a:spcPct val="150000"/>
                        </a:lnSpc>
                        <a:spcAft>
                          <a:spcPts val="0"/>
                        </a:spcAft>
                      </a:pPr>
                      <a:r>
                        <a:rPr lang="en-US" altLang="zh-CN" sz="1100" kern="100" dirty="0" smtClean="0">
                          <a:latin typeface="Arial" pitchFamily="34" charset="0"/>
                          <a:ea typeface="微软雅黑"/>
                          <a:cs typeface="Arial" pitchFamily="34" charset="0"/>
                        </a:rPr>
                        <a:t>1.4~20MHz</a:t>
                      </a:r>
                      <a:endParaRPr lang="zh-CN" sz="1100" kern="100" dirty="0">
                        <a:latin typeface="Arial" pitchFamily="34" charset="0"/>
                        <a:ea typeface="微软雅黑"/>
                        <a:cs typeface="Arial" pitchFamily="34" charset="0"/>
                      </a:endParaRPr>
                    </a:p>
                  </a:txBody>
                  <a:tcPr marL="51435" marR="51435"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lumMod val="75000"/>
                      </a:sysClr>
                    </a:solidFill>
                  </a:tcPr>
                </a:tc>
                <a:tc>
                  <a:txBody>
                    <a:bodyPr/>
                    <a:lstStyle>
                      <a:defPPr>
                        <a:defRPr lang="zh-CN"/>
                      </a:defPPr>
                      <a:lvl1pPr marL="0" algn="l" defTabSz="1051012" rtl="0" eaLnBrk="1" latinLnBrk="0" hangingPunct="1">
                        <a:defRPr sz="2100" kern="1200">
                          <a:solidFill>
                            <a:schemeClr val="dk1"/>
                          </a:solidFill>
                          <a:latin typeface="Century Gothic"/>
                        </a:defRPr>
                      </a:lvl1pPr>
                      <a:lvl2pPr marL="525506" algn="l" defTabSz="1051012" rtl="0" eaLnBrk="1" latinLnBrk="0" hangingPunct="1">
                        <a:defRPr sz="2100" kern="1200">
                          <a:solidFill>
                            <a:schemeClr val="dk1"/>
                          </a:solidFill>
                          <a:latin typeface="Century Gothic"/>
                        </a:defRPr>
                      </a:lvl2pPr>
                      <a:lvl3pPr marL="1051012" algn="l" defTabSz="1051012" rtl="0" eaLnBrk="1" latinLnBrk="0" hangingPunct="1">
                        <a:defRPr sz="2100" kern="1200">
                          <a:solidFill>
                            <a:schemeClr val="dk1"/>
                          </a:solidFill>
                          <a:latin typeface="Century Gothic"/>
                        </a:defRPr>
                      </a:lvl3pPr>
                      <a:lvl4pPr marL="1576519" algn="l" defTabSz="1051012" rtl="0" eaLnBrk="1" latinLnBrk="0" hangingPunct="1">
                        <a:defRPr sz="2100" kern="1200">
                          <a:solidFill>
                            <a:schemeClr val="dk1"/>
                          </a:solidFill>
                          <a:latin typeface="Century Gothic"/>
                        </a:defRPr>
                      </a:lvl4pPr>
                      <a:lvl5pPr marL="2102026" algn="l" defTabSz="1051012" rtl="0" eaLnBrk="1" latinLnBrk="0" hangingPunct="1">
                        <a:defRPr sz="2100" kern="1200">
                          <a:solidFill>
                            <a:schemeClr val="dk1"/>
                          </a:solidFill>
                          <a:latin typeface="Century Gothic"/>
                        </a:defRPr>
                      </a:lvl5pPr>
                      <a:lvl6pPr marL="2627532" algn="l" defTabSz="1051012" rtl="0" eaLnBrk="1" latinLnBrk="0" hangingPunct="1">
                        <a:defRPr sz="2100" kern="1200">
                          <a:solidFill>
                            <a:schemeClr val="dk1"/>
                          </a:solidFill>
                          <a:latin typeface="Century Gothic"/>
                        </a:defRPr>
                      </a:lvl6pPr>
                      <a:lvl7pPr marL="3153038" algn="l" defTabSz="1051012" rtl="0" eaLnBrk="1" latinLnBrk="0" hangingPunct="1">
                        <a:defRPr sz="2100" kern="1200">
                          <a:solidFill>
                            <a:schemeClr val="dk1"/>
                          </a:solidFill>
                          <a:latin typeface="Century Gothic"/>
                        </a:defRPr>
                      </a:lvl7pPr>
                      <a:lvl8pPr marL="3678543" algn="l" defTabSz="1051012" rtl="0" eaLnBrk="1" latinLnBrk="0" hangingPunct="1">
                        <a:defRPr sz="2100" kern="1200">
                          <a:solidFill>
                            <a:schemeClr val="dk1"/>
                          </a:solidFill>
                          <a:latin typeface="Century Gothic"/>
                        </a:defRPr>
                      </a:lvl8pPr>
                      <a:lvl9pPr marL="4204049" algn="l" defTabSz="1051012" rtl="0" eaLnBrk="1" latinLnBrk="0" hangingPunct="1">
                        <a:defRPr sz="2100" kern="1200">
                          <a:solidFill>
                            <a:schemeClr val="dk1"/>
                          </a:solidFill>
                          <a:latin typeface="Century Gothic"/>
                        </a:defRPr>
                      </a:lvl9pPr>
                    </a:lstStyle>
                    <a:p>
                      <a:pPr marL="0" marR="0" indent="0" algn="ctr" defTabSz="457189" rtl="0" eaLnBrk="1" fontAlgn="auto" latinLnBrk="0" hangingPunct="1">
                        <a:lnSpc>
                          <a:spcPct val="150000"/>
                        </a:lnSpc>
                        <a:spcBef>
                          <a:spcPts val="0"/>
                        </a:spcBef>
                        <a:spcAft>
                          <a:spcPts val="0"/>
                        </a:spcAft>
                        <a:buClrTx/>
                        <a:buSzTx/>
                        <a:buFontTx/>
                        <a:buNone/>
                        <a:tabLst/>
                        <a:defRPr/>
                      </a:pPr>
                      <a:r>
                        <a:rPr lang="en-US" altLang="zh-CN" sz="1100" kern="100" dirty="0" smtClean="0">
                          <a:latin typeface="Arial" pitchFamily="34" charset="0"/>
                          <a:ea typeface="微软雅黑"/>
                          <a:cs typeface="Arial" pitchFamily="34" charset="0"/>
                        </a:rPr>
                        <a:t>1.4~20MHz</a:t>
                      </a:r>
                      <a:endParaRPr lang="zh-CN" altLang="zh-CN" sz="1100" kern="100" dirty="0" smtClean="0">
                        <a:latin typeface="Arial" pitchFamily="34" charset="0"/>
                        <a:ea typeface="微软雅黑"/>
                        <a:cs typeface="Arial" pitchFamily="34" charset="0"/>
                      </a:endParaRPr>
                    </a:p>
                  </a:txBody>
                  <a:tcPr marL="51435" marR="51435"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lumMod val="75000"/>
                      </a:sysClr>
                    </a:solidFill>
                  </a:tcPr>
                </a:tc>
                <a:tc>
                  <a:txBody>
                    <a:bodyPr/>
                    <a:lstStyle>
                      <a:defPPr>
                        <a:defRPr lang="zh-CN"/>
                      </a:defPPr>
                      <a:lvl1pPr marL="0" algn="l" defTabSz="1051012" rtl="0" eaLnBrk="1" latinLnBrk="0" hangingPunct="1">
                        <a:defRPr sz="2100" kern="1200">
                          <a:solidFill>
                            <a:schemeClr val="dk1"/>
                          </a:solidFill>
                          <a:latin typeface="Century Gothic"/>
                        </a:defRPr>
                      </a:lvl1pPr>
                      <a:lvl2pPr marL="525506" algn="l" defTabSz="1051012" rtl="0" eaLnBrk="1" latinLnBrk="0" hangingPunct="1">
                        <a:defRPr sz="2100" kern="1200">
                          <a:solidFill>
                            <a:schemeClr val="dk1"/>
                          </a:solidFill>
                          <a:latin typeface="Century Gothic"/>
                        </a:defRPr>
                      </a:lvl2pPr>
                      <a:lvl3pPr marL="1051012" algn="l" defTabSz="1051012" rtl="0" eaLnBrk="1" latinLnBrk="0" hangingPunct="1">
                        <a:defRPr sz="2100" kern="1200">
                          <a:solidFill>
                            <a:schemeClr val="dk1"/>
                          </a:solidFill>
                          <a:latin typeface="Century Gothic"/>
                        </a:defRPr>
                      </a:lvl3pPr>
                      <a:lvl4pPr marL="1576519" algn="l" defTabSz="1051012" rtl="0" eaLnBrk="1" latinLnBrk="0" hangingPunct="1">
                        <a:defRPr sz="2100" kern="1200">
                          <a:solidFill>
                            <a:schemeClr val="dk1"/>
                          </a:solidFill>
                          <a:latin typeface="Century Gothic"/>
                        </a:defRPr>
                      </a:lvl4pPr>
                      <a:lvl5pPr marL="2102026" algn="l" defTabSz="1051012" rtl="0" eaLnBrk="1" latinLnBrk="0" hangingPunct="1">
                        <a:defRPr sz="2100" kern="1200">
                          <a:solidFill>
                            <a:schemeClr val="dk1"/>
                          </a:solidFill>
                          <a:latin typeface="Century Gothic"/>
                        </a:defRPr>
                      </a:lvl5pPr>
                      <a:lvl6pPr marL="2627532" algn="l" defTabSz="1051012" rtl="0" eaLnBrk="1" latinLnBrk="0" hangingPunct="1">
                        <a:defRPr sz="2100" kern="1200">
                          <a:solidFill>
                            <a:schemeClr val="dk1"/>
                          </a:solidFill>
                          <a:latin typeface="Century Gothic"/>
                        </a:defRPr>
                      </a:lvl6pPr>
                      <a:lvl7pPr marL="3153038" algn="l" defTabSz="1051012" rtl="0" eaLnBrk="1" latinLnBrk="0" hangingPunct="1">
                        <a:defRPr sz="2100" kern="1200">
                          <a:solidFill>
                            <a:schemeClr val="dk1"/>
                          </a:solidFill>
                          <a:latin typeface="Century Gothic"/>
                        </a:defRPr>
                      </a:lvl7pPr>
                      <a:lvl8pPr marL="3678543" algn="l" defTabSz="1051012" rtl="0" eaLnBrk="1" latinLnBrk="0" hangingPunct="1">
                        <a:defRPr sz="2100" kern="1200">
                          <a:solidFill>
                            <a:schemeClr val="dk1"/>
                          </a:solidFill>
                          <a:latin typeface="Century Gothic"/>
                        </a:defRPr>
                      </a:lvl8pPr>
                      <a:lvl9pPr marL="4204049" algn="l" defTabSz="1051012" rtl="0" eaLnBrk="1" latinLnBrk="0" hangingPunct="1">
                        <a:defRPr sz="2100" kern="1200">
                          <a:solidFill>
                            <a:schemeClr val="dk1"/>
                          </a:solidFill>
                          <a:latin typeface="Century Gothic"/>
                        </a:defRPr>
                      </a:lvl9pPr>
                    </a:lstStyle>
                    <a:p>
                      <a:pPr algn="ctr">
                        <a:lnSpc>
                          <a:spcPct val="150000"/>
                        </a:lnSpc>
                        <a:spcAft>
                          <a:spcPts val="0"/>
                        </a:spcAft>
                      </a:pPr>
                      <a:r>
                        <a:rPr lang="en-US" altLang="zh-CN" sz="1100" kern="100" dirty="0" smtClean="0">
                          <a:latin typeface="Arial" pitchFamily="34" charset="0"/>
                          <a:ea typeface="微软雅黑"/>
                          <a:cs typeface="Arial" pitchFamily="34" charset="0"/>
                        </a:rPr>
                        <a:t>1.4MHz</a:t>
                      </a:r>
                      <a:endParaRPr lang="zh-CN" sz="1100" kern="100" dirty="0">
                        <a:latin typeface="Arial" pitchFamily="34" charset="0"/>
                        <a:ea typeface="微软雅黑"/>
                        <a:cs typeface="Arial" pitchFamily="34" charset="0"/>
                      </a:endParaRPr>
                    </a:p>
                  </a:txBody>
                  <a:tcPr marL="51435" marR="51435"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lumMod val="75000"/>
                      </a:sysClr>
                    </a:solidFill>
                  </a:tcPr>
                </a:tc>
                <a:tc>
                  <a:txBody>
                    <a:bodyPr/>
                    <a:lstStyle>
                      <a:defPPr>
                        <a:defRPr lang="zh-CN"/>
                      </a:defPPr>
                      <a:lvl1pPr marL="0" algn="l" defTabSz="1051012" rtl="0" eaLnBrk="1" latinLnBrk="0" hangingPunct="1">
                        <a:defRPr sz="2100" kern="1200">
                          <a:solidFill>
                            <a:schemeClr val="dk1"/>
                          </a:solidFill>
                          <a:latin typeface="Century Gothic"/>
                        </a:defRPr>
                      </a:lvl1pPr>
                      <a:lvl2pPr marL="525506" algn="l" defTabSz="1051012" rtl="0" eaLnBrk="1" latinLnBrk="0" hangingPunct="1">
                        <a:defRPr sz="2100" kern="1200">
                          <a:solidFill>
                            <a:schemeClr val="dk1"/>
                          </a:solidFill>
                          <a:latin typeface="Century Gothic"/>
                        </a:defRPr>
                      </a:lvl2pPr>
                      <a:lvl3pPr marL="1051012" algn="l" defTabSz="1051012" rtl="0" eaLnBrk="1" latinLnBrk="0" hangingPunct="1">
                        <a:defRPr sz="2100" kern="1200">
                          <a:solidFill>
                            <a:schemeClr val="dk1"/>
                          </a:solidFill>
                          <a:latin typeface="Century Gothic"/>
                        </a:defRPr>
                      </a:lvl3pPr>
                      <a:lvl4pPr marL="1576519" algn="l" defTabSz="1051012" rtl="0" eaLnBrk="1" latinLnBrk="0" hangingPunct="1">
                        <a:defRPr sz="2100" kern="1200">
                          <a:solidFill>
                            <a:schemeClr val="dk1"/>
                          </a:solidFill>
                          <a:latin typeface="Century Gothic"/>
                        </a:defRPr>
                      </a:lvl4pPr>
                      <a:lvl5pPr marL="2102026" algn="l" defTabSz="1051012" rtl="0" eaLnBrk="1" latinLnBrk="0" hangingPunct="1">
                        <a:defRPr sz="2100" kern="1200">
                          <a:solidFill>
                            <a:schemeClr val="dk1"/>
                          </a:solidFill>
                          <a:latin typeface="Century Gothic"/>
                        </a:defRPr>
                      </a:lvl5pPr>
                      <a:lvl6pPr marL="2627532" algn="l" defTabSz="1051012" rtl="0" eaLnBrk="1" latinLnBrk="0" hangingPunct="1">
                        <a:defRPr sz="2100" kern="1200">
                          <a:solidFill>
                            <a:schemeClr val="dk1"/>
                          </a:solidFill>
                          <a:latin typeface="Century Gothic"/>
                        </a:defRPr>
                      </a:lvl6pPr>
                      <a:lvl7pPr marL="3153038" algn="l" defTabSz="1051012" rtl="0" eaLnBrk="1" latinLnBrk="0" hangingPunct="1">
                        <a:defRPr sz="2100" kern="1200">
                          <a:solidFill>
                            <a:schemeClr val="dk1"/>
                          </a:solidFill>
                          <a:latin typeface="Century Gothic"/>
                        </a:defRPr>
                      </a:lvl7pPr>
                      <a:lvl8pPr marL="3678543" algn="l" defTabSz="1051012" rtl="0" eaLnBrk="1" latinLnBrk="0" hangingPunct="1">
                        <a:defRPr sz="2100" kern="1200">
                          <a:solidFill>
                            <a:schemeClr val="dk1"/>
                          </a:solidFill>
                          <a:latin typeface="Century Gothic"/>
                        </a:defRPr>
                      </a:lvl8pPr>
                      <a:lvl9pPr marL="4204049" algn="l" defTabSz="1051012" rtl="0" eaLnBrk="1" latinLnBrk="0" hangingPunct="1">
                        <a:defRPr sz="2100" kern="1200">
                          <a:solidFill>
                            <a:schemeClr val="dk1"/>
                          </a:solidFill>
                          <a:latin typeface="Century Gothic"/>
                        </a:defRPr>
                      </a:lvl9pPr>
                    </a:lstStyle>
                    <a:p>
                      <a:pPr algn="ctr">
                        <a:lnSpc>
                          <a:spcPct val="150000"/>
                        </a:lnSpc>
                        <a:spcAft>
                          <a:spcPts val="0"/>
                        </a:spcAft>
                      </a:pPr>
                      <a:r>
                        <a:rPr lang="en-US" altLang="zh-CN" sz="1100" kern="100" dirty="0" smtClean="0">
                          <a:latin typeface="Arial" pitchFamily="34" charset="0"/>
                          <a:ea typeface="微软雅黑"/>
                          <a:cs typeface="Arial" pitchFamily="34" charset="0"/>
                        </a:rPr>
                        <a:t>180KHz</a:t>
                      </a:r>
                      <a:endParaRPr lang="zh-CN" sz="1100" kern="100" dirty="0">
                        <a:latin typeface="Arial" pitchFamily="34" charset="0"/>
                        <a:ea typeface="微软雅黑"/>
                        <a:cs typeface="Arial" pitchFamily="34" charset="0"/>
                      </a:endParaRPr>
                    </a:p>
                  </a:txBody>
                  <a:tcPr marL="51435" marR="51435"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lumMod val="75000"/>
                      </a:sysClr>
                    </a:solidFill>
                  </a:tcPr>
                </a:tc>
                <a:extLst>
                  <a:ext uri="{0D108BD9-81ED-4DB2-BD59-A6C34878D82A}">
                    <a16:rowId xmlns:a16="http://schemas.microsoft.com/office/drawing/2014/main" xmlns="" val="10004"/>
                  </a:ext>
                </a:extLst>
              </a:tr>
              <a:tr h="641776">
                <a:tc>
                  <a:txBody>
                    <a:bodyPr/>
                    <a:lstStyle>
                      <a:defPPr>
                        <a:defRPr lang="zh-CN"/>
                      </a:defPPr>
                      <a:lvl1pPr marL="0" algn="l" defTabSz="1051012" rtl="0" eaLnBrk="1" latinLnBrk="0" hangingPunct="1">
                        <a:defRPr sz="2100" kern="1200">
                          <a:solidFill>
                            <a:schemeClr val="dk1"/>
                          </a:solidFill>
                          <a:latin typeface="Century Gothic"/>
                        </a:defRPr>
                      </a:lvl1pPr>
                      <a:lvl2pPr marL="525506" algn="l" defTabSz="1051012" rtl="0" eaLnBrk="1" latinLnBrk="0" hangingPunct="1">
                        <a:defRPr sz="2100" kern="1200">
                          <a:solidFill>
                            <a:schemeClr val="dk1"/>
                          </a:solidFill>
                          <a:latin typeface="Century Gothic"/>
                        </a:defRPr>
                      </a:lvl2pPr>
                      <a:lvl3pPr marL="1051012" algn="l" defTabSz="1051012" rtl="0" eaLnBrk="1" latinLnBrk="0" hangingPunct="1">
                        <a:defRPr sz="2100" kern="1200">
                          <a:solidFill>
                            <a:schemeClr val="dk1"/>
                          </a:solidFill>
                          <a:latin typeface="Century Gothic"/>
                        </a:defRPr>
                      </a:lvl3pPr>
                      <a:lvl4pPr marL="1576519" algn="l" defTabSz="1051012" rtl="0" eaLnBrk="1" latinLnBrk="0" hangingPunct="1">
                        <a:defRPr sz="2100" kern="1200">
                          <a:solidFill>
                            <a:schemeClr val="dk1"/>
                          </a:solidFill>
                          <a:latin typeface="Century Gothic"/>
                        </a:defRPr>
                      </a:lvl4pPr>
                      <a:lvl5pPr marL="2102026" algn="l" defTabSz="1051012" rtl="0" eaLnBrk="1" latinLnBrk="0" hangingPunct="1">
                        <a:defRPr sz="2100" kern="1200">
                          <a:solidFill>
                            <a:schemeClr val="dk1"/>
                          </a:solidFill>
                          <a:latin typeface="Century Gothic"/>
                        </a:defRPr>
                      </a:lvl5pPr>
                      <a:lvl6pPr marL="2627532" algn="l" defTabSz="1051012" rtl="0" eaLnBrk="1" latinLnBrk="0" hangingPunct="1">
                        <a:defRPr sz="2100" kern="1200">
                          <a:solidFill>
                            <a:schemeClr val="dk1"/>
                          </a:solidFill>
                          <a:latin typeface="Century Gothic"/>
                        </a:defRPr>
                      </a:lvl6pPr>
                      <a:lvl7pPr marL="3153038" algn="l" defTabSz="1051012" rtl="0" eaLnBrk="1" latinLnBrk="0" hangingPunct="1">
                        <a:defRPr sz="2100" kern="1200">
                          <a:solidFill>
                            <a:schemeClr val="dk1"/>
                          </a:solidFill>
                          <a:latin typeface="Century Gothic"/>
                        </a:defRPr>
                      </a:lvl7pPr>
                      <a:lvl8pPr marL="3678543" algn="l" defTabSz="1051012" rtl="0" eaLnBrk="1" latinLnBrk="0" hangingPunct="1">
                        <a:defRPr sz="2100" kern="1200">
                          <a:solidFill>
                            <a:schemeClr val="dk1"/>
                          </a:solidFill>
                          <a:latin typeface="Century Gothic"/>
                        </a:defRPr>
                      </a:lvl8pPr>
                      <a:lvl9pPr marL="4204049" algn="l" defTabSz="1051012" rtl="0" eaLnBrk="1" latinLnBrk="0" hangingPunct="1">
                        <a:defRPr sz="2100" kern="1200">
                          <a:solidFill>
                            <a:schemeClr val="dk1"/>
                          </a:solidFill>
                          <a:latin typeface="Century Gothic"/>
                        </a:defRPr>
                      </a:lvl9pPr>
                    </a:lstStyle>
                    <a:p>
                      <a:pPr algn="l"/>
                      <a:r>
                        <a:rPr lang="en-US" altLang="zh-CN" sz="1100" b="1" baseline="0" dirty="0" smtClean="0">
                          <a:solidFill>
                            <a:schemeClr val="tx1"/>
                          </a:solidFill>
                          <a:latin typeface="Arial" pitchFamily="34" charset="0"/>
                          <a:ea typeface="微软雅黑"/>
                          <a:cs typeface="Arial" pitchFamily="34" charset="0"/>
                        </a:rPr>
                        <a:t>Peak Data Rate</a:t>
                      </a:r>
                      <a:endParaRPr lang="zh-CN" altLang="en-US" sz="1100" b="1" baseline="0" dirty="0">
                        <a:solidFill>
                          <a:schemeClr val="tx1"/>
                        </a:solidFill>
                        <a:latin typeface="Arial" pitchFamily="34" charset="0"/>
                        <a:ea typeface="微软雅黑"/>
                        <a:cs typeface="Arial" pitchFamily="34" charset="0"/>
                      </a:endParaRPr>
                    </a:p>
                  </a:txBody>
                  <a:tcPr marL="68583" marR="68583" marT="34295" marB="3429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B0F0">
                        <a:alpha val="70000"/>
                      </a:srgbClr>
                    </a:solidFill>
                  </a:tcPr>
                </a:tc>
                <a:tc>
                  <a:txBody>
                    <a:bodyPr/>
                    <a:lstStyle>
                      <a:defPPr>
                        <a:defRPr lang="zh-CN"/>
                      </a:defPPr>
                      <a:lvl1pPr marL="0" algn="l" defTabSz="1051012" rtl="0" eaLnBrk="1" latinLnBrk="0" hangingPunct="1">
                        <a:defRPr sz="2100" kern="1200">
                          <a:solidFill>
                            <a:schemeClr val="dk1"/>
                          </a:solidFill>
                          <a:latin typeface="Century Gothic"/>
                        </a:defRPr>
                      </a:lvl1pPr>
                      <a:lvl2pPr marL="525506" algn="l" defTabSz="1051012" rtl="0" eaLnBrk="1" latinLnBrk="0" hangingPunct="1">
                        <a:defRPr sz="2100" kern="1200">
                          <a:solidFill>
                            <a:schemeClr val="dk1"/>
                          </a:solidFill>
                          <a:latin typeface="Century Gothic"/>
                        </a:defRPr>
                      </a:lvl2pPr>
                      <a:lvl3pPr marL="1051012" algn="l" defTabSz="1051012" rtl="0" eaLnBrk="1" latinLnBrk="0" hangingPunct="1">
                        <a:defRPr sz="2100" kern="1200">
                          <a:solidFill>
                            <a:schemeClr val="dk1"/>
                          </a:solidFill>
                          <a:latin typeface="Century Gothic"/>
                        </a:defRPr>
                      </a:lvl3pPr>
                      <a:lvl4pPr marL="1576519" algn="l" defTabSz="1051012" rtl="0" eaLnBrk="1" latinLnBrk="0" hangingPunct="1">
                        <a:defRPr sz="2100" kern="1200">
                          <a:solidFill>
                            <a:schemeClr val="dk1"/>
                          </a:solidFill>
                          <a:latin typeface="Century Gothic"/>
                        </a:defRPr>
                      </a:lvl4pPr>
                      <a:lvl5pPr marL="2102026" algn="l" defTabSz="1051012" rtl="0" eaLnBrk="1" latinLnBrk="0" hangingPunct="1">
                        <a:defRPr sz="2100" kern="1200">
                          <a:solidFill>
                            <a:schemeClr val="dk1"/>
                          </a:solidFill>
                          <a:latin typeface="Century Gothic"/>
                        </a:defRPr>
                      </a:lvl5pPr>
                      <a:lvl6pPr marL="2627532" algn="l" defTabSz="1051012" rtl="0" eaLnBrk="1" latinLnBrk="0" hangingPunct="1">
                        <a:defRPr sz="2100" kern="1200">
                          <a:solidFill>
                            <a:schemeClr val="dk1"/>
                          </a:solidFill>
                          <a:latin typeface="Century Gothic"/>
                        </a:defRPr>
                      </a:lvl6pPr>
                      <a:lvl7pPr marL="3153038" algn="l" defTabSz="1051012" rtl="0" eaLnBrk="1" latinLnBrk="0" hangingPunct="1">
                        <a:defRPr sz="2100" kern="1200">
                          <a:solidFill>
                            <a:schemeClr val="dk1"/>
                          </a:solidFill>
                          <a:latin typeface="Century Gothic"/>
                        </a:defRPr>
                      </a:lvl7pPr>
                      <a:lvl8pPr marL="3678543" algn="l" defTabSz="1051012" rtl="0" eaLnBrk="1" latinLnBrk="0" hangingPunct="1">
                        <a:defRPr sz="2100" kern="1200">
                          <a:solidFill>
                            <a:schemeClr val="dk1"/>
                          </a:solidFill>
                          <a:latin typeface="Century Gothic"/>
                        </a:defRPr>
                      </a:lvl8pPr>
                      <a:lvl9pPr marL="4204049" algn="l" defTabSz="1051012" rtl="0" eaLnBrk="1" latinLnBrk="0" hangingPunct="1">
                        <a:defRPr sz="2100" kern="1200">
                          <a:solidFill>
                            <a:schemeClr val="dk1"/>
                          </a:solidFill>
                          <a:latin typeface="Century Gothic"/>
                        </a:defRPr>
                      </a:lvl9pPr>
                    </a:lstStyle>
                    <a:p>
                      <a:pPr marL="0" algn="ctr" defTabSz="457189" rtl="0" eaLnBrk="1" latinLnBrk="0" hangingPunct="1">
                        <a:lnSpc>
                          <a:spcPct val="100000"/>
                        </a:lnSpc>
                        <a:spcAft>
                          <a:spcPts val="0"/>
                        </a:spcAft>
                      </a:pPr>
                      <a:r>
                        <a:rPr lang="en-US" altLang="zh-CN" sz="1100" kern="100" dirty="0" smtClean="0">
                          <a:solidFill>
                            <a:schemeClr val="dk1"/>
                          </a:solidFill>
                          <a:latin typeface="Arial" pitchFamily="34" charset="0"/>
                          <a:ea typeface="微软雅黑"/>
                          <a:cs typeface="Arial" pitchFamily="34" charset="0"/>
                        </a:rPr>
                        <a:t>UL:100bps</a:t>
                      </a:r>
                    </a:p>
                    <a:p>
                      <a:pPr marL="0" algn="ctr" defTabSz="457189" rtl="0" eaLnBrk="1" latinLnBrk="0" hangingPunct="1">
                        <a:lnSpc>
                          <a:spcPct val="100000"/>
                        </a:lnSpc>
                        <a:spcAft>
                          <a:spcPts val="0"/>
                        </a:spcAft>
                      </a:pPr>
                      <a:r>
                        <a:rPr lang="en-US" altLang="zh-CN" sz="1100" kern="100" dirty="0" smtClean="0">
                          <a:solidFill>
                            <a:schemeClr val="dk1"/>
                          </a:solidFill>
                          <a:latin typeface="Arial" pitchFamily="34" charset="0"/>
                          <a:ea typeface="微软雅黑"/>
                          <a:cs typeface="Arial" pitchFamily="34" charset="0"/>
                        </a:rPr>
                        <a:t>DL:600bps</a:t>
                      </a:r>
                      <a:endParaRPr lang="zh-CN" altLang="zh-CN" sz="1100" kern="100" dirty="0">
                        <a:solidFill>
                          <a:schemeClr val="dk1"/>
                        </a:solidFill>
                        <a:latin typeface="Arial" pitchFamily="34" charset="0"/>
                        <a:ea typeface="微软雅黑"/>
                        <a:cs typeface="Arial" pitchFamily="34" charset="0"/>
                      </a:endParaRPr>
                    </a:p>
                  </a:txBody>
                  <a:tcPr marL="51435" marR="51435"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solidFill>
                  </a:tcPr>
                </a:tc>
                <a:tc>
                  <a:txBody>
                    <a:bodyPr/>
                    <a:lstStyle>
                      <a:defPPr>
                        <a:defRPr lang="zh-CN"/>
                      </a:defPPr>
                      <a:lvl1pPr marL="0" algn="l" defTabSz="1051012" rtl="0" eaLnBrk="1" latinLnBrk="0" hangingPunct="1">
                        <a:defRPr sz="2100" kern="1200">
                          <a:solidFill>
                            <a:schemeClr val="dk1"/>
                          </a:solidFill>
                          <a:latin typeface="Century Gothic"/>
                        </a:defRPr>
                      </a:lvl1pPr>
                      <a:lvl2pPr marL="525506" algn="l" defTabSz="1051012" rtl="0" eaLnBrk="1" latinLnBrk="0" hangingPunct="1">
                        <a:defRPr sz="2100" kern="1200">
                          <a:solidFill>
                            <a:schemeClr val="dk1"/>
                          </a:solidFill>
                          <a:latin typeface="Century Gothic"/>
                        </a:defRPr>
                      </a:lvl2pPr>
                      <a:lvl3pPr marL="1051012" algn="l" defTabSz="1051012" rtl="0" eaLnBrk="1" latinLnBrk="0" hangingPunct="1">
                        <a:defRPr sz="2100" kern="1200">
                          <a:solidFill>
                            <a:schemeClr val="dk1"/>
                          </a:solidFill>
                          <a:latin typeface="Century Gothic"/>
                        </a:defRPr>
                      </a:lvl3pPr>
                      <a:lvl4pPr marL="1576519" algn="l" defTabSz="1051012" rtl="0" eaLnBrk="1" latinLnBrk="0" hangingPunct="1">
                        <a:defRPr sz="2100" kern="1200">
                          <a:solidFill>
                            <a:schemeClr val="dk1"/>
                          </a:solidFill>
                          <a:latin typeface="Century Gothic"/>
                        </a:defRPr>
                      </a:lvl4pPr>
                      <a:lvl5pPr marL="2102026" algn="l" defTabSz="1051012" rtl="0" eaLnBrk="1" latinLnBrk="0" hangingPunct="1">
                        <a:defRPr sz="2100" kern="1200">
                          <a:solidFill>
                            <a:schemeClr val="dk1"/>
                          </a:solidFill>
                          <a:latin typeface="Century Gothic"/>
                        </a:defRPr>
                      </a:lvl5pPr>
                      <a:lvl6pPr marL="2627532" algn="l" defTabSz="1051012" rtl="0" eaLnBrk="1" latinLnBrk="0" hangingPunct="1">
                        <a:defRPr sz="2100" kern="1200">
                          <a:solidFill>
                            <a:schemeClr val="dk1"/>
                          </a:solidFill>
                          <a:latin typeface="Century Gothic"/>
                        </a:defRPr>
                      </a:lvl6pPr>
                      <a:lvl7pPr marL="3153038" algn="l" defTabSz="1051012" rtl="0" eaLnBrk="1" latinLnBrk="0" hangingPunct="1">
                        <a:defRPr sz="2100" kern="1200">
                          <a:solidFill>
                            <a:schemeClr val="dk1"/>
                          </a:solidFill>
                          <a:latin typeface="Century Gothic"/>
                        </a:defRPr>
                      </a:lvl7pPr>
                      <a:lvl8pPr marL="3678543" algn="l" defTabSz="1051012" rtl="0" eaLnBrk="1" latinLnBrk="0" hangingPunct="1">
                        <a:defRPr sz="2100" kern="1200">
                          <a:solidFill>
                            <a:schemeClr val="dk1"/>
                          </a:solidFill>
                          <a:latin typeface="Century Gothic"/>
                        </a:defRPr>
                      </a:lvl8pPr>
                      <a:lvl9pPr marL="4204049" algn="l" defTabSz="1051012" rtl="0" eaLnBrk="1" latinLnBrk="0" hangingPunct="1">
                        <a:defRPr sz="2100" kern="1200">
                          <a:solidFill>
                            <a:schemeClr val="dk1"/>
                          </a:solidFill>
                          <a:latin typeface="Century Gothic"/>
                        </a:defRPr>
                      </a:lvl9pPr>
                    </a:lstStyle>
                    <a:p>
                      <a:pPr algn="ctr">
                        <a:lnSpc>
                          <a:spcPct val="100000"/>
                        </a:lnSpc>
                        <a:spcAft>
                          <a:spcPts val="0"/>
                        </a:spcAft>
                      </a:pPr>
                      <a:r>
                        <a:rPr lang="en-US" altLang="zh-CN" sz="1100" kern="100" dirty="0" smtClean="0">
                          <a:latin typeface="Arial" pitchFamily="34" charset="0"/>
                          <a:ea typeface="微软雅黑"/>
                          <a:cs typeface="Arial" pitchFamily="34" charset="0"/>
                        </a:rPr>
                        <a:t>180bps~37.5kbps</a:t>
                      </a:r>
                      <a:endParaRPr lang="zh-CN" sz="1100" kern="100" dirty="0">
                        <a:latin typeface="Arial" pitchFamily="34" charset="0"/>
                        <a:ea typeface="微软雅黑"/>
                        <a:cs typeface="Arial" pitchFamily="34" charset="0"/>
                      </a:endParaRPr>
                    </a:p>
                  </a:txBody>
                  <a:tcPr marL="51435" marR="51435"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solidFill>
                  </a:tcPr>
                </a:tc>
                <a:tc>
                  <a:txBody>
                    <a:bodyPr/>
                    <a:lstStyle>
                      <a:defPPr>
                        <a:defRPr lang="zh-CN"/>
                      </a:defPPr>
                      <a:lvl1pPr marL="0" algn="l" defTabSz="1051012" rtl="0" eaLnBrk="1" latinLnBrk="0" hangingPunct="1">
                        <a:defRPr sz="2100" kern="1200">
                          <a:solidFill>
                            <a:schemeClr val="dk1"/>
                          </a:solidFill>
                          <a:latin typeface="Century Gothic"/>
                        </a:defRPr>
                      </a:lvl1pPr>
                      <a:lvl2pPr marL="525506" algn="l" defTabSz="1051012" rtl="0" eaLnBrk="1" latinLnBrk="0" hangingPunct="1">
                        <a:defRPr sz="2100" kern="1200">
                          <a:solidFill>
                            <a:schemeClr val="dk1"/>
                          </a:solidFill>
                          <a:latin typeface="Century Gothic"/>
                        </a:defRPr>
                      </a:lvl2pPr>
                      <a:lvl3pPr marL="1051012" algn="l" defTabSz="1051012" rtl="0" eaLnBrk="1" latinLnBrk="0" hangingPunct="1">
                        <a:defRPr sz="2100" kern="1200">
                          <a:solidFill>
                            <a:schemeClr val="dk1"/>
                          </a:solidFill>
                          <a:latin typeface="Century Gothic"/>
                        </a:defRPr>
                      </a:lvl3pPr>
                      <a:lvl4pPr marL="1576519" algn="l" defTabSz="1051012" rtl="0" eaLnBrk="1" latinLnBrk="0" hangingPunct="1">
                        <a:defRPr sz="2100" kern="1200">
                          <a:solidFill>
                            <a:schemeClr val="dk1"/>
                          </a:solidFill>
                          <a:latin typeface="Century Gothic"/>
                        </a:defRPr>
                      </a:lvl4pPr>
                      <a:lvl5pPr marL="2102026" algn="l" defTabSz="1051012" rtl="0" eaLnBrk="1" latinLnBrk="0" hangingPunct="1">
                        <a:defRPr sz="2100" kern="1200">
                          <a:solidFill>
                            <a:schemeClr val="dk1"/>
                          </a:solidFill>
                          <a:latin typeface="Century Gothic"/>
                        </a:defRPr>
                      </a:lvl5pPr>
                      <a:lvl6pPr marL="2627532" algn="l" defTabSz="1051012" rtl="0" eaLnBrk="1" latinLnBrk="0" hangingPunct="1">
                        <a:defRPr sz="2100" kern="1200">
                          <a:solidFill>
                            <a:schemeClr val="dk1"/>
                          </a:solidFill>
                          <a:latin typeface="Century Gothic"/>
                        </a:defRPr>
                      </a:lvl6pPr>
                      <a:lvl7pPr marL="3153038" algn="l" defTabSz="1051012" rtl="0" eaLnBrk="1" latinLnBrk="0" hangingPunct="1">
                        <a:defRPr sz="2100" kern="1200">
                          <a:solidFill>
                            <a:schemeClr val="dk1"/>
                          </a:solidFill>
                          <a:latin typeface="Century Gothic"/>
                        </a:defRPr>
                      </a:lvl7pPr>
                      <a:lvl8pPr marL="3678543" algn="l" defTabSz="1051012" rtl="0" eaLnBrk="1" latinLnBrk="0" hangingPunct="1">
                        <a:defRPr sz="2100" kern="1200">
                          <a:solidFill>
                            <a:schemeClr val="dk1"/>
                          </a:solidFill>
                          <a:latin typeface="Century Gothic"/>
                        </a:defRPr>
                      </a:lvl8pPr>
                      <a:lvl9pPr marL="4204049" algn="l" defTabSz="1051012" rtl="0" eaLnBrk="1" latinLnBrk="0" hangingPunct="1">
                        <a:defRPr sz="2100" kern="1200">
                          <a:solidFill>
                            <a:schemeClr val="dk1"/>
                          </a:solidFill>
                          <a:latin typeface="Century Gothic"/>
                        </a:defRPr>
                      </a:lvl9pPr>
                    </a:lstStyle>
                    <a:p>
                      <a:pPr marL="0" algn="ctr" defTabSz="457189" rtl="0" eaLnBrk="1" latinLnBrk="0" hangingPunct="1">
                        <a:lnSpc>
                          <a:spcPct val="100000"/>
                        </a:lnSpc>
                        <a:spcAft>
                          <a:spcPts val="0"/>
                        </a:spcAft>
                      </a:pPr>
                      <a:r>
                        <a:rPr lang="en-US" altLang="zh-CN" sz="1100" kern="100" dirty="0" smtClean="0">
                          <a:solidFill>
                            <a:schemeClr val="dk1"/>
                          </a:solidFill>
                          <a:latin typeface="Arial" pitchFamily="34" charset="0"/>
                          <a:ea typeface="微软雅黑"/>
                          <a:cs typeface="Arial" pitchFamily="34" charset="0"/>
                        </a:rPr>
                        <a:t>DL: 74kbps</a:t>
                      </a:r>
                    </a:p>
                    <a:p>
                      <a:pPr marL="0" algn="ctr" defTabSz="457189" rtl="0" eaLnBrk="1" latinLnBrk="0" hangingPunct="1">
                        <a:lnSpc>
                          <a:spcPct val="100000"/>
                        </a:lnSpc>
                        <a:spcAft>
                          <a:spcPts val="0"/>
                        </a:spcAft>
                      </a:pPr>
                      <a:r>
                        <a:rPr lang="en-US" altLang="zh-CN" sz="1100" kern="100" dirty="0" smtClean="0">
                          <a:solidFill>
                            <a:schemeClr val="dk1"/>
                          </a:solidFill>
                          <a:latin typeface="Arial" pitchFamily="34" charset="0"/>
                          <a:ea typeface="微软雅黑"/>
                          <a:cs typeface="Arial" pitchFamily="34" charset="0"/>
                        </a:rPr>
                        <a:t>UL:74kbps</a:t>
                      </a:r>
                      <a:endParaRPr lang="zh-CN" altLang="zh-CN" sz="1100" kern="100" dirty="0">
                        <a:solidFill>
                          <a:schemeClr val="dk1"/>
                        </a:solidFill>
                        <a:latin typeface="Arial" pitchFamily="34" charset="0"/>
                        <a:ea typeface="微软雅黑"/>
                        <a:cs typeface="Arial" pitchFamily="34" charset="0"/>
                      </a:endParaRPr>
                    </a:p>
                  </a:txBody>
                  <a:tcPr marL="51435" marR="51435"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solidFill>
                  </a:tcPr>
                </a:tc>
                <a:tc>
                  <a:txBody>
                    <a:bodyPr/>
                    <a:lstStyle>
                      <a:defPPr>
                        <a:defRPr lang="zh-CN"/>
                      </a:defPPr>
                      <a:lvl1pPr marL="0" algn="l" defTabSz="1051012" rtl="0" eaLnBrk="1" latinLnBrk="0" hangingPunct="1">
                        <a:defRPr sz="2100" kern="1200">
                          <a:solidFill>
                            <a:schemeClr val="dk1"/>
                          </a:solidFill>
                          <a:latin typeface="Century Gothic"/>
                        </a:defRPr>
                      </a:lvl1pPr>
                      <a:lvl2pPr marL="525506" algn="l" defTabSz="1051012" rtl="0" eaLnBrk="1" latinLnBrk="0" hangingPunct="1">
                        <a:defRPr sz="2100" kern="1200">
                          <a:solidFill>
                            <a:schemeClr val="dk1"/>
                          </a:solidFill>
                          <a:latin typeface="Century Gothic"/>
                        </a:defRPr>
                      </a:lvl2pPr>
                      <a:lvl3pPr marL="1051012" algn="l" defTabSz="1051012" rtl="0" eaLnBrk="1" latinLnBrk="0" hangingPunct="1">
                        <a:defRPr sz="2100" kern="1200">
                          <a:solidFill>
                            <a:schemeClr val="dk1"/>
                          </a:solidFill>
                          <a:latin typeface="Century Gothic"/>
                        </a:defRPr>
                      </a:lvl3pPr>
                      <a:lvl4pPr marL="1576519" algn="l" defTabSz="1051012" rtl="0" eaLnBrk="1" latinLnBrk="0" hangingPunct="1">
                        <a:defRPr sz="2100" kern="1200">
                          <a:solidFill>
                            <a:schemeClr val="dk1"/>
                          </a:solidFill>
                          <a:latin typeface="Century Gothic"/>
                        </a:defRPr>
                      </a:lvl4pPr>
                      <a:lvl5pPr marL="2102026" algn="l" defTabSz="1051012" rtl="0" eaLnBrk="1" latinLnBrk="0" hangingPunct="1">
                        <a:defRPr sz="2100" kern="1200">
                          <a:solidFill>
                            <a:schemeClr val="dk1"/>
                          </a:solidFill>
                          <a:latin typeface="Century Gothic"/>
                        </a:defRPr>
                      </a:lvl5pPr>
                      <a:lvl6pPr marL="2627532" algn="l" defTabSz="1051012" rtl="0" eaLnBrk="1" latinLnBrk="0" hangingPunct="1">
                        <a:defRPr sz="2100" kern="1200">
                          <a:solidFill>
                            <a:schemeClr val="dk1"/>
                          </a:solidFill>
                          <a:latin typeface="Century Gothic"/>
                        </a:defRPr>
                      </a:lvl6pPr>
                      <a:lvl7pPr marL="3153038" algn="l" defTabSz="1051012" rtl="0" eaLnBrk="1" latinLnBrk="0" hangingPunct="1">
                        <a:defRPr sz="2100" kern="1200">
                          <a:solidFill>
                            <a:schemeClr val="dk1"/>
                          </a:solidFill>
                          <a:latin typeface="Century Gothic"/>
                        </a:defRPr>
                      </a:lvl7pPr>
                      <a:lvl8pPr marL="3678543" algn="l" defTabSz="1051012" rtl="0" eaLnBrk="1" latinLnBrk="0" hangingPunct="1">
                        <a:defRPr sz="2100" kern="1200">
                          <a:solidFill>
                            <a:schemeClr val="dk1"/>
                          </a:solidFill>
                          <a:latin typeface="Century Gothic"/>
                        </a:defRPr>
                      </a:lvl8pPr>
                      <a:lvl9pPr marL="4204049" algn="l" defTabSz="1051012" rtl="0" eaLnBrk="1" latinLnBrk="0" hangingPunct="1">
                        <a:defRPr sz="2100" kern="1200">
                          <a:solidFill>
                            <a:schemeClr val="dk1"/>
                          </a:solidFill>
                          <a:latin typeface="Century Gothic"/>
                        </a:defRPr>
                      </a:lvl9pPr>
                    </a:lstStyle>
                    <a:p>
                      <a:pPr marL="0" algn="ctr" defTabSz="457189" rtl="0" eaLnBrk="1" latinLnBrk="0" hangingPunct="1">
                        <a:lnSpc>
                          <a:spcPct val="100000"/>
                        </a:lnSpc>
                        <a:spcAft>
                          <a:spcPts val="0"/>
                        </a:spcAft>
                      </a:pPr>
                      <a:r>
                        <a:rPr lang="en-US" altLang="zh-CN" sz="1100" kern="100" dirty="0" smtClean="0">
                          <a:solidFill>
                            <a:schemeClr val="dk1"/>
                          </a:solidFill>
                          <a:latin typeface="Arial" pitchFamily="34" charset="0"/>
                          <a:ea typeface="微软雅黑"/>
                          <a:cs typeface="Arial" pitchFamily="34" charset="0"/>
                        </a:rPr>
                        <a:t>DL:10Mbps</a:t>
                      </a:r>
                    </a:p>
                    <a:p>
                      <a:pPr marL="0" algn="ctr" defTabSz="457189" rtl="0" eaLnBrk="1" latinLnBrk="0" hangingPunct="1">
                        <a:lnSpc>
                          <a:spcPct val="100000"/>
                        </a:lnSpc>
                        <a:spcAft>
                          <a:spcPts val="0"/>
                        </a:spcAft>
                      </a:pPr>
                      <a:r>
                        <a:rPr lang="en-US" altLang="zh-CN" sz="1100" kern="100" dirty="0" smtClean="0">
                          <a:solidFill>
                            <a:schemeClr val="dk1"/>
                          </a:solidFill>
                          <a:latin typeface="Arial" pitchFamily="34" charset="0"/>
                          <a:ea typeface="微软雅黑"/>
                          <a:cs typeface="Arial" pitchFamily="34" charset="0"/>
                        </a:rPr>
                        <a:t>UL:5Mbps</a:t>
                      </a:r>
                      <a:endParaRPr lang="zh-CN" altLang="zh-CN" sz="1100" kern="100" dirty="0">
                        <a:solidFill>
                          <a:schemeClr val="dk1"/>
                        </a:solidFill>
                        <a:latin typeface="Arial" pitchFamily="34" charset="0"/>
                        <a:ea typeface="微软雅黑"/>
                        <a:cs typeface="Arial" pitchFamily="34" charset="0"/>
                      </a:endParaRPr>
                    </a:p>
                  </a:txBody>
                  <a:tcPr marL="51435" marR="51435"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solidFill>
                  </a:tcPr>
                </a:tc>
                <a:tc>
                  <a:txBody>
                    <a:bodyPr/>
                    <a:lstStyle>
                      <a:defPPr>
                        <a:defRPr lang="zh-CN"/>
                      </a:defPPr>
                      <a:lvl1pPr marL="0" algn="l" defTabSz="1051012" rtl="0" eaLnBrk="1" latinLnBrk="0" hangingPunct="1">
                        <a:defRPr sz="2100" kern="1200">
                          <a:solidFill>
                            <a:schemeClr val="dk1"/>
                          </a:solidFill>
                          <a:latin typeface="Century Gothic"/>
                        </a:defRPr>
                      </a:lvl1pPr>
                      <a:lvl2pPr marL="525506" algn="l" defTabSz="1051012" rtl="0" eaLnBrk="1" latinLnBrk="0" hangingPunct="1">
                        <a:defRPr sz="2100" kern="1200">
                          <a:solidFill>
                            <a:schemeClr val="dk1"/>
                          </a:solidFill>
                          <a:latin typeface="Century Gothic"/>
                        </a:defRPr>
                      </a:lvl2pPr>
                      <a:lvl3pPr marL="1051012" algn="l" defTabSz="1051012" rtl="0" eaLnBrk="1" latinLnBrk="0" hangingPunct="1">
                        <a:defRPr sz="2100" kern="1200">
                          <a:solidFill>
                            <a:schemeClr val="dk1"/>
                          </a:solidFill>
                          <a:latin typeface="Century Gothic"/>
                        </a:defRPr>
                      </a:lvl3pPr>
                      <a:lvl4pPr marL="1576519" algn="l" defTabSz="1051012" rtl="0" eaLnBrk="1" latinLnBrk="0" hangingPunct="1">
                        <a:defRPr sz="2100" kern="1200">
                          <a:solidFill>
                            <a:schemeClr val="dk1"/>
                          </a:solidFill>
                          <a:latin typeface="Century Gothic"/>
                        </a:defRPr>
                      </a:lvl4pPr>
                      <a:lvl5pPr marL="2102026" algn="l" defTabSz="1051012" rtl="0" eaLnBrk="1" latinLnBrk="0" hangingPunct="1">
                        <a:defRPr sz="2100" kern="1200">
                          <a:solidFill>
                            <a:schemeClr val="dk1"/>
                          </a:solidFill>
                          <a:latin typeface="Century Gothic"/>
                        </a:defRPr>
                      </a:lvl5pPr>
                      <a:lvl6pPr marL="2627532" algn="l" defTabSz="1051012" rtl="0" eaLnBrk="1" latinLnBrk="0" hangingPunct="1">
                        <a:defRPr sz="2100" kern="1200">
                          <a:solidFill>
                            <a:schemeClr val="dk1"/>
                          </a:solidFill>
                          <a:latin typeface="Century Gothic"/>
                        </a:defRPr>
                      </a:lvl6pPr>
                      <a:lvl7pPr marL="3153038" algn="l" defTabSz="1051012" rtl="0" eaLnBrk="1" latinLnBrk="0" hangingPunct="1">
                        <a:defRPr sz="2100" kern="1200">
                          <a:solidFill>
                            <a:schemeClr val="dk1"/>
                          </a:solidFill>
                          <a:latin typeface="Century Gothic"/>
                        </a:defRPr>
                      </a:lvl7pPr>
                      <a:lvl8pPr marL="3678543" algn="l" defTabSz="1051012" rtl="0" eaLnBrk="1" latinLnBrk="0" hangingPunct="1">
                        <a:defRPr sz="2100" kern="1200">
                          <a:solidFill>
                            <a:schemeClr val="dk1"/>
                          </a:solidFill>
                          <a:latin typeface="Century Gothic"/>
                        </a:defRPr>
                      </a:lvl8pPr>
                      <a:lvl9pPr marL="4204049" algn="l" defTabSz="1051012" rtl="0" eaLnBrk="1" latinLnBrk="0" hangingPunct="1">
                        <a:defRPr sz="2100" kern="1200">
                          <a:solidFill>
                            <a:schemeClr val="dk1"/>
                          </a:solidFill>
                          <a:latin typeface="Century Gothic"/>
                        </a:defRPr>
                      </a:lvl9pPr>
                    </a:lstStyle>
                    <a:p>
                      <a:pPr marL="0" algn="ctr" defTabSz="457189" rtl="0" eaLnBrk="1" latinLnBrk="0" hangingPunct="1">
                        <a:lnSpc>
                          <a:spcPct val="100000"/>
                        </a:lnSpc>
                        <a:spcAft>
                          <a:spcPts val="0"/>
                        </a:spcAft>
                      </a:pPr>
                      <a:r>
                        <a:rPr lang="en-US" altLang="zh-CN" sz="1100" kern="100" dirty="0" smtClean="0">
                          <a:solidFill>
                            <a:schemeClr val="dk1"/>
                          </a:solidFill>
                          <a:latin typeface="Arial" pitchFamily="34" charset="0"/>
                          <a:ea typeface="微软雅黑"/>
                          <a:cs typeface="Arial" pitchFamily="34" charset="0"/>
                        </a:rPr>
                        <a:t>DL:2Mbps</a:t>
                      </a:r>
                    </a:p>
                    <a:p>
                      <a:pPr marL="0" algn="ctr" defTabSz="457189" rtl="0" eaLnBrk="1" latinLnBrk="0" hangingPunct="1">
                        <a:lnSpc>
                          <a:spcPct val="100000"/>
                        </a:lnSpc>
                        <a:spcAft>
                          <a:spcPts val="0"/>
                        </a:spcAft>
                      </a:pPr>
                      <a:r>
                        <a:rPr lang="en-US" altLang="zh-CN" sz="1100" kern="100" dirty="0" smtClean="0">
                          <a:solidFill>
                            <a:schemeClr val="dk1"/>
                          </a:solidFill>
                          <a:latin typeface="Arial" pitchFamily="34" charset="0"/>
                          <a:ea typeface="微软雅黑"/>
                          <a:cs typeface="Arial" pitchFamily="34" charset="0"/>
                        </a:rPr>
                        <a:t>UL:1Mbps</a:t>
                      </a:r>
                      <a:endParaRPr lang="zh-CN" altLang="zh-CN" sz="1100" kern="100" dirty="0">
                        <a:solidFill>
                          <a:schemeClr val="dk1"/>
                        </a:solidFill>
                        <a:latin typeface="Arial" pitchFamily="34" charset="0"/>
                        <a:ea typeface="微软雅黑"/>
                        <a:cs typeface="Arial" pitchFamily="34" charset="0"/>
                      </a:endParaRPr>
                    </a:p>
                  </a:txBody>
                  <a:tcPr marL="51435" marR="51435"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solidFill>
                  </a:tcPr>
                </a:tc>
                <a:tc>
                  <a:txBody>
                    <a:bodyPr/>
                    <a:lstStyle>
                      <a:defPPr>
                        <a:defRPr lang="zh-CN"/>
                      </a:defPPr>
                      <a:lvl1pPr marL="0" algn="l" defTabSz="1051012" rtl="0" eaLnBrk="1" latinLnBrk="0" hangingPunct="1">
                        <a:defRPr sz="2100" kern="1200">
                          <a:solidFill>
                            <a:schemeClr val="dk1"/>
                          </a:solidFill>
                          <a:latin typeface="Century Gothic"/>
                        </a:defRPr>
                      </a:lvl1pPr>
                      <a:lvl2pPr marL="525506" algn="l" defTabSz="1051012" rtl="0" eaLnBrk="1" latinLnBrk="0" hangingPunct="1">
                        <a:defRPr sz="2100" kern="1200">
                          <a:solidFill>
                            <a:schemeClr val="dk1"/>
                          </a:solidFill>
                          <a:latin typeface="Century Gothic"/>
                        </a:defRPr>
                      </a:lvl2pPr>
                      <a:lvl3pPr marL="1051012" algn="l" defTabSz="1051012" rtl="0" eaLnBrk="1" latinLnBrk="0" hangingPunct="1">
                        <a:defRPr sz="2100" kern="1200">
                          <a:solidFill>
                            <a:schemeClr val="dk1"/>
                          </a:solidFill>
                          <a:latin typeface="Century Gothic"/>
                        </a:defRPr>
                      </a:lvl3pPr>
                      <a:lvl4pPr marL="1576519" algn="l" defTabSz="1051012" rtl="0" eaLnBrk="1" latinLnBrk="0" hangingPunct="1">
                        <a:defRPr sz="2100" kern="1200">
                          <a:solidFill>
                            <a:schemeClr val="dk1"/>
                          </a:solidFill>
                          <a:latin typeface="Century Gothic"/>
                        </a:defRPr>
                      </a:lvl4pPr>
                      <a:lvl5pPr marL="2102026" algn="l" defTabSz="1051012" rtl="0" eaLnBrk="1" latinLnBrk="0" hangingPunct="1">
                        <a:defRPr sz="2100" kern="1200">
                          <a:solidFill>
                            <a:schemeClr val="dk1"/>
                          </a:solidFill>
                          <a:latin typeface="Century Gothic"/>
                        </a:defRPr>
                      </a:lvl5pPr>
                      <a:lvl6pPr marL="2627532" algn="l" defTabSz="1051012" rtl="0" eaLnBrk="1" latinLnBrk="0" hangingPunct="1">
                        <a:defRPr sz="2100" kern="1200">
                          <a:solidFill>
                            <a:schemeClr val="dk1"/>
                          </a:solidFill>
                          <a:latin typeface="Century Gothic"/>
                        </a:defRPr>
                      </a:lvl6pPr>
                      <a:lvl7pPr marL="3153038" algn="l" defTabSz="1051012" rtl="0" eaLnBrk="1" latinLnBrk="0" hangingPunct="1">
                        <a:defRPr sz="2100" kern="1200">
                          <a:solidFill>
                            <a:schemeClr val="dk1"/>
                          </a:solidFill>
                          <a:latin typeface="Century Gothic"/>
                        </a:defRPr>
                      </a:lvl7pPr>
                      <a:lvl8pPr marL="3678543" algn="l" defTabSz="1051012" rtl="0" eaLnBrk="1" latinLnBrk="0" hangingPunct="1">
                        <a:defRPr sz="2100" kern="1200">
                          <a:solidFill>
                            <a:schemeClr val="dk1"/>
                          </a:solidFill>
                          <a:latin typeface="Century Gothic"/>
                        </a:defRPr>
                      </a:lvl8pPr>
                      <a:lvl9pPr marL="4204049" algn="l" defTabSz="1051012" rtl="0" eaLnBrk="1" latinLnBrk="0" hangingPunct="1">
                        <a:defRPr sz="2100" kern="1200">
                          <a:solidFill>
                            <a:schemeClr val="dk1"/>
                          </a:solidFill>
                          <a:latin typeface="Century Gothic"/>
                        </a:defRPr>
                      </a:lvl9pPr>
                    </a:lstStyle>
                    <a:p>
                      <a:pPr marL="0" algn="ctr" defTabSz="457189" rtl="0" eaLnBrk="1" latinLnBrk="0" hangingPunct="1">
                        <a:lnSpc>
                          <a:spcPct val="100000"/>
                        </a:lnSpc>
                        <a:spcAft>
                          <a:spcPts val="0"/>
                        </a:spcAft>
                      </a:pPr>
                      <a:r>
                        <a:rPr lang="en-US" altLang="zh-CN" sz="1100" kern="100" dirty="0" smtClean="0">
                          <a:solidFill>
                            <a:schemeClr val="dk1"/>
                          </a:solidFill>
                          <a:latin typeface="Arial" pitchFamily="34" charset="0"/>
                          <a:ea typeface="微软雅黑"/>
                          <a:cs typeface="Arial" pitchFamily="34" charset="0"/>
                        </a:rPr>
                        <a:t>DL:800kbps</a:t>
                      </a:r>
                    </a:p>
                    <a:p>
                      <a:pPr marL="0" algn="ctr" defTabSz="457189" rtl="0" eaLnBrk="1" latinLnBrk="0" hangingPunct="1">
                        <a:lnSpc>
                          <a:spcPct val="100000"/>
                        </a:lnSpc>
                        <a:spcAft>
                          <a:spcPts val="0"/>
                        </a:spcAft>
                      </a:pPr>
                      <a:r>
                        <a:rPr lang="en-US" altLang="zh-CN" sz="1100" kern="100" dirty="0" smtClean="0">
                          <a:solidFill>
                            <a:schemeClr val="dk1"/>
                          </a:solidFill>
                          <a:latin typeface="Arial" pitchFamily="34" charset="0"/>
                          <a:ea typeface="微软雅黑"/>
                          <a:cs typeface="Arial" pitchFamily="34" charset="0"/>
                        </a:rPr>
                        <a:t>UL:1Mbps</a:t>
                      </a:r>
                      <a:endParaRPr lang="zh-CN" altLang="zh-CN" sz="1100" kern="100" dirty="0">
                        <a:solidFill>
                          <a:schemeClr val="dk1"/>
                        </a:solidFill>
                        <a:latin typeface="Arial" pitchFamily="34" charset="0"/>
                        <a:ea typeface="微软雅黑"/>
                        <a:cs typeface="Arial" pitchFamily="34" charset="0"/>
                      </a:endParaRPr>
                    </a:p>
                  </a:txBody>
                  <a:tcPr marL="51435" marR="51435"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solidFill>
                  </a:tcPr>
                </a:tc>
                <a:tc>
                  <a:txBody>
                    <a:bodyPr/>
                    <a:lstStyle>
                      <a:defPPr>
                        <a:defRPr lang="zh-CN"/>
                      </a:defPPr>
                      <a:lvl1pPr marL="0" algn="l" defTabSz="1051012" rtl="0" eaLnBrk="1" latinLnBrk="0" hangingPunct="1">
                        <a:defRPr sz="2100" kern="1200">
                          <a:solidFill>
                            <a:schemeClr val="dk1"/>
                          </a:solidFill>
                          <a:latin typeface="Century Gothic"/>
                        </a:defRPr>
                      </a:lvl1pPr>
                      <a:lvl2pPr marL="525506" algn="l" defTabSz="1051012" rtl="0" eaLnBrk="1" latinLnBrk="0" hangingPunct="1">
                        <a:defRPr sz="2100" kern="1200">
                          <a:solidFill>
                            <a:schemeClr val="dk1"/>
                          </a:solidFill>
                          <a:latin typeface="Century Gothic"/>
                        </a:defRPr>
                      </a:lvl2pPr>
                      <a:lvl3pPr marL="1051012" algn="l" defTabSz="1051012" rtl="0" eaLnBrk="1" latinLnBrk="0" hangingPunct="1">
                        <a:defRPr sz="2100" kern="1200">
                          <a:solidFill>
                            <a:schemeClr val="dk1"/>
                          </a:solidFill>
                          <a:latin typeface="Century Gothic"/>
                        </a:defRPr>
                      </a:lvl3pPr>
                      <a:lvl4pPr marL="1576519" algn="l" defTabSz="1051012" rtl="0" eaLnBrk="1" latinLnBrk="0" hangingPunct="1">
                        <a:defRPr sz="2100" kern="1200">
                          <a:solidFill>
                            <a:schemeClr val="dk1"/>
                          </a:solidFill>
                          <a:latin typeface="Century Gothic"/>
                        </a:defRPr>
                      </a:lvl4pPr>
                      <a:lvl5pPr marL="2102026" algn="l" defTabSz="1051012" rtl="0" eaLnBrk="1" latinLnBrk="0" hangingPunct="1">
                        <a:defRPr sz="2100" kern="1200">
                          <a:solidFill>
                            <a:schemeClr val="dk1"/>
                          </a:solidFill>
                          <a:latin typeface="Century Gothic"/>
                        </a:defRPr>
                      </a:lvl5pPr>
                      <a:lvl6pPr marL="2627532" algn="l" defTabSz="1051012" rtl="0" eaLnBrk="1" latinLnBrk="0" hangingPunct="1">
                        <a:defRPr sz="2100" kern="1200">
                          <a:solidFill>
                            <a:schemeClr val="dk1"/>
                          </a:solidFill>
                          <a:latin typeface="Century Gothic"/>
                        </a:defRPr>
                      </a:lvl6pPr>
                      <a:lvl7pPr marL="3153038" algn="l" defTabSz="1051012" rtl="0" eaLnBrk="1" latinLnBrk="0" hangingPunct="1">
                        <a:defRPr sz="2100" kern="1200">
                          <a:solidFill>
                            <a:schemeClr val="dk1"/>
                          </a:solidFill>
                          <a:latin typeface="Century Gothic"/>
                        </a:defRPr>
                      </a:lvl7pPr>
                      <a:lvl8pPr marL="3678543" algn="l" defTabSz="1051012" rtl="0" eaLnBrk="1" latinLnBrk="0" hangingPunct="1">
                        <a:defRPr sz="2100" kern="1200">
                          <a:solidFill>
                            <a:schemeClr val="dk1"/>
                          </a:solidFill>
                          <a:latin typeface="Century Gothic"/>
                        </a:defRPr>
                      </a:lvl8pPr>
                      <a:lvl9pPr marL="4204049" algn="l" defTabSz="1051012" rtl="0" eaLnBrk="1" latinLnBrk="0" hangingPunct="1">
                        <a:defRPr sz="2100" kern="1200">
                          <a:solidFill>
                            <a:schemeClr val="dk1"/>
                          </a:solidFill>
                          <a:latin typeface="Century Gothic"/>
                        </a:defRPr>
                      </a:lvl9pPr>
                    </a:lstStyle>
                    <a:p>
                      <a:pPr marL="0" algn="ctr" defTabSz="457189" rtl="0" eaLnBrk="1" latinLnBrk="0" hangingPunct="1">
                        <a:lnSpc>
                          <a:spcPct val="100000"/>
                        </a:lnSpc>
                        <a:spcAft>
                          <a:spcPts val="0"/>
                        </a:spcAft>
                      </a:pPr>
                      <a:r>
                        <a:rPr lang="en-US" altLang="zh-CN" sz="1100" kern="100" dirty="0" smtClean="0">
                          <a:solidFill>
                            <a:schemeClr val="dk1"/>
                          </a:solidFill>
                          <a:latin typeface="Arial" pitchFamily="34" charset="0"/>
                          <a:ea typeface="微软雅黑"/>
                          <a:cs typeface="Arial" pitchFamily="34" charset="0"/>
                        </a:rPr>
                        <a:t>DL:234.7kbps</a:t>
                      </a:r>
                    </a:p>
                    <a:p>
                      <a:pPr marL="0" algn="ctr" defTabSz="457189" rtl="0" eaLnBrk="1" latinLnBrk="0" hangingPunct="1">
                        <a:lnSpc>
                          <a:spcPct val="100000"/>
                        </a:lnSpc>
                        <a:spcAft>
                          <a:spcPts val="0"/>
                        </a:spcAft>
                      </a:pPr>
                      <a:r>
                        <a:rPr lang="en-US" altLang="zh-CN" sz="1100" kern="100" dirty="0" smtClean="0">
                          <a:solidFill>
                            <a:schemeClr val="dk1"/>
                          </a:solidFill>
                          <a:latin typeface="Arial" pitchFamily="34" charset="0"/>
                          <a:ea typeface="微软雅黑"/>
                          <a:cs typeface="Arial" pitchFamily="34" charset="0"/>
                        </a:rPr>
                        <a:t>UL:204.8kbps</a:t>
                      </a:r>
                      <a:endParaRPr lang="zh-CN" altLang="zh-CN" sz="1100" kern="100" dirty="0">
                        <a:solidFill>
                          <a:schemeClr val="dk1"/>
                        </a:solidFill>
                        <a:latin typeface="Arial" pitchFamily="34" charset="0"/>
                        <a:ea typeface="微软雅黑"/>
                        <a:cs typeface="Arial" pitchFamily="34" charset="0"/>
                      </a:endParaRPr>
                    </a:p>
                  </a:txBody>
                  <a:tcPr marL="51435" marR="51435"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solidFill>
                  </a:tcPr>
                </a:tc>
              </a:tr>
              <a:tr h="829994">
                <a:tc>
                  <a:txBody>
                    <a:bodyPr/>
                    <a:lstStyle>
                      <a:defPPr>
                        <a:defRPr lang="zh-CN"/>
                      </a:defPPr>
                      <a:lvl1pPr marL="0" algn="l" defTabSz="1051012" rtl="0" eaLnBrk="1" latinLnBrk="0" hangingPunct="1">
                        <a:defRPr sz="2100" kern="1200">
                          <a:solidFill>
                            <a:schemeClr val="dk1"/>
                          </a:solidFill>
                          <a:latin typeface="Century Gothic"/>
                        </a:defRPr>
                      </a:lvl1pPr>
                      <a:lvl2pPr marL="525506" algn="l" defTabSz="1051012" rtl="0" eaLnBrk="1" latinLnBrk="0" hangingPunct="1">
                        <a:defRPr sz="2100" kern="1200">
                          <a:solidFill>
                            <a:schemeClr val="dk1"/>
                          </a:solidFill>
                          <a:latin typeface="Century Gothic"/>
                        </a:defRPr>
                      </a:lvl2pPr>
                      <a:lvl3pPr marL="1051012" algn="l" defTabSz="1051012" rtl="0" eaLnBrk="1" latinLnBrk="0" hangingPunct="1">
                        <a:defRPr sz="2100" kern="1200">
                          <a:solidFill>
                            <a:schemeClr val="dk1"/>
                          </a:solidFill>
                          <a:latin typeface="Century Gothic"/>
                        </a:defRPr>
                      </a:lvl3pPr>
                      <a:lvl4pPr marL="1576519" algn="l" defTabSz="1051012" rtl="0" eaLnBrk="1" latinLnBrk="0" hangingPunct="1">
                        <a:defRPr sz="2100" kern="1200">
                          <a:solidFill>
                            <a:schemeClr val="dk1"/>
                          </a:solidFill>
                          <a:latin typeface="Century Gothic"/>
                        </a:defRPr>
                      </a:lvl4pPr>
                      <a:lvl5pPr marL="2102026" algn="l" defTabSz="1051012" rtl="0" eaLnBrk="1" latinLnBrk="0" hangingPunct="1">
                        <a:defRPr sz="2100" kern="1200">
                          <a:solidFill>
                            <a:schemeClr val="dk1"/>
                          </a:solidFill>
                          <a:latin typeface="Century Gothic"/>
                        </a:defRPr>
                      </a:lvl5pPr>
                      <a:lvl6pPr marL="2627532" algn="l" defTabSz="1051012" rtl="0" eaLnBrk="1" latinLnBrk="0" hangingPunct="1">
                        <a:defRPr sz="2100" kern="1200">
                          <a:solidFill>
                            <a:schemeClr val="dk1"/>
                          </a:solidFill>
                          <a:latin typeface="Century Gothic"/>
                        </a:defRPr>
                      </a:lvl6pPr>
                      <a:lvl7pPr marL="3153038" algn="l" defTabSz="1051012" rtl="0" eaLnBrk="1" latinLnBrk="0" hangingPunct="1">
                        <a:defRPr sz="2100" kern="1200">
                          <a:solidFill>
                            <a:schemeClr val="dk1"/>
                          </a:solidFill>
                          <a:latin typeface="Century Gothic"/>
                        </a:defRPr>
                      </a:lvl7pPr>
                      <a:lvl8pPr marL="3678543" algn="l" defTabSz="1051012" rtl="0" eaLnBrk="1" latinLnBrk="0" hangingPunct="1">
                        <a:defRPr sz="2100" kern="1200">
                          <a:solidFill>
                            <a:schemeClr val="dk1"/>
                          </a:solidFill>
                          <a:latin typeface="Century Gothic"/>
                        </a:defRPr>
                      </a:lvl8pPr>
                      <a:lvl9pPr marL="4204049" algn="l" defTabSz="1051012" rtl="0" eaLnBrk="1" latinLnBrk="0" hangingPunct="1">
                        <a:defRPr sz="2100" kern="1200">
                          <a:solidFill>
                            <a:schemeClr val="dk1"/>
                          </a:solidFill>
                          <a:latin typeface="Century Gothic"/>
                        </a:defRPr>
                      </a:lvl9pPr>
                    </a:lstStyle>
                    <a:p>
                      <a:pPr algn="l"/>
                      <a:r>
                        <a:rPr lang="en-US" altLang="zh-CN" sz="1100" b="1" baseline="0" dirty="0" smtClean="0">
                          <a:solidFill>
                            <a:schemeClr val="tx1"/>
                          </a:solidFill>
                          <a:latin typeface="Arial" pitchFamily="34" charset="0"/>
                          <a:ea typeface="微软雅黑"/>
                          <a:cs typeface="Arial" pitchFamily="34" charset="0"/>
                        </a:rPr>
                        <a:t>Max. number of Message per day</a:t>
                      </a:r>
                      <a:endParaRPr lang="zh-CN" altLang="en-US" sz="1100" b="1" baseline="0" dirty="0">
                        <a:solidFill>
                          <a:schemeClr val="tx1"/>
                        </a:solidFill>
                        <a:latin typeface="Arial" pitchFamily="34" charset="0"/>
                        <a:ea typeface="微软雅黑"/>
                        <a:cs typeface="Arial" pitchFamily="34" charset="0"/>
                      </a:endParaRPr>
                    </a:p>
                  </a:txBody>
                  <a:tcPr marL="68583" marR="68583" marT="34295" marB="3429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B0F0">
                        <a:alpha val="70000"/>
                      </a:srgbClr>
                    </a:solidFill>
                  </a:tcPr>
                </a:tc>
                <a:tc>
                  <a:txBody>
                    <a:bodyPr/>
                    <a:lstStyle>
                      <a:defPPr>
                        <a:defRPr lang="zh-CN"/>
                      </a:defPPr>
                      <a:lvl1pPr marL="0" algn="l" defTabSz="1051012" rtl="0" eaLnBrk="1" latinLnBrk="0" hangingPunct="1">
                        <a:defRPr sz="2100" kern="1200">
                          <a:solidFill>
                            <a:schemeClr val="dk1"/>
                          </a:solidFill>
                          <a:latin typeface="Century Gothic"/>
                        </a:defRPr>
                      </a:lvl1pPr>
                      <a:lvl2pPr marL="525506" algn="l" defTabSz="1051012" rtl="0" eaLnBrk="1" latinLnBrk="0" hangingPunct="1">
                        <a:defRPr sz="2100" kern="1200">
                          <a:solidFill>
                            <a:schemeClr val="dk1"/>
                          </a:solidFill>
                          <a:latin typeface="Century Gothic"/>
                        </a:defRPr>
                      </a:lvl2pPr>
                      <a:lvl3pPr marL="1051012" algn="l" defTabSz="1051012" rtl="0" eaLnBrk="1" latinLnBrk="0" hangingPunct="1">
                        <a:defRPr sz="2100" kern="1200">
                          <a:solidFill>
                            <a:schemeClr val="dk1"/>
                          </a:solidFill>
                          <a:latin typeface="Century Gothic"/>
                        </a:defRPr>
                      </a:lvl3pPr>
                      <a:lvl4pPr marL="1576519" algn="l" defTabSz="1051012" rtl="0" eaLnBrk="1" latinLnBrk="0" hangingPunct="1">
                        <a:defRPr sz="2100" kern="1200">
                          <a:solidFill>
                            <a:schemeClr val="dk1"/>
                          </a:solidFill>
                          <a:latin typeface="Century Gothic"/>
                        </a:defRPr>
                      </a:lvl4pPr>
                      <a:lvl5pPr marL="2102026" algn="l" defTabSz="1051012" rtl="0" eaLnBrk="1" latinLnBrk="0" hangingPunct="1">
                        <a:defRPr sz="2100" kern="1200">
                          <a:solidFill>
                            <a:schemeClr val="dk1"/>
                          </a:solidFill>
                          <a:latin typeface="Century Gothic"/>
                        </a:defRPr>
                      </a:lvl5pPr>
                      <a:lvl6pPr marL="2627532" algn="l" defTabSz="1051012" rtl="0" eaLnBrk="1" latinLnBrk="0" hangingPunct="1">
                        <a:defRPr sz="2100" kern="1200">
                          <a:solidFill>
                            <a:schemeClr val="dk1"/>
                          </a:solidFill>
                          <a:latin typeface="Century Gothic"/>
                        </a:defRPr>
                      </a:lvl6pPr>
                      <a:lvl7pPr marL="3153038" algn="l" defTabSz="1051012" rtl="0" eaLnBrk="1" latinLnBrk="0" hangingPunct="1">
                        <a:defRPr sz="2100" kern="1200">
                          <a:solidFill>
                            <a:schemeClr val="dk1"/>
                          </a:solidFill>
                          <a:latin typeface="Century Gothic"/>
                        </a:defRPr>
                      </a:lvl7pPr>
                      <a:lvl8pPr marL="3678543" algn="l" defTabSz="1051012" rtl="0" eaLnBrk="1" latinLnBrk="0" hangingPunct="1">
                        <a:defRPr sz="2100" kern="1200">
                          <a:solidFill>
                            <a:schemeClr val="dk1"/>
                          </a:solidFill>
                          <a:latin typeface="Century Gothic"/>
                        </a:defRPr>
                      </a:lvl8pPr>
                      <a:lvl9pPr marL="4204049" algn="l" defTabSz="1051012" rtl="0" eaLnBrk="1" latinLnBrk="0" hangingPunct="1">
                        <a:defRPr sz="2100" kern="1200">
                          <a:solidFill>
                            <a:schemeClr val="dk1"/>
                          </a:solidFill>
                          <a:latin typeface="Century Gothic"/>
                        </a:defRPr>
                      </a:lvl9pPr>
                    </a:lstStyle>
                    <a:p>
                      <a:pPr marL="0" algn="ctr" defTabSz="457189" rtl="0" eaLnBrk="1" latinLnBrk="0" hangingPunct="1">
                        <a:lnSpc>
                          <a:spcPct val="100000"/>
                        </a:lnSpc>
                        <a:spcAft>
                          <a:spcPts val="0"/>
                        </a:spcAft>
                      </a:pPr>
                      <a:r>
                        <a:rPr lang="en-US" altLang="zh-CN" sz="1100" kern="100" dirty="0" smtClean="0">
                          <a:solidFill>
                            <a:schemeClr val="dk1"/>
                          </a:solidFill>
                          <a:latin typeface="Arial" pitchFamily="34" charset="0"/>
                          <a:ea typeface="微软雅黑"/>
                          <a:cs typeface="Arial" pitchFamily="34" charset="0"/>
                        </a:rPr>
                        <a:t>140(Device)</a:t>
                      </a:r>
                    </a:p>
                    <a:p>
                      <a:pPr marL="0" algn="ctr" defTabSz="457189" rtl="0" eaLnBrk="1" latinLnBrk="0" hangingPunct="1">
                        <a:lnSpc>
                          <a:spcPct val="100000"/>
                        </a:lnSpc>
                        <a:spcAft>
                          <a:spcPts val="0"/>
                        </a:spcAft>
                      </a:pPr>
                      <a:r>
                        <a:rPr lang="en-US" altLang="zh-CN" sz="1100" kern="100" dirty="0" smtClean="0">
                          <a:solidFill>
                            <a:schemeClr val="dk1"/>
                          </a:solidFill>
                          <a:latin typeface="Arial" pitchFamily="34" charset="0"/>
                          <a:ea typeface="微软雅黑"/>
                          <a:cs typeface="Arial" pitchFamily="34" charset="0"/>
                        </a:rPr>
                        <a:t>50000(BTS)</a:t>
                      </a:r>
                      <a:endParaRPr lang="zh-CN" altLang="zh-CN" sz="1100" kern="100" dirty="0">
                        <a:solidFill>
                          <a:schemeClr val="dk1"/>
                        </a:solidFill>
                        <a:latin typeface="Arial" pitchFamily="34" charset="0"/>
                        <a:ea typeface="微软雅黑"/>
                        <a:cs typeface="Arial" pitchFamily="34" charset="0"/>
                      </a:endParaRPr>
                    </a:p>
                  </a:txBody>
                  <a:tcPr marL="51435" marR="51435"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lumMod val="75000"/>
                      </a:sysClr>
                    </a:solidFill>
                  </a:tcPr>
                </a:tc>
                <a:tc>
                  <a:txBody>
                    <a:bodyPr/>
                    <a:lstStyle>
                      <a:defPPr>
                        <a:defRPr lang="zh-CN"/>
                      </a:defPPr>
                      <a:lvl1pPr marL="0" algn="l" defTabSz="1051012" rtl="0" eaLnBrk="1" latinLnBrk="0" hangingPunct="1">
                        <a:defRPr sz="2100" kern="1200">
                          <a:solidFill>
                            <a:schemeClr val="dk1"/>
                          </a:solidFill>
                          <a:latin typeface="Century Gothic"/>
                        </a:defRPr>
                      </a:lvl1pPr>
                      <a:lvl2pPr marL="525506" algn="l" defTabSz="1051012" rtl="0" eaLnBrk="1" latinLnBrk="0" hangingPunct="1">
                        <a:defRPr sz="2100" kern="1200">
                          <a:solidFill>
                            <a:schemeClr val="dk1"/>
                          </a:solidFill>
                          <a:latin typeface="Century Gothic"/>
                        </a:defRPr>
                      </a:lvl2pPr>
                      <a:lvl3pPr marL="1051012" algn="l" defTabSz="1051012" rtl="0" eaLnBrk="1" latinLnBrk="0" hangingPunct="1">
                        <a:defRPr sz="2100" kern="1200">
                          <a:solidFill>
                            <a:schemeClr val="dk1"/>
                          </a:solidFill>
                          <a:latin typeface="Century Gothic"/>
                        </a:defRPr>
                      </a:lvl3pPr>
                      <a:lvl4pPr marL="1576519" algn="l" defTabSz="1051012" rtl="0" eaLnBrk="1" latinLnBrk="0" hangingPunct="1">
                        <a:defRPr sz="2100" kern="1200">
                          <a:solidFill>
                            <a:schemeClr val="dk1"/>
                          </a:solidFill>
                          <a:latin typeface="Century Gothic"/>
                        </a:defRPr>
                      </a:lvl4pPr>
                      <a:lvl5pPr marL="2102026" algn="l" defTabSz="1051012" rtl="0" eaLnBrk="1" latinLnBrk="0" hangingPunct="1">
                        <a:defRPr sz="2100" kern="1200">
                          <a:solidFill>
                            <a:schemeClr val="dk1"/>
                          </a:solidFill>
                          <a:latin typeface="Century Gothic"/>
                        </a:defRPr>
                      </a:lvl5pPr>
                      <a:lvl6pPr marL="2627532" algn="l" defTabSz="1051012" rtl="0" eaLnBrk="1" latinLnBrk="0" hangingPunct="1">
                        <a:defRPr sz="2100" kern="1200">
                          <a:solidFill>
                            <a:schemeClr val="dk1"/>
                          </a:solidFill>
                          <a:latin typeface="Century Gothic"/>
                        </a:defRPr>
                      </a:lvl6pPr>
                      <a:lvl7pPr marL="3153038" algn="l" defTabSz="1051012" rtl="0" eaLnBrk="1" latinLnBrk="0" hangingPunct="1">
                        <a:defRPr sz="2100" kern="1200">
                          <a:solidFill>
                            <a:schemeClr val="dk1"/>
                          </a:solidFill>
                          <a:latin typeface="Century Gothic"/>
                        </a:defRPr>
                      </a:lvl7pPr>
                      <a:lvl8pPr marL="3678543" algn="l" defTabSz="1051012" rtl="0" eaLnBrk="1" latinLnBrk="0" hangingPunct="1">
                        <a:defRPr sz="2100" kern="1200">
                          <a:solidFill>
                            <a:schemeClr val="dk1"/>
                          </a:solidFill>
                          <a:latin typeface="Century Gothic"/>
                        </a:defRPr>
                      </a:lvl8pPr>
                      <a:lvl9pPr marL="4204049" algn="l" defTabSz="1051012" rtl="0" eaLnBrk="1" latinLnBrk="0" hangingPunct="1">
                        <a:defRPr sz="2100" kern="1200">
                          <a:solidFill>
                            <a:schemeClr val="dk1"/>
                          </a:solidFill>
                          <a:latin typeface="Century Gothic"/>
                        </a:defRPr>
                      </a:lvl9pPr>
                    </a:lstStyle>
                    <a:p>
                      <a:pPr algn="ctr">
                        <a:lnSpc>
                          <a:spcPct val="150000"/>
                        </a:lnSpc>
                        <a:spcAft>
                          <a:spcPts val="0"/>
                        </a:spcAft>
                      </a:pPr>
                      <a:r>
                        <a:rPr lang="en-US" altLang="zh-CN" sz="1100" kern="100" dirty="0" smtClean="0">
                          <a:latin typeface="Arial" pitchFamily="34" charset="0"/>
                          <a:ea typeface="微软雅黑"/>
                          <a:cs typeface="Arial" pitchFamily="34" charset="0"/>
                        </a:rPr>
                        <a:t>50000(BTS)</a:t>
                      </a:r>
                      <a:endParaRPr lang="zh-CN" sz="1100" kern="100" dirty="0">
                        <a:latin typeface="Arial" pitchFamily="34" charset="0"/>
                        <a:ea typeface="微软雅黑"/>
                        <a:cs typeface="Arial" pitchFamily="34" charset="0"/>
                      </a:endParaRPr>
                    </a:p>
                  </a:txBody>
                  <a:tcPr marL="51435" marR="51435"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lumMod val="75000"/>
                      </a:sysClr>
                    </a:solidFill>
                  </a:tcPr>
                </a:tc>
                <a:tc>
                  <a:txBody>
                    <a:bodyPr/>
                    <a:lstStyle>
                      <a:defPPr>
                        <a:defRPr lang="zh-CN"/>
                      </a:defPPr>
                      <a:lvl1pPr marL="0" algn="l" defTabSz="1051012" rtl="0" eaLnBrk="1" latinLnBrk="0" hangingPunct="1">
                        <a:defRPr sz="2100" kern="1200">
                          <a:solidFill>
                            <a:schemeClr val="dk1"/>
                          </a:solidFill>
                          <a:latin typeface="Century Gothic"/>
                        </a:defRPr>
                      </a:lvl1pPr>
                      <a:lvl2pPr marL="525506" algn="l" defTabSz="1051012" rtl="0" eaLnBrk="1" latinLnBrk="0" hangingPunct="1">
                        <a:defRPr sz="2100" kern="1200">
                          <a:solidFill>
                            <a:schemeClr val="dk1"/>
                          </a:solidFill>
                          <a:latin typeface="Century Gothic"/>
                        </a:defRPr>
                      </a:lvl2pPr>
                      <a:lvl3pPr marL="1051012" algn="l" defTabSz="1051012" rtl="0" eaLnBrk="1" latinLnBrk="0" hangingPunct="1">
                        <a:defRPr sz="2100" kern="1200">
                          <a:solidFill>
                            <a:schemeClr val="dk1"/>
                          </a:solidFill>
                          <a:latin typeface="Century Gothic"/>
                        </a:defRPr>
                      </a:lvl3pPr>
                      <a:lvl4pPr marL="1576519" algn="l" defTabSz="1051012" rtl="0" eaLnBrk="1" latinLnBrk="0" hangingPunct="1">
                        <a:defRPr sz="2100" kern="1200">
                          <a:solidFill>
                            <a:schemeClr val="dk1"/>
                          </a:solidFill>
                          <a:latin typeface="Century Gothic"/>
                        </a:defRPr>
                      </a:lvl4pPr>
                      <a:lvl5pPr marL="2102026" algn="l" defTabSz="1051012" rtl="0" eaLnBrk="1" latinLnBrk="0" hangingPunct="1">
                        <a:defRPr sz="2100" kern="1200">
                          <a:solidFill>
                            <a:schemeClr val="dk1"/>
                          </a:solidFill>
                          <a:latin typeface="Century Gothic"/>
                        </a:defRPr>
                      </a:lvl5pPr>
                      <a:lvl6pPr marL="2627532" algn="l" defTabSz="1051012" rtl="0" eaLnBrk="1" latinLnBrk="0" hangingPunct="1">
                        <a:defRPr sz="2100" kern="1200">
                          <a:solidFill>
                            <a:schemeClr val="dk1"/>
                          </a:solidFill>
                          <a:latin typeface="Century Gothic"/>
                        </a:defRPr>
                      </a:lvl6pPr>
                      <a:lvl7pPr marL="3153038" algn="l" defTabSz="1051012" rtl="0" eaLnBrk="1" latinLnBrk="0" hangingPunct="1">
                        <a:defRPr sz="2100" kern="1200">
                          <a:solidFill>
                            <a:schemeClr val="dk1"/>
                          </a:solidFill>
                          <a:latin typeface="Century Gothic"/>
                        </a:defRPr>
                      </a:lvl7pPr>
                      <a:lvl8pPr marL="3678543" algn="l" defTabSz="1051012" rtl="0" eaLnBrk="1" latinLnBrk="0" hangingPunct="1">
                        <a:defRPr sz="2100" kern="1200">
                          <a:solidFill>
                            <a:schemeClr val="dk1"/>
                          </a:solidFill>
                          <a:latin typeface="Century Gothic"/>
                        </a:defRPr>
                      </a:lvl8pPr>
                      <a:lvl9pPr marL="4204049" algn="l" defTabSz="1051012" rtl="0" eaLnBrk="1" latinLnBrk="0" hangingPunct="1">
                        <a:defRPr sz="2100" kern="1200">
                          <a:solidFill>
                            <a:schemeClr val="dk1"/>
                          </a:solidFill>
                          <a:latin typeface="Century Gothic"/>
                        </a:defRPr>
                      </a:lvl9pPr>
                    </a:lstStyle>
                    <a:p>
                      <a:pPr algn="ctr">
                        <a:lnSpc>
                          <a:spcPct val="150000"/>
                        </a:lnSpc>
                        <a:spcAft>
                          <a:spcPts val="0"/>
                        </a:spcAft>
                      </a:pPr>
                      <a:r>
                        <a:rPr lang="en-US" altLang="zh-CN" sz="1100" kern="100" dirty="0" smtClean="0">
                          <a:latin typeface="Arial" pitchFamily="34" charset="0"/>
                          <a:ea typeface="微软雅黑"/>
                          <a:cs typeface="Arial" pitchFamily="34" charset="0"/>
                        </a:rPr>
                        <a:t>unlimited</a:t>
                      </a:r>
                      <a:endParaRPr lang="zh-CN" sz="1100" kern="100" dirty="0">
                        <a:latin typeface="Arial" pitchFamily="34" charset="0"/>
                        <a:ea typeface="微软雅黑"/>
                        <a:cs typeface="Arial" pitchFamily="34" charset="0"/>
                      </a:endParaRPr>
                    </a:p>
                  </a:txBody>
                  <a:tcPr marL="51435" marR="51435"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lumMod val="75000"/>
                      </a:sysClr>
                    </a:solidFill>
                  </a:tcPr>
                </a:tc>
                <a:tc>
                  <a:txBody>
                    <a:bodyPr/>
                    <a:lstStyle>
                      <a:defPPr>
                        <a:defRPr lang="zh-CN"/>
                      </a:defPPr>
                      <a:lvl1pPr marL="0" algn="l" defTabSz="1051012" rtl="0" eaLnBrk="1" latinLnBrk="0" hangingPunct="1">
                        <a:defRPr sz="2100" kern="1200">
                          <a:solidFill>
                            <a:schemeClr val="dk1"/>
                          </a:solidFill>
                          <a:latin typeface="Century Gothic"/>
                        </a:defRPr>
                      </a:lvl1pPr>
                      <a:lvl2pPr marL="525506" algn="l" defTabSz="1051012" rtl="0" eaLnBrk="1" latinLnBrk="0" hangingPunct="1">
                        <a:defRPr sz="2100" kern="1200">
                          <a:solidFill>
                            <a:schemeClr val="dk1"/>
                          </a:solidFill>
                          <a:latin typeface="Century Gothic"/>
                        </a:defRPr>
                      </a:lvl2pPr>
                      <a:lvl3pPr marL="1051012" algn="l" defTabSz="1051012" rtl="0" eaLnBrk="1" latinLnBrk="0" hangingPunct="1">
                        <a:defRPr sz="2100" kern="1200">
                          <a:solidFill>
                            <a:schemeClr val="dk1"/>
                          </a:solidFill>
                          <a:latin typeface="Century Gothic"/>
                        </a:defRPr>
                      </a:lvl3pPr>
                      <a:lvl4pPr marL="1576519" algn="l" defTabSz="1051012" rtl="0" eaLnBrk="1" latinLnBrk="0" hangingPunct="1">
                        <a:defRPr sz="2100" kern="1200">
                          <a:solidFill>
                            <a:schemeClr val="dk1"/>
                          </a:solidFill>
                          <a:latin typeface="Century Gothic"/>
                        </a:defRPr>
                      </a:lvl4pPr>
                      <a:lvl5pPr marL="2102026" algn="l" defTabSz="1051012" rtl="0" eaLnBrk="1" latinLnBrk="0" hangingPunct="1">
                        <a:defRPr sz="2100" kern="1200">
                          <a:solidFill>
                            <a:schemeClr val="dk1"/>
                          </a:solidFill>
                          <a:latin typeface="Century Gothic"/>
                        </a:defRPr>
                      </a:lvl5pPr>
                      <a:lvl6pPr marL="2627532" algn="l" defTabSz="1051012" rtl="0" eaLnBrk="1" latinLnBrk="0" hangingPunct="1">
                        <a:defRPr sz="2100" kern="1200">
                          <a:solidFill>
                            <a:schemeClr val="dk1"/>
                          </a:solidFill>
                          <a:latin typeface="Century Gothic"/>
                        </a:defRPr>
                      </a:lvl6pPr>
                      <a:lvl7pPr marL="3153038" algn="l" defTabSz="1051012" rtl="0" eaLnBrk="1" latinLnBrk="0" hangingPunct="1">
                        <a:defRPr sz="2100" kern="1200">
                          <a:solidFill>
                            <a:schemeClr val="dk1"/>
                          </a:solidFill>
                          <a:latin typeface="Century Gothic"/>
                        </a:defRPr>
                      </a:lvl7pPr>
                      <a:lvl8pPr marL="3678543" algn="l" defTabSz="1051012" rtl="0" eaLnBrk="1" latinLnBrk="0" hangingPunct="1">
                        <a:defRPr sz="2100" kern="1200">
                          <a:solidFill>
                            <a:schemeClr val="dk1"/>
                          </a:solidFill>
                          <a:latin typeface="Century Gothic"/>
                        </a:defRPr>
                      </a:lvl8pPr>
                      <a:lvl9pPr marL="4204049" algn="l" defTabSz="1051012" rtl="0" eaLnBrk="1" latinLnBrk="0" hangingPunct="1">
                        <a:defRPr sz="2100" kern="1200">
                          <a:solidFill>
                            <a:schemeClr val="dk1"/>
                          </a:solidFill>
                          <a:latin typeface="Century Gothic"/>
                        </a:defRPr>
                      </a:lvl9pPr>
                    </a:lstStyle>
                    <a:p>
                      <a:pPr algn="ctr">
                        <a:lnSpc>
                          <a:spcPct val="150000"/>
                        </a:lnSpc>
                        <a:spcAft>
                          <a:spcPts val="0"/>
                        </a:spcAft>
                      </a:pPr>
                      <a:r>
                        <a:rPr lang="en-US" altLang="zh-CN" sz="1100" kern="100" dirty="0" smtClean="0">
                          <a:latin typeface="Arial" pitchFamily="34" charset="0"/>
                          <a:ea typeface="微软雅黑"/>
                          <a:cs typeface="Arial" pitchFamily="34" charset="0"/>
                        </a:rPr>
                        <a:t>unlimited</a:t>
                      </a:r>
                      <a:endParaRPr lang="zh-CN" altLang="zh-CN" sz="1100" kern="100" dirty="0">
                        <a:latin typeface="Arial" pitchFamily="34" charset="0"/>
                        <a:ea typeface="微软雅黑"/>
                        <a:cs typeface="Arial" pitchFamily="34" charset="0"/>
                      </a:endParaRPr>
                    </a:p>
                  </a:txBody>
                  <a:tcPr marL="51435" marR="51435"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lumMod val="75000"/>
                      </a:sysClr>
                    </a:solidFill>
                  </a:tcPr>
                </a:tc>
                <a:tc>
                  <a:txBody>
                    <a:bodyPr/>
                    <a:lstStyle>
                      <a:defPPr>
                        <a:defRPr lang="zh-CN"/>
                      </a:defPPr>
                      <a:lvl1pPr marL="0" algn="l" defTabSz="1051012" rtl="0" eaLnBrk="1" latinLnBrk="0" hangingPunct="1">
                        <a:defRPr sz="2100" kern="1200">
                          <a:solidFill>
                            <a:schemeClr val="dk1"/>
                          </a:solidFill>
                          <a:latin typeface="Century Gothic"/>
                        </a:defRPr>
                      </a:lvl1pPr>
                      <a:lvl2pPr marL="525506" algn="l" defTabSz="1051012" rtl="0" eaLnBrk="1" latinLnBrk="0" hangingPunct="1">
                        <a:defRPr sz="2100" kern="1200">
                          <a:solidFill>
                            <a:schemeClr val="dk1"/>
                          </a:solidFill>
                          <a:latin typeface="Century Gothic"/>
                        </a:defRPr>
                      </a:lvl2pPr>
                      <a:lvl3pPr marL="1051012" algn="l" defTabSz="1051012" rtl="0" eaLnBrk="1" latinLnBrk="0" hangingPunct="1">
                        <a:defRPr sz="2100" kern="1200">
                          <a:solidFill>
                            <a:schemeClr val="dk1"/>
                          </a:solidFill>
                          <a:latin typeface="Century Gothic"/>
                        </a:defRPr>
                      </a:lvl3pPr>
                      <a:lvl4pPr marL="1576519" algn="l" defTabSz="1051012" rtl="0" eaLnBrk="1" latinLnBrk="0" hangingPunct="1">
                        <a:defRPr sz="2100" kern="1200">
                          <a:solidFill>
                            <a:schemeClr val="dk1"/>
                          </a:solidFill>
                          <a:latin typeface="Century Gothic"/>
                        </a:defRPr>
                      </a:lvl4pPr>
                      <a:lvl5pPr marL="2102026" algn="l" defTabSz="1051012" rtl="0" eaLnBrk="1" latinLnBrk="0" hangingPunct="1">
                        <a:defRPr sz="2100" kern="1200">
                          <a:solidFill>
                            <a:schemeClr val="dk1"/>
                          </a:solidFill>
                          <a:latin typeface="Century Gothic"/>
                        </a:defRPr>
                      </a:lvl5pPr>
                      <a:lvl6pPr marL="2627532" algn="l" defTabSz="1051012" rtl="0" eaLnBrk="1" latinLnBrk="0" hangingPunct="1">
                        <a:defRPr sz="2100" kern="1200">
                          <a:solidFill>
                            <a:schemeClr val="dk1"/>
                          </a:solidFill>
                          <a:latin typeface="Century Gothic"/>
                        </a:defRPr>
                      </a:lvl6pPr>
                      <a:lvl7pPr marL="3153038" algn="l" defTabSz="1051012" rtl="0" eaLnBrk="1" latinLnBrk="0" hangingPunct="1">
                        <a:defRPr sz="2100" kern="1200">
                          <a:solidFill>
                            <a:schemeClr val="dk1"/>
                          </a:solidFill>
                          <a:latin typeface="Century Gothic"/>
                        </a:defRPr>
                      </a:lvl7pPr>
                      <a:lvl8pPr marL="3678543" algn="l" defTabSz="1051012" rtl="0" eaLnBrk="1" latinLnBrk="0" hangingPunct="1">
                        <a:defRPr sz="2100" kern="1200">
                          <a:solidFill>
                            <a:schemeClr val="dk1"/>
                          </a:solidFill>
                          <a:latin typeface="Century Gothic"/>
                        </a:defRPr>
                      </a:lvl8pPr>
                      <a:lvl9pPr marL="4204049" algn="l" defTabSz="1051012" rtl="0" eaLnBrk="1" latinLnBrk="0" hangingPunct="1">
                        <a:defRPr sz="2100" kern="1200">
                          <a:solidFill>
                            <a:schemeClr val="dk1"/>
                          </a:solidFill>
                          <a:latin typeface="Century Gothic"/>
                        </a:defRPr>
                      </a:lvl9pPr>
                    </a:lstStyle>
                    <a:p>
                      <a:pPr algn="ctr">
                        <a:lnSpc>
                          <a:spcPct val="150000"/>
                        </a:lnSpc>
                        <a:spcAft>
                          <a:spcPts val="0"/>
                        </a:spcAft>
                      </a:pPr>
                      <a:r>
                        <a:rPr lang="en-US" altLang="zh-CN" sz="1100" kern="100" dirty="0" smtClean="0">
                          <a:latin typeface="Arial" pitchFamily="34" charset="0"/>
                          <a:ea typeface="微软雅黑"/>
                          <a:cs typeface="Arial" pitchFamily="34" charset="0"/>
                        </a:rPr>
                        <a:t>unlimited</a:t>
                      </a:r>
                      <a:endParaRPr lang="zh-CN" altLang="zh-CN" sz="1100" kern="100" dirty="0">
                        <a:latin typeface="Arial" pitchFamily="34" charset="0"/>
                        <a:ea typeface="微软雅黑"/>
                        <a:cs typeface="Arial" pitchFamily="34" charset="0"/>
                      </a:endParaRPr>
                    </a:p>
                  </a:txBody>
                  <a:tcPr marL="51435" marR="51435"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lumMod val="75000"/>
                      </a:sysClr>
                    </a:solidFill>
                  </a:tcPr>
                </a:tc>
                <a:tc>
                  <a:txBody>
                    <a:bodyPr/>
                    <a:lstStyle>
                      <a:defPPr>
                        <a:defRPr lang="zh-CN"/>
                      </a:defPPr>
                      <a:lvl1pPr marL="0" algn="l" defTabSz="1051012" rtl="0" eaLnBrk="1" latinLnBrk="0" hangingPunct="1">
                        <a:defRPr sz="2100" kern="1200">
                          <a:solidFill>
                            <a:schemeClr val="dk1"/>
                          </a:solidFill>
                          <a:latin typeface="Century Gothic"/>
                        </a:defRPr>
                      </a:lvl1pPr>
                      <a:lvl2pPr marL="525506" algn="l" defTabSz="1051012" rtl="0" eaLnBrk="1" latinLnBrk="0" hangingPunct="1">
                        <a:defRPr sz="2100" kern="1200">
                          <a:solidFill>
                            <a:schemeClr val="dk1"/>
                          </a:solidFill>
                          <a:latin typeface="Century Gothic"/>
                        </a:defRPr>
                      </a:lvl2pPr>
                      <a:lvl3pPr marL="1051012" algn="l" defTabSz="1051012" rtl="0" eaLnBrk="1" latinLnBrk="0" hangingPunct="1">
                        <a:defRPr sz="2100" kern="1200">
                          <a:solidFill>
                            <a:schemeClr val="dk1"/>
                          </a:solidFill>
                          <a:latin typeface="Century Gothic"/>
                        </a:defRPr>
                      </a:lvl3pPr>
                      <a:lvl4pPr marL="1576519" algn="l" defTabSz="1051012" rtl="0" eaLnBrk="1" latinLnBrk="0" hangingPunct="1">
                        <a:defRPr sz="2100" kern="1200">
                          <a:solidFill>
                            <a:schemeClr val="dk1"/>
                          </a:solidFill>
                          <a:latin typeface="Century Gothic"/>
                        </a:defRPr>
                      </a:lvl4pPr>
                      <a:lvl5pPr marL="2102026" algn="l" defTabSz="1051012" rtl="0" eaLnBrk="1" latinLnBrk="0" hangingPunct="1">
                        <a:defRPr sz="2100" kern="1200">
                          <a:solidFill>
                            <a:schemeClr val="dk1"/>
                          </a:solidFill>
                          <a:latin typeface="Century Gothic"/>
                        </a:defRPr>
                      </a:lvl5pPr>
                      <a:lvl6pPr marL="2627532" algn="l" defTabSz="1051012" rtl="0" eaLnBrk="1" latinLnBrk="0" hangingPunct="1">
                        <a:defRPr sz="2100" kern="1200">
                          <a:solidFill>
                            <a:schemeClr val="dk1"/>
                          </a:solidFill>
                          <a:latin typeface="Century Gothic"/>
                        </a:defRPr>
                      </a:lvl6pPr>
                      <a:lvl7pPr marL="3153038" algn="l" defTabSz="1051012" rtl="0" eaLnBrk="1" latinLnBrk="0" hangingPunct="1">
                        <a:defRPr sz="2100" kern="1200">
                          <a:solidFill>
                            <a:schemeClr val="dk1"/>
                          </a:solidFill>
                          <a:latin typeface="Century Gothic"/>
                        </a:defRPr>
                      </a:lvl7pPr>
                      <a:lvl8pPr marL="3678543" algn="l" defTabSz="1051012" rtl="0" eaLnBrk="1" latinLnBrk="0" hangingPunct="1">
                        <a:defRPr sz="2100" kern="1200">
                          <a:solidFill>
                            <a:schemeClr val="dk1"/>
                          </a:solidFill>
                          <a:latin typeface="Century Gothic"/>
                        </a:defRPr>
                      </a:lvl8pPr>
                      <a:lvl9pPr marL="4204049" algn="l" defTabSz="1051012" rtl="0" eaLnBrk="1" latinLnBrk="0" hangingPunct="1">
                        <a:defRPr sz="2100" kern="1200">
                          <a:solidFill>
                            <a:schemeClr val="dk1"/>
                          </a:solidFill>
                          <a:latin typeface="Century Gothic"/>
                        </a:defRPr>
                      </a:lvl9pPr>
                    </a:lstStyle>
                    <a:p>
                      <a:pPr algn="ctr">
                        <a:lnSpc>
                          <a:spcPct val="150000"/>
                        </a:lnSpc>
                        <a:spcAft>
                          <a:spcPts val="0"/>
                        </a:spcAft>
                      </a:pPr>
                      <a:r>
                        <a:rPr lang="en-US" altLang="zh-CN" sz="1100" kern="100" dirty="0" smtClean="0">
                          <a:latin typeface="Arial" pitchFamily="34" charset="0"/>
                          <a:ea typeface="微软雅黑"/>
                          <a:cs typeface="Arial" pitchFamily="34" charset="0"/>
                        </a:rPr>
                        <a:t>unlimited</a:t>
                      </a:r>
                      <a:endParaRPr lang="zh-CN" altLang="zh-CN" sz="1100" kern="100" dirty="0">
                        <a:latin typeface="Arial" pitchFamily="34" charset="0"/>
                        <a:ea typeface="微软雅黑"/>
                        <a:cs typeface="Arial" pitchFamily="34" charset="0"/>
                      </a:endParaRPr>
                    </a:p>
                  </a:txBody>
                  <a:tcPr marL="51435" marR="51435"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lumMod val="75000"/>
                      </a:sysClr>
                    </a:solidFill>
                  </a:tcPr>
                </a:tc>
                <a:tc>
                  <a:txBody>
                    <a:bodyPr/>
                    <a:lstStyle>
                      <a:defPPr>
                        <a:defRPr lang="zh-CN"/>
                      </a:defPPr>
                      <a:lvl1pPr marL="0" algn="l" defTabSz="1051012" rtl="0" eaLnBrk="1" latinLnBrk="0" hangingPunct="1">
                        <a:defRPr sz="2100" kern="1200">
                          <a:solidFill>
                            <a:schemeClr val="dk1"/>
                          </a:solidFill>
                          <a:latin typeface="Century Gothic"/>
                        </a:defRPr>
                      </a:lvl1pPr>
                      <a:lvl2pPr marL="525506" algn="l" defTabSz="1051012" rtl="0" eaLnBrk="1" latinLnBrk="0" hangingPunct="1">
                        <a:defRPr sz="2100" kern="1200">
                          <a:solidFill>
                            <a:schemeClr val="dk1"/>
                          </a:solidFill>
                          <a:latin typeface="Century Gothic"/>
                        </a:defRPr>
                      </a:lvl2pPr>
                      <a:lvl3pPr marL="1051012" algn="l" defTabSz="1051012" rtl="0" eaLnBrk="1" latinLnBrk="0" hangingPunct="1">
                        <a:defRPr sz="2100" kern="1200">
                          <a:solidFill>
                            <a:schemeClr val="dk1"/>
                          </a:solidFill>
                          <a:latin typeface="Century Gothic"/>
                        </a:defRPr>
                      </a:lvl3pPr>
                      <a:lvl4pPr marL="1576519" algn="l" defTabSz="1051012" rtl="0" eaLnBrk="1" latinLnBrk="0" hangingPunct="1">
                        <a:defRPr sz="2100" kern="1200">
                          <a:solidFill>
                            <a:schemeClr val="dk1"/>
                          </a:solidFill>
                          <a:latin typeface="Century Gothic"/>
                        </a:defRPr>
                      </a:lvl4pPr>
                      <a:lvl5pPr marL="2102026" algn="l" defTabSz="1051012" rtl="0" eaLnBrk="1" latinLnBrk="0" hangingPunct="1">
                        <a:defRPr sz="2100" kern="1200">
                          <a:solidFill>
                            <a:schemeClr val="dk1"/>
                          </a:solidFill>
                          <a:latin typeface="Century Gothic"/>
                        </a:defRPr>
                      </a:lvl5pPr>
                      <a:lvl6pPr marL="2627532" algn="l" defTabSz="1051012" rtl="0" eaLnBrk="1" latinLnBrk="0" hangingPunct="1">
                        <a:defRPr sz="2100" kern="1200">
                          <a:solidFill>
                            <a:schemeClr val="dk1"/>
                          </a:solidFill>
                          <a:latin typeface="Century Gothic"/>
                        </a:defRPr>
                      </a:lvl6pPr>
                      <a:lvl7pPr marL="3153038" algn="l" defTabSz="1051012" rtl="0" eaLnBrk="1" latinLnBrk="0" hangingPunct="1">
                        <a:defRPr sz="2100" kern="1200">
                          <a:solidFill>
                            <a:schemeClr val="dk1"/>
                          </a:solidFill>
                          <a:latin typeface="Century Gothic"/>
                        </a:defRPr>
                      </a:lvl7pPr>
                      <a:lvl8pPr marL="3678543" algn="l" defTabSz="1051012" rtl="0" eaLnBrk="1" latinLnBrk="0" hangingPunct="1">
                        <a:defRPr sz="2100" kern="1200">
                          <a:solidFill>
                            <a:schemeClr val="dk1"/>
                          </a:solidFill>
                          <a:latin typeface="Century Gothic"/>
                        </a:defRPr>
                      </a:lvl8pPr>
                      <a:lvl9pPr marL="4204049" algn="l" defTabSz="1051012" rtl="0" eaLnBrk="1" latinLnBrk="0" hangingPunct="1">
                        <a:defRPr sz="2100" kern="1200">
                          <a:solidFill>
                            <a:schemeClr val="dk1"/>
                          </a:solidFill>
                          <a:latin typeface="Century Gothic"/>
                        </a:defRPr>
                      </a:lvl9pPr>
                    </a:lstStyle>
                    <a:p>
                      <a:pPr algn="ctr">
                        <a:lnSpc>
                          <a:spcPct val="150000"/>
                        </a:lnSpc>
                        <a:spcAft>
                          <a:spcPts val="0"/>
                        </a:spcAft>
                      </a:pPr>
                      <a:r>
                        <a:rPr lang="en-US" altLang="zh-CN" sz="1100" kern="100" dirty="0" smtClean="0">
                          <a:latin typeface="Arial" pitchFamily="34" charset="0"/>
                          <a:ea typeface="微软雅黑"/>
                          <a:cs typeface="Arial" pitchFamily="34" charset="0"/>
                        </a:rPr>
                        <a:t>unlimited</a:t>
                      </a:r>
                      <a:endParaRPr lang="zh-CN" altLang="zh-CN" sz="1100" kern="100" dirty="0">
                        <a:latin typeface="Arial" pitchFamily="34" charset="0"/>
                        <a:ea typeface="微软雅黑"/>
                        <a:cs typeface="Arial" pitchFamily="34" charset="0"/>
                      </a:endParaRPr>
                    </a:p>
                  </a:txBody>
                  <a:tcPr marL="51435" marR="51435"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lumMod val="75000"/>
                      </a:sysClr>
                    </a:solidFill>
                  </a:tcPr>
                </a:tc>
              </a:tr>
              <a:tr h="611455">
                <a:tc>
                  <a:txBody>
                    <a:bodyPr/>
                    <a:lstStyle>
                      <a:defPPr>
                        <a:defRPr lang="zh-CN"/>
                      </a:defPPr>
                      <a:lvl1pPr marL="0" algn="l" defTabSz="1051012" rtl="0" eaLnBrk="1" latinLnBrk="0" hangingPunct="1">
                        <a:defRPr sz="2100" kern="1200">
                          <a:solidFill>
                            <a:schemeClr val="dk1"/>
                          </a:solidFill>
                          <a:latin typeface="Century Gothic"/>
                        </a:defRPr>
                      </a:lvl1pPr>
                      <a:lvl2pPr marL="525506" algn="l" defTabSz="1051012" rtl="0" eaLnBrk="1" latinLnBrk="0" hangingPunct="1">
                        <a:defRPr sz="2100" kern="1200">
                          <a:solidFill>
                            <a:schemeClr val="dk1"/>
                          </a:solidFill>
                          <a:latin typeface="Century Gothic"/>
                        </a:defRPr>
                      </a:lvl2pPr>
                      <a:lvl3pPr marL="1051012" algn="l" defTabSz="1051012" rtl="0" eaLnBrk="1" latinLnBrk="0" hangingPunct="1">
                        <a:defRPr sz="2100" kern="1200">
                          <a:solidFill>
                            <a:schemeClr val="dk1"/>
                          </a:solidFill>
                          <a:latin typeface="Century Gothic"/>
                        </a:defRPr>
                      </a:lvl3pPr>
                      <a:lvl4pPr marL="1576519" algn="l" defTabSz="1051012" rtl="0" eaLnBrk="1" latinLnBrk="0" hangingPunct="1">
                        <a:defRPr sz="2100" kern="1200">
                          <a:solidFill>
                            <a:schemeClr val="dk1"/>
                          </a:solidFill>
                          <a:latin typeface="Century Gothic"/>
                        </a:defRPr>
                      </a:lvl4pPr>
                      <a:lvl5pPr marL="2102026" algn="l" defTabSz="1051012" rtl="0" eaLnBrk="1" latinLnBrk="0" hangingPunct="1">
                        <a:defRPr sz="2100" kern="1200">
                          <a:solidFill>
                            <a:schemeClr val="dk1"/>
                          </a:solidFill>
                          <a:latin typeface="Century Gothic"/>
                        </a:defRPr>
                      </a:lvl5pPr>
                      <a:lvl6pPr marL="2627532" algn="l" defTabSz="1051012" rtl="0" eaLnBrk="1" latinLnBrk="0" hangingPunct="1">
                        <a:defRPr sz="2100" kern="1200">
                          <a:solidFill>
                            <a:schemeClr val="dk1"/>
                          </a:solidFill>
                          <a:latin typeface="Century Gothic"/>
                        </a:defRPr>
                      </a:lvl6pPr>
                      <a:lvl7pPr marL="3153038" algn="l" defTabSz="1051012" rtl="0" eaLnBrk="1" latinLnBrk="0" hangingPunct="1">
                        <a:defRPr sz="2100" kern="1200">
                          <a:solidFill>
                            <a:schemeClr val="dk1"/>
                          </a:solidFill>
                          <a:latin typeface="Century Gothic"/>
                        </a:defRPr>
                      </a:lvl7pPr>
                      <a:lvl8pPr marL="3678543" algn="l" defTabSz="1051012" rtl="0" eaLnBrk="1" latinLnBrk="0" hangingPunct="1">
                        <a:defRPr sz="2100" kern="1200">
                          <a:solidFill>
                            <a:schemeClr val="dk1"/>
                          </a:solidFill>
                          <a:latin typeface="Century Gothic"/>
                        </a:defRPr>
                      </a:lvl8pPr>
                      <a:lvl9pPr marL="4204049" algn="l" defTabSz="1051012" rtl="0" eaLnBrk="1" latinLnBrk="0" hangingPunct="1">
                        <a:defRPr sz="2100" kern="1200">
                          <a:solidFill>
                            <a:schemeClr val="dk1"/>
                          </a:solidFill>
                          <a:latin typeface="Century Gothic"/>
                        </a:defRPr>
                      </a:lvl9pPr>
                    </a:lstStyle>
                    <a:p>
                      <a:pPr algn="l"/>
                      <a:r>
                        <a:rPr lang="en-US" altLang="zh-CN" sz="1100" b="1" baseline="0" dirty="0" smtClean="0">
                          <a:solidFill>
                            <a:schemeClr val="tx1"/>
                          </a:solidFill>
                          <a:latin typeface="Arial" pitchFamily="34" charset="0"/>
                          <a:ea typeface="微软雅黑"/>
                          <a:cs typeface="Arial" pitchFamily="34" charset="0"/>
                        </a:rPr>
                        <a:t>Device Peak </a:t>
                      </a:r>
                    </a:p>
                    <a:p>
                      <a:pPr algn="l"/>
                      <a:r>
                        <a:rPr lang="en-US" altLang="zh-CN" sz="1100" b="1" baseline="0" dirty="0" err="1" smtClean="0">
                          <a:solidFill>
                            <a:schemeClr val="tx1"/>
                          </a:solidFill>
                          <a:latin typeface="Arial" pitchFamily="34" charset="0"/>
                          <a:ea typeface="微软雅黑"/>
                          <a:cs typeface="Arial" pitchFamily="34" charset="0"/>
                        </a:rPr>
                        <a:t>Tx</a:t>
                      </a:r>
                      <a:r>
                        <a:rPr lang="en-US" altLang="zh-CN" sz="1100" b="1" baseline="0" dirty="0" smtClean="0">
                          <a:solidFill>
                            <a:schemeClr val="tx1"/>
                          </a:solidFill>
                          <a:latin typeface="Arial" pitchFamily="34" charset="0"/>
                          <a:ea typeface="微软雅黑"/>
                          <a:cs typeface="Arial" pitchFamily="34" charset="0"/>
                        </a:rPr>
                        <a:t> Power</a:t>
                      </a:r>
                      <a:endParaRPr lang="zh-CN" altLang="en-US" sz="1100" b="1" baseline="0" dirty="0">
                        <a:solidFill>
                          <a:schemeClr val="tx1"/>
                        </a:solidFill>
                        <a:latin typeface="Arial" pitchFamily="34" charset="0"/>
                        <a:ea typeface="微软雅黑"/>
                        <a:cs typeface="Arial" pitchFamily="34" charset="0"/>
                      </a:endParaRPr>
                    </a:p>
                  </a:txBody>
                  <a:tcPr marL="68583" marR="68583" marT="34295" marB="3429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B0F0">
                        <a:alpha val="70000"/>
                      </a:srgbClr>
                    </a:solidFill>
                  </a:tcPr>
                </a:tc>
                <a:tc>
                  <a:txBody>
                    <a:bodyPr/>
                    <a:lstStyle>
                      <a:defPPr>
                        <a:defRPr lang="zh-CN"/>
                      </a:defPPr>
                      <a:lvl1pPr marL="0" algn="l" defTabSz="1051012" rtl="0" eaLnBrk="1" latinLnBrk="0" hangingPunct="1">
                        <a:defRPr sz="2100" kern="1200">
                          <a:solidFill>
                            <a:schemeClr val="dk1"/>
                          </a:solidFill>
                          <a:latin typeface="Century Gothic"/>
                        </a:defRPr>
                      </a:lvl1pPr>
                      <a:lvl2pPr marL="525506" algn="l" defTabSz="1051012" rtl="0" eaLnBrk="1" latinLnBrk="0" hangingPunct="1">
                        <a:defRPr sz="2100" kern="1200">
                          <a:solidFill>
                            <a:schemeClr val="dk1"/>
                          </a:solidFill>
                          <a:latin typeface="Century Gothic"/>
                        </a:defRPr>
                      </a:lvl2pPr>
                      <a:lvl3pPr marL="1051012" algn="l" defTabSz="1051012" rtl="0" eaLnBrk="1" latinLnBrk="0" hangingPunct="1">
                        <a:defRPr sz="2100" kern="1200">
                          <a:solidFill>
                            <a:schemeClr val="dk1"/>
                          </a:solidFill>
                          <a:latin typeface="Century Gothic"/>
                        </a:defRPr>
                      </a:lvl3pPr>
                      <a:lvl4pPr marL="1576519" algn="l" defTabSz="1051012" rtl="0" eaLnBrk="1" latinLnBrk="0" hangingPunct="1">
                        <a:defRPr sz="2100" kern="1200">
                          <a:solidFill>
                            <a:schemeClr val="dk1"/>
                          </a:solidFill>
                          <a:latin typeface="Century Gothic"/>
                        </a:defRPr>
                      </a:lvl4pPr>
                      <a:lvl5pPr marL="2102026" algn="l" defTabSz="1051012" rtl="0" eaLnBrk="1" latinLnBrk="0" hangingPunct="1">
                        <a:defRPr sz="2100" kern="1200">
                          <a:solidFill>
                            <a:schemeClr val="dk1"/>
                          </a:solidFill>
                          <a:latin typeface="Century Gothic"/>
                        </a:defRPr>
                      </a:lvl5pPr>
                      <a:lvl6pPr marL="2627532" algn="l" defTabSz="1051012" rtl="0" eaLnBrk="1" latinLnBrk="0" hangingPunct="1">
                        <a:defRPr sz="2100" kern="1200">
                          <a:solidFill>
                            <a:schemeClr val="dk1"/>
                          </a:solidFill>
                          <a:latin typeface="Century Gothic"/>
                        </a:defRPr>
                      </a:lvl6pPr>
                      <a:lvl7pPr marL="3153038" algn="l" defTabSz="1051012" rtl="0" eaLnBrk="1" latinLnBrk="0" hangingPunct="1">
                        <a:defRPr sz="2100" kern="1200">
                          <a:solidFill>
                            <a:schemeClr val="dk1"/>
                          </a:solidFill>
                          <a:latin typeface="Century Gothic"/>
                        </a:defRPr>
                      </a:lvl7pPr>
                      <a:lvl8pPr marL="3678543" algn="l" defTabSz="1051012" rtl="0" eaLnBrk="1" latinLnBrk="0" hangingPunct="1">
                        <a:defRPr sz="2100" kern="1200">
                          <a:solidFill>
                            <a:schemeClr val="dk1"/>
                          </a:solidFill>
                          <a:latin typeface="Century Gothic"/>
                        </a:defRPr>
                      </a:lvl8pPr>
                      <a:lvl9pPr marL="4204049" algn="l" defTabSz="1051012" rtl="0" eaLnBrk="1" latinLnBrk="0" hangingPunct="1">
                        <a:defRPr sz="2100" kern="1200">
                          <a:solidFill>
                            <a:schemeClr val="dk1"/>
                          </a:solidFill>
                          <a:latin typeface="Century Gothic"/>
                        </a:defRPr>
                      </a:lvl9pPr>
                    </a:lstStyle>
                    <a:p>
                      <a:pPr algn="ctr">
                        <a:lnSpc>
                          <a:spcPct val="150000"/>
                        </a:lnSpc>
                        <a:spcAft>
                          <a:spcPts val="0"/>
                        </a:spcAft>
                      </a:pPr>
                      <a:r>
                        <a:rPr lang="en-US" altLang="zh-CN" sz="1100" kern="100" dirty="0" smtClean="0">
                          <a:latin typeface="Arial" pitchFamily="34" charset="0"/>
                          <a:ea typeface="微软雅黑"/>
                          <a:cs typeface="Arial" pitchFamily="34" charset="0"/>
                        </a:rPr>
                        <a:t>14dBm</a:t>
                      </a:r>
                      <a:endParaRPr lang="zh-CN" sz="1100" kern="100" dirty="0">
                        <a:latin typeface="Arial" pitchFamily="34" charset="0"/>
                        <a:ea typeface="微软雅黑"/>
                        <a:cs typeface="Arial" pitchFamily="34" charset="0"/>
                      </a:endParaRPr>
                    </a:p>
                  </a:txBody>
                  <a:tcPr marL="51435" marR="51435"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solidFill>
                  </a:tcPr>
                </a:tc>
                <a:tc>
                  <a:txBody>
                    <a:bodyPr/>
                    <a:lstStyle>
                      <a:defPPr>
                        <a:defRPr lang="zh-CN"/>
                      </a:defPPr>
                      <a:lvl1pPr marL="0" algn="l" defTabSz="1051012" rtl="0" eaLnBrk="1" latinLnBrk="0" hangingPunct="1">
                        <a:defRPr sz="2100" kern="1200">
                          <a:solidFill>
                            <a:schemeClr val="dk1"/>
                          </a:solidFill>
                          <a:latin typeface="Century Gothic"/>
                        </a:defRPr>
                      </a:lvl1pPr>
                      <a:lvl2pPr marL="525506" algn="l" defTabSz="1051012" rtl="0" eaLnBrk="1" latinLnBrk="0" hangingPunct="1">
                        <a:defRPr sz="2100" kern="1200">
                          <a:solidFill>
                            <a:schemeClr val="dk1"/>
                          </a:solidFill>
                          <a:latin typeface="Century Gothic"/>
                        </a:defRPr>
                      </a:lvl2pPr>
                      <a:lvl3pPr marL="1051012" algn="l" defTabSz="1051012" rtl="0" eaLnBrk="1" latinLnBrk="0" hangingPunct="1">
                        <a:defRPr sz="2100" kern="1200">
                          <a:solidFill>
                            <a:schemeClr val="dk1"/>
                          </a:solidFill>
                          <a:latin typeface="Century Gothic"/>
                        </a:defRPr>
                      </a:lvl3pPr>
                      <a:lvl4pPr marL="1576519" algn="l" defTabSz="1051012" rtl="0" eaLnBrk="1" latinLnBrk="0" hangingPunct="1">
                        <a:defRPr sz="2100" kern="1200">
                          <a:solidFill>
                            <a:schemeClr val="dk1"/>
                          </a:solidFill>
                          <a:latin typeface="Century Gothic"/>
                        </a:defRPr>
                      </a:lvl4pPr>
                      <a:lvl5pPr marL="2102026" algn="l" defTabSz="1051012" rtl="0" eaLnBrk="1" latinLnBrk="0" hangingPunct="1">
                        <a:defRPr sz="2100" kern="1200">
                          <a:solidFill>
                            <a:schemeClr val="dk1"/>
                          </a:solidFill>
                          <a:latin typeface="Century Gothic"/>
                        </a:defRPr>
                      </a:lvl5pPr>
                      <a:lvl6pPr marL="2627532" algn="l" defTabSz="1051012" rtl="0" eaLnBrk="1" latinLnBrk="0" hangingPunct="1">
                        <a:defRPr sz="2100" kern="1200">
                          <a:solidFill>
                            <a:schemeClr val="dk1"/>
                          </a:solidFill>
                          <a:latin typeface="Century Gothic"/>
                        </a:defRPr>
                      </a:lvl6pPr>
                      <a:lvl7pPr marL="3153038" algn="l" defTabSz="1051012" rtl="0" eaLnBrk="1" latinLnBrk="0" hangingPunct="1">
                        <a:defRPr sz="2100" kern="1200">
                          <a:solidFill>
                            <a:schemeClr val="dk1"/>
                          </a:solidFill>
                          <a:latin typeface="Century Gothic"/>
                        </a:defRPr>
                      </a:lvl7pPr>
                      <a:lvl8pPr marL="3678543" algn="l" defTabSz="1051012" rtl="0" eaLnBrk="1" latinLnBrk="0" hangingPunct="1">
                        <a:defRPr sz="2100" kern="1200">
                          <a:solidFill>
                            <a:schemeClr val="dk1"/>
                          </a:solidFill>
                          <a:latin typeface="Century Gothic"/>
                        </a:defRPr>
                      </a:lvl8pPr>
                      <a:lvl9pPr marL="4204049" algn="l" defTabSz="1051012" rtl="0" eaLnBrk="1" latinLnBrk="0" hangingPunct="1">
                        <a:defRPr sz="2100" kern="1200">
                          <a:solidFill>
                            <a:schemeClr val="dk1"/>
                          </a:solidFill>
                          <a:latin typeface="Century Gothic"/>
                        </a:defRPr>
                      </a:lvl9pPr>
                    </a:lstStyle>
                    <a:p>
                      <a:pPr algn="ctr">
                        <a:lnSpc>
                          <a:spcPct val="150000"/>
                        </a:lnSpc>
                        <a:spcAft>
                          <a:spcPts val="0"/>
                        </a:spcAft>
                      </a:pPr>
                      <a:r>
                        <a:rPr lang="en-US" altLang="zh-CN" sz="1100" kern="100" dirty="0" smtClean="0">
                          <a:latin typeface="Arial" pitchFamily="34" charset="0"/>
                          <a:ea typeface="微软雅黑"/>
                          <a:cs typeface="Arial" pitchFamily="34" charset="0"/>
                        </a:rPr>
                        <a:t>14dBm</a:t>
                      </a:r>
                      <a:endParaRPr lang="zh-CN" sz="1100" kern="100" dirty="0">
                        <a:latin typeface="Arial" pitchFamily="34" charset="0"/>
                        <a:ea typeface="微软雅黑"/>
                        <a:cs typeface="Arial" pitchFamily="34" charset="0"/>
                      </a:endParaRPr>
                    </a:p>
                  </a:txBody>
                  <a:tcPr marL="51435" marR="51435"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solidFill>
                  </a:tcPr>
                </a:tc>
                <a:tc>
                  <a:txBody>
                    <a:bodyPr/>
                    <a:lstStyle>
                      <a:defPPr>
                        <a:defRPr lang="zh-CN"/>
                      </a:defPPr>
                      <a:lvl1pPr marL="0" algn="l" defTabSz="1051012" rtl="0" eaLnBrk="1" latinLnBrk="0" hangingPunct="1">
                        <a:defRPr sz="2100" kern="1200">
                          <a:solidFill>
                            <a:schemeClr val="dk1"/>
                          </a:solidFill>
                          <a:latin typeface="Century Gothic"/>
                        </a:defRPr>
                      </a:lvl1pPr>
                      <a:lvl2pPr marL="525506" algn="l" defTabSz="1051012" rtl="0" eaLnBrk="1" latinLnBrk="0" hangingPunct="1">
                        <a:defRPr sz="2100" kern="1200">
                          <a:solidFill>
                            <a:schemeClr val="dk1"/>
                          </a:solidFill>
                          <a:latin typeface="Century Gothic"/>
                        </a:defRPr>
                      </a:lvl2pPr>
                      <a:lvl3pPr marL="1051012" algn="l" defTabSz="1051012" rtl="0" eaLnBrk="1" latinLnBrk="0" hangingPunct="1">
                        <a:defRPr sz="2100" kern="1200">
                          <a:solidFill>
                            <a:schemeClr val="dk1"/>
                          </a:solidFill>
                          <a:latin typeface="Century Gothic"/>
                        </a:defRPr>
                      </a:lvl3pPr>
                      <a:lvl4pPr marL="1576519" algn="l" defTabSz="1051012" rtl="0" eaLnBrk="1" latinLnBrk="0" hangingPunct="1">
                        <a:defRPr sz="2100" kern="1200">
                          <a:solidFill>
                            <a:schemeClr val="dk1"/>
                          </a:solidFill>
                          <a:latin typeface="Century Gothic"/>
                        </a:defRPr>
                      </a:lvl4pPr>
                      <a:lvl5pPr marL="2102026" algn="l" defTabSz="1051012" rtl="0" eaLnBrk="1" latinLnBrk="0" hangingPunct="1">
                        <a:defRPr sz="2100" kern="1200">
                          <a:solidFill>
                            <a:schemeClr val="dk1"/>
                          </a:solidFill>
                          <a:latin typeface="Century Gothic"/>
                        </a:defRPr>
                      </a:lvl5pPr>
                      <a:lvl6pPr marL="2627532" algn="l" defTabSz="1051012" rtl="0" eaLnBrk="1" latinLnBrk="0" hangingPunct="1">
                        <a:defRPr sz="2100" kern="1200">
                          <a:solidFill>
                            <a:schemeClr val="dk1"/>
                          </a:solidFill>
                          <a:latin typeface="Century Gothic"/>
                        </a:defRPr>
                      </a:lvl6pPr>
                      <a:lvl7pPr marL="3153038" algn="l" defTabSz="1051012" rtl="0" eaLnBrk="1" latinLnBrk="0" hangingPunct="1">
                        <a:defRPr sz="2100" kern="1200">
                          <a:solidFill>
                            <a:schemeClr val="dk1"/>
                          </a:solidFill>
                          <a:latin typeface="Century Gothic"/>
                        </a:defRPr>
                      </a:lvl7pPr>
                      <a:lvl8pPr marL="3678543" algn="l" defTabSz="1051012" rtl="0" eaLnBrk="1" latinLnBrk="0" hangingPunct="1">
                        <a:defRPr sz="2100" kern="1200">
                          <a:solidFill>
                            <a:schemeClr val="dk1"/>
                          </a:solidFill>
                          <a:latin typeface="Century Gothic"/>
                        </a:defRPr>
                      </a:lvl8pPr>
                      <a:lvl9pPr marL="4204049" algn="l" defTabSz="1051012" rtl="0" eaLnBrk="1" latinLnBrk="0" hangingPunct="1">
                        <a:defRPr sz="2100" kern="1200">
                          <a:solidFill>
                            <a:schemeClr val="dk1"/>
                          </a:solidFill>
                          <a:latin typeface="Century Gothic"/>
                        </a:defRPr>
                      </a:lvl9pPr>
                    </a:lstStyle>
                    <a:p>
                      <a:pPr algn="ctr">
                        <a:lnSpc>
                          <a:spcPct val="150000"/>
                        </a:lnSpc>
                        <a:spcAft>
                          <a:spcPts val="0"/>
                        </a:spcAft>
                      </a:pPr>
                      <a:r>
                        <a:rPr lang="en-US" altLang="zh-CN" sz="1100" kern="100" dirty="0" smtClean="0">
                          <a:latin typeface="Arial" pitchFamily="34" charset="0"/>
                          <a:ea typeface="微软雅黑"/>
                          <a:cs typeface="Arial" pitchFamily="34" charset="0"/>
                        </a:rPr>
                        <a:t>26dBm</a:t>
                      </a:r>
                      <a:endParaRPr lang="zh-CN" sz="1100" kern="100" dirty="0">
                        <a:latin typeface="Arial" pitchFamily="34" charset="0"/>
                        <a:ea typeface="微软雅黑"/>
                        <a:cs typeface="Arial" pitchFamily="34" charset="0"/>
                      </a:endParaRPr>
                    </a:p>
                  </a:txBody>
                  <a:tcPr marL="51435" marR="51435"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solidFill>
                  </a:tcPr>
                </a:tc>
                <a:tc>
                  <a:txBody>
                    <a:bodyPr/>
                    <a:lstStyle>
                      <a:defPPr>
                        <a:defRPr lang="zh-CN"/>
                      </a:defPPr>
                      <a:lvl1pPr marL="0" algn="l" defTabSz="1051012" rtl="0" eaLnBrk="1" latinLnBrk="0" hangingPunct="1">
                        <a:defRPr sz="2100" kern="1200">
                          <a:solidFill>
                            <a:schemeClr val="dk1"/>
                          </a:solidFill>
                          <a:latin typeface="Century Gothic"/>
                        </a:defRPr>
                      </a:lvl1pPr>
                      <a:lvl2pPr marL="525506" algn="l" defTabSz="1051012" rtl="0" eaLnBrk="1" latinLnBrk="0" hangingPunct="1">
                        <a:defRPr sz="2100" kern="1200">
                          <a:solidFill>
                            <a:schemeClr val="dk1"/>
                          </a:solidFill>
                          <a:latin typeface="Century Gothic"/>
                        </a:defRPr>
                      </a:lvl2pPr>
                      <a:lvl3pPr marL="1051012" algn="l" defTabSz="1051012" rtl="0" eaLnBrk="1" latinLnBrk="0" hangingPunct="1">
                        <a:defRPr sz="2100" kern="1200">
                          <a:solidFill>
                            <a:schemeClr val="dk1"/>
                          </a:solidFill>
                          <a:latin typeface="Century Gothic"/>
                        </a:defRPr>
                      </a:lvl3pPr>
                      <a:lvl4pPr marL="1576519" algn="l" defTabSz="1051012" rtl="0" eaLnBrk="1" latinLnBrk="0" hangingPunct="1">
                        <a:defRPr sz="2100" kern="1200">
                          <a:solidFill>
                            <a:schemeClr val="dk1"/>
                          </a:solidFill>
                          <a:latin typeface="Century Gothic"/>
                        </a:defRPr>
                      </a:lvl4pPr>
                      <a:lvl5pPr marL="2102026" algn="l" defTabSz="1051012" rtl="0" eaLnBrk="1" latinLnBrk="0" hangingPunct="1">
                        <a:defRPr sz="2100" kern="1200">
                          <a:solidFill>
                            <a:schemeClr val="dk1"/>
                          </a:solidFill>
                          <a:latin typeface="Century Gothic"/>
                        </a:defRPr>
                      </a:lvl5pPr>
                      <a:lvl6pPr marL="2627532" algn="l" defTabSz="1051012" rtl="0" eaLnBrk="1" latinLnBrk="0" hangingPunct="1">
                        <a:defRPr sz="2100" kern="1200">
                          <a:solidFill>
                            <a:schemeClr val="dk1"/>
                          </a:solidFill>
                          <a:latin typeface="Century Gothic"/>
                        </a:defRPr>
                      </a:lvl6pPr>
                      <a:lvl7pPr marL="3153038" algn="l" defTabSz="1051012" rtl="0" eaLnBrk="1" latinLnBrk="0" hangingPunct="1">
                        <a:defRPr sz="2100" kern="1200">
                          <a:solidFill>
                            <a:schemeClr val="dk1"/>
                          </a:solidFill>
                          <a:latin typeface="Century Gothic"/>
                        </a:defRPr>
                      </a:lvl7pPr>
                      <a:lvl8pPr marL="3678543" algn="l" defTabSz="1051012" rtl="0" eaLnBrk="1" latinLnBrk="0" hangingPunct="1">
                        <a:defRPr sz="2100" kern="1200">
                          <a:solidFill>
                            <a:schemeClr val="dk1"/>
                          </a:solidFill>
                          <a:latin typeface="Century Gothic"/>
                        </a:defRPr>
                      </a:lvl8pPr>
                      <a:lvl9pPr marL="4204049" algn="l" defTabSz="1051012" rtl="0" eaLnBrk="1" latinLnBrk="0" hangingPunct="1">
                        <a:defRPr sz="2100" kern="1200">
                          <a:solidFill>
                            <a:schemeClr val="dk1"/>
                          </a:solidFill>
                          <a:latin typeface="Century Gothic"/>
                        </a:defRPr>
                      </a:lvl9pPr>
                    </a:lstStyle>
                    <a:p>
                      <a:pPr algn="ctr">
                        <a:lnSpc>
                          <a:spcPct val="150000"/>
                        </a:lnSpc>
                        <a:spcAft>
                          <a:spcPts val="0"/>
                        </a:spcAft>
                      </a:pPr>
                      <a:r>
                        <a:rPr lang="en-US" altLang="zh-CN" sz="1100" kern="100" dirty="0" smtClean="0">
                          <a:latin typeface="Arial" pitchFamily="34" charset="0"/>
                          <a:ea typeface="微软雅黑"/>
                          <a:cs typeface="Arial" pitchFamily="34" charset="0"/>
                        </a:rPr>
                        <a:t>23dBm</a:t>
                      </a:r>
                      <a:endParaRPr lang="zh-CN" sz="1100" kern="100" dirty="0">
                        <a:latin typeface="Arial" pitchFamily="34" charset="0"/>
                        <a:ea typeface="微软雅黑"/>
                        <a:cs typeface="Arial" pitchFamily="34" charset="0"/>
                      </a:endParaRPr>
                    </a:p>
                  </a:txBody>
                  <a:tcPr marL="51435" marR="51435"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solidFill>
                  </a:tcPr>
                </a:tc>
                <a:tc>
                  <a:txBody>
                    <a:bodyPr/>
                    <a:lstStyle>
                      <a:defPPr>
                        <a:defRPr lang="zh-CN"/>
                      </a:defPPr>
                      <a:lvl1pPr marL="0" algn="l" defTabSz="1051012" rtl="0" eaLnBrk="1" latinLnBrk="0" hangingPunct="1">
                        <a:defRPr sz="2100" kern="1200">
                          <a:solidFill>
                            <a:schemeClr val="dk1"/>
                          </a:solidFill>
                          <a:latin typeface="Century Gothic"/>
                        </a:defRPr>
                      </a:lvl1pPr>
                      <a:lvl2pPr marL="525506" algn="l" defTabSz="1051012" rtl="0" eaLnBrk="1" latinLnBrk="0" hangingPunct="1">
                        <a:defRPr sz="2100" kern="1200">
                          <a:solidFill>
                            <a:schemeClr val="dk1"/>
                          </a:solidFill>
                          <a:latin typeface="Century Gothic"/>
                        </a:defRPr>
                      </a:lvl2pPr>
                      <a:lvl3pPr marL="1051012" algn="l" defTabSz="1051012" rtl="0" eaLnBrk="1" latinLnBrk="0" hangingPunct="1">
                        <a:defRPr sz="2100" kern="1200">
                          <a:solidFill>
                            <a:schemeClr val="dk1"/>
                          </a:solidFill>
                          <a:latin typeface="Century Gothic"/>
                        </a:defRPr>
                      </a:lvl3pPr>
                      <a:lvl4pPr marL="1576519" algn="l" defTabSz="1051012" rtl="0" eaLnBrk="1" latinLnBrk="0" hangingPunct="1">
                        <a:defRPr sz="2100" kern="1200">
                          <a:solidFill>
                            <a:schemeClr val="dk1"/>
                          </a:solidFill>
                          <a:latin typeface="Century Gothic"/>
                        </a:defRPr>
                      </a:lvl4pPr>
                      <a:lvl5pPr marL="2102026" algn="l" defTabSz="1051012" rtl="0" eaLnBrk="1" latinLnBrk="0" hangingPunct="1">
                        <a:defRPr sz="2100" kern="1200">
                          <a:solidFill>
                            <a:schemeClr val="dk1"/>
                          </a:solidFill>
                          <a:latin typeface="Century Gothic"/>
                        </a:defRPr>
                      </a:lvl5pPr>
                      <a:lvl6pPr marL="2627532" algn="l" defTabSz="1051012" rtl="0" eaLnBrk="1" latinLnBrk="0" hangingPunct="1">
                        <a:defRPr sz="2100" kern="1200">
                          <a:solidFill>
                            <a:schemeClr val="dk1"/>
                          </a:solidFill>
                          <a:latin typeface="Century Gothic"/>
                        </a:defRPr>
                      </a:lvl6pPr>
                      <a:lvl7pPr marL="3153038" algn="l" defTabSz="1051012" rtl="0" eaLnBrk="1" latinLnBrk="0" hangingPunct="1">
                        <a:defRPr sz="2100" kern="1200">
                          <a:solidFill>
                            <a:schemeClr val="dk1"/>
                          </a:solidFill>
                          <a:latin typeface="Century Gothic"/>
                        </a:defRPr>
                      </a:lvl7pPr>
                      <a:lvl8pPr marL="3678543" algn="l" defTabSz="1051012" rtl="0" eaLnBrk="1" latinLnBrk="0" hangingPunct="1">
                        <a:defRPr sz="2100" kern="1200">
                          <a:solidFill>
                            <a:schemeClr val="dk1"/>
                          </a:solidFill>
                          <a:latin typeface="Century Gothic"/>
                        </a:defRPr>
                      </a:lvl8pPr>
                      <a:lvl9pPr marL="4204049" algn="l" defTabSz="1051012" rtl="0" eaLnBrk="1" latinLnBrk="0" hangingPunct="1">
                        <a:defRPr sz="2100" kern="1200">
                          <a:solidFill>
                            <a:schemeClr val="dk1"/>
                          </a:solidFill>
                          <a:latin typeface="Century Gothic"/>
                        </a:defRPr>
                      </a:lvl9pPr>
                    </a:lstStyle>
                    <a:p>
                      <a:pPr algn="ctr">
                        <a:lnSpc>
                          <a:spcPct val="150000"/>
                        </a:lnSpc>
                        <a:spcAft>
                          <a:spcPts val="0"/>
                        </a:spcAft>
                      </a:pPr>
                      <a:r>
                        <a:rPr lang="en-US" altLang="zh-CN" sz="1100" kern="100" dirty="0" smtClean="0">
                          <a:latin typeface="Arial" pitchFamily="34" charset="0"/>
                          <a:ea typeface="微软雅黑"/>
                          <a:cs typeface="Arial" pitchFamily="34" charset="0"/>
                        </a:rPr>
                        <a:t>23dBm</a:t>
                      </a:r>
                      <a:endParaRPr lang="zh-CN" sz="1100" kern="100" dirty="0">
                        <a:latin typeface="Arial" pitchFamily="34" charset="0"/>
                        <a:ea typeface="微软雅黑"/>
                        <a:cs typeface="Arial" pitchFamily="34" charset="0"/>
                      </a:endParaRPr>
                    </a:p>
                  </a:txBody>
                  <a:tcPr marL="51435" marR="51435"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solidFill>
                  </a:tcPr>
                </a:tc>
                <a:tc>
                  <a:txBody>
                    <a:bodyPr/>
                    <a:lstStyle>
                      <a:defPPr>
                        <a:defRPr lang="zh-CN"/>
                      </a:defPPr>
                      <a:lvl1pPr marL="0" algn="l" defTabSz="1051012" rtl="0" eaLnBrk="1" latinLnBrk="0" hangingPunct="1">
                        <a:defRPr sz="2100" kern="1200">
                          <a:solidFill>
                            <a:schemeClr val="dk1"/>
                          </a:solidFill>
                          <a:latin typeface="Century Gothic"/>
                        </a:defRPr>
                      </a:lvl1pPr>
                      <a:lvl2pPr marL="525506" algn="l" defTabSz="1051012" rtl="0" eaLnBrk="1" latinLnBrk="0" hangingPunct="1">
                        <a:defRPr sz="2100" kern="1200">
                          <a:solidFill>
                            <a:schemeClr val="dk1"/>
                          </a:solidFill>
                          <a:latin typeface="Century Gothic"/>
                        </a:defRPr>
                      </a:lvl2pPr>
                      <a:lvl3pPr marL="1051012" algn="l" defTabSz="1051012" rtl="0" eaLnBrk="1" latinLnBrk="0" hangingPunct="1">
                        <a:defRPr sz="2100" kern="1200">
                          <a:solidFill>
                            <a:schemeClr val="dk1"/>
                          </a:solidFill>
                          <a:latin typeface="Century Gothic"/>
                        </a:defRPr>
                      </a:lvl3pPr>
                      <a:lvl4pPr marL="1576519" algn="l" defTabSz="1051012" rtl="0" eaLnBrk="1" latinLnBrk="0" hangingPunct="1">
                        <a:defRPr sz="2100" kern="1200">
                          <a:solidFill>
                            <a:schemeClr val="dk1"/>
                          </a:solidFill>
                          <a:latin typeface="Century Gothic"/>
                        </a:defRPr>
                      </a:lvl4pPr>
                      <a:lvl5pPr marL="2102026" algn="l" defTabSz="1051012" rtl="0" eaLnBrk="1" latinLnBrk="0" hangingPunct="1">
                        <a:defRPr sz="2100" kern="1200">
                          <a:solidFill>
                            <a:schemeClr val="dk1"/>
                          </a:solidFill>
                          <a:latin typeface="Century Gothic"/>
                        </a:defRPr>
                      </a:lvl5pPr>
                      <a:lvl6pPr marL="2627532" algn="l" defTabSz="1051012" rtl="0" eaLnBrk="1" latinLnBrk="0" hangingPunct="1">
                        <a:defRPr sz="2100" kern="1200">
                          <a:solidFill>
                            <a:schemeClr val="dk1"/>
                          </a:solidFill>
                          <a:latin typeface="Century Gothic"/>
                        </a:defRPr>
                      </a:lvl6pPr>
                      <a:lvl7pPr marL="3153038" algn="l" defTabSz="1051012" rtl="0" eaLnBrk="1" latinLnBrk="0" hangingPunct="1">
                        <a:defRPr sz="2100" kern="1200">
                          <a:solidFill>
                            <a:schemeClr val="dk1"/>
                          </a:solidFill>
                          <a:latin typeface="Century Gothic"/>
                        </a:defRPr>
                      </a:lvl7pPr>
                      <a:lvl8pPr marL="3678543" algn="l" defTabSz="1051012" rtl="0" eaLnBrk="1" latinLnBrk="0" hangingPunct="1">
                        <a:defRPr sz="2100" kern="1200">
                          <a:solidFill>
                            <a:schemeClr val="dk1"/>
                          </a:solidFill>
                          <a:latin typeface="Century Gothic"/>
                        </a:defRPr>
                      </a:lvl8pPr>
                      <a:lvl9pPr marL="4204049" algn="l" defTabSz="1051012" rtl="0" eaLnBrk="1" latinLnBrk="0" hangingPunct="1">
                        <a:defRPr sz="2100" kern="1200">
                          <a:solidFill>
                            <a:schemeClr val="dk1"/>
                          </a:solidFill>
                          <a:latin typeface="Century Gothic"/>
                        </a:defRPr>
                      </a:lvl9pPr>
                    </a:lstStyle>
                    <a:p>
                      <a:pPr algn="ctr">
                        <a:lnSpc>
                          <a:spcPct val="150000"/>
                        </a:lnSpc>
                        <a:spcAft>
                          <a:spcPts val="0"/>
                        </a:spcAft>
                      </a:pPr>
                      <a:r>
                        <a:rPr lang="en-US" altLang="zh-CN" sz="1100" kern="100" dirty="0" smtClean="0">
                          <a:latin typeface="Arial" pitchFamily="34" charset="0"/>
                          <a:ea typeface="微软雅黑"/>
                          <a:cs typeface="Arial" pitchFamily="34" charset="0"/>
                        </a:rPr>
                        <a:t>23dBm</a:t>
                      </a:r>
                      <a:endParaRPr lang="zh-CN" sz="1100" kern="100" dirty="0">
                        <a:latin typeface="Arial" pitchFamily="34" charset="0"/>
                        <a:ea typeface="微软雅黑"/>
                        <a:cs typeface="Arial" pitchFamily="34" charset="0"/>
                      </a:endParaRPr>
                    </a:p>
                  </a:txBody>
                  <a:tcPr marL="51435" marR="51435"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solidFill>
                  </a:tcPr>
                </a:tc>
                <a:tc>
                  <a:txBody>
                    <a:bodyPr/>
                    <a:lstStyle>
                      <a:defPPr>
                        <a:defRPr lang="zh-CN"/>
                      </a:defPPr>
                      <a:lvl1pPr marL="0" algn="l" defTabSz="1051012" rtl="0" eaLnBrk="1" latinLnBrk="0" hangingPunct="1">
                        <a:defRPr sz="2100" kern="1200">
                          <a:solidFill>
                            <a:schemeClr val="dk1"/>
                          </a:solidFill>
                          <a:latin typeface="Century Gothic"/>
                        </a:defRPr>
                      </a:lvl1pPr>
                      <a:lvl2pPr marL="525506" algn="l" defTabSz="1051012" rtl="0" eaLnBrk="1" latinLnBrk="0" hangingPunct="1">
                        <a:defRPr sz="2100" kern="1200">
                          <a:solidFill>
                            <a:schemeClr val="dk1"/>
                          </a:solidFill>
                          <a:latin typeface="Century Gothic"/>
                        </a:defRPr>
                      </a:lvl2pPr>
                      <a:lvl3pPr marL="1051012" algn="l" defTabSz="1051012" rtl="0" eaLnBrk="1" latinLnBrk="0" hangingPunct="1">
                        <a:defRPr sz="2100" kern="1200">
                          <a:solidFill>
                            <a:schemeClr val="dk1"/>
                          </a:solidFill>
                          <a:latin typeface="Century Gothic"/>
                        </a:defRPr>
                      </a:lvl3pPr>
                      <a:lvl4pPr marL="1576519" algn="l" defTabSz="1051012" rtl="0" eaLnBrk="1" latinLnBrk="0" hangingPunct="1">
                        <a:defRPr sz="2100" kern="1200">
                          <a:solidFill>
                            <a:schemeClr val="dk1"/>
                          </a:solidFill>
                          <a:latin typeface="Century Gothic"/>
                        </a:defRPr>
                      </a:lvl4pPr>
                      <a:lvl5pPr marL="2102026" algn="l" defTabSz="1051012" rtl="0" eaLnBrk="1" latinLnBrk="0" hangingPunct="1">
                        <a:defRPr sz="2100" kern="1200">
                          <a:solidFill>
                            <a:schemeClr val="dk1"/>
                          </a:solidFill>
                          <a:latin typeface="Century Gothic"/>
                        </a:defRPr>
                      </a:lvl5pPr>
                      <a:lvl6pPr marL="2627532" algn="l" defTabSz="1051012" rtl="0" eaLnBrk="1" latinLnBrk="0" hangingPunct="1">
                        <a:defRPr sz="2100" kern="1200">
                          <a:solidFill>
                            <a:schemeClr val="dk1"/>
                          </a:solidFill>
                          <a:latin typeface="Century Gothic"/>
                        </a:defRPr>
                      </a:lvl6pPr>
                      <a:lvl7pPr marL="3153038" algn="l" defTabSz="1051012" rtl="0" eaLnBrk="1" latinLnBrk="0" hangingPunct="1">
                        <a:defRPr sz="2100" kern="1200">
                          <a:solidFill>
                            <a:schemeClr val="dk1"/>
                          </a:solidFill>
                          <a:latin typeface="Century Gothic"/>
                        </a:defRPr>
                      </a:lvl7pPr>
                      <a:lvl8pPr marL="3678543" algn="l" defTabSz="1051012" rtl="0" eaLnBrk="1" latinLnBrk="0" hangingPunct="1">
                        <a:defRPr sz="2100" kern="1200">
                          <a:solidFill>
                            <a:schemeClr val="dk1"/>
                          </a:solidFill>
                          <a:latin typeface="Century Gothic"/>
                        </a:defRPr>
                      </a:lvl8pPr>
                      <a:lvl9pPr marL="4204049" algn="l" defTabSz="1051012" rtl="0" eaLnBrk="1" latinLnBrk="0" hangingPunct="1">
                        <a:defRPr sz="2100" kern="1200">
                          <a:solidFill>
                            <a:schemeClr val="dk1"/>
                          </a:solidFill>
                          <a:latin typeface="Century Gothic"/>
                        </a:defRPr>
                      </a:lvl9pPr>
                    </a:lstStyle>
                    <a:p>
                      <a:pPr algn="ctr">
                        <a:lnSpc>
                          <a:spcPct val="150000"/>
                        </a:lnSpc>
                        <a:spcAft>
                          <a:spcPts val="0"/>
                        </a:spcAft>
                      </a:pPr>
                      <a:r>
                        <a:rPr lang="en-US" altLang="zh-CN" sz="1100" kern="100" dirty="0" smtClean="0">
                          <a:latin typeface="Arial" pitchFamily="34" charset="0"/>
                          <a:ea typeface="微软雅黑"/>
                          <a:cs typeface="Arial" pitchFamily="34" charset="0"/>
                        </a:rPr>
                        <a:t>23dBm</a:t>
                      </a:r>
                      <a:endParaRPr lang="zh-CN" sz="1100" kern="100" dirty="0">
                        <a:latin typeface="Arial" pitchFamily="34" charset="0"/>
                        <a:ea typeface="微软雅黑"/>
                        <a:cs typeface="Arial" pitchFamily="34" charset="0"/>
                      </a:endParaRPr>
                    </a:p>
                  </a:txBody>
                  <a:tcPr marL="51435" marR="51435"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solidFill>
                  </a:tcPr>
                </a:tc>
              </a:tr>
              <a:tr h="1029680">
                <a:tc>
                  <a:txBody>
                    <a:bodyPr/>
                    <a:lstStyle>
                      <a:defPPr>
                        <a:defRPr lang="zh-CN"/>
                      </a:defPPr>
                      <a:lvl1pPr marL="0" algn="l" defTabSz="1051012" rtl="0" eaLnBrk="1" latinLnBrk="0" hangingPunct="1">
                        <a:defRPr sz="2100" kern="1200">
                          <a:solidFill>
                            <a:schemeClr val="dk1"/>
                          </a:solidFill>
                          <a:latin typeface="Century Gothic"/>
                        </a:defRPr>
                      </a:lvl1pPr>
                      <a:lvl2pPr marL="525506" algn="l" defTabSz="1051012" rtl="0" eaLnBrk="1" latinLnBrk="0" hangingPunct="1">
                        <a:defRPr sz="2100" kern="1200">
                          <a:solidFill>
                            <a:schemeClr val="dk1"/>
                          </a:solidFill>
                          <a:latin typeface="Century Gothic"/>
                        </a:defRPr>
                      </a:lvl2pPr>
                      <a:lvl3pPr marL="1051012" algn="l" defTabSz="1051012" rtl="0" eaLnBrk="1" latinLnBrk="0" hangingPunct="1">
                        <a:defRPr sz="2100" kern="1200">
                          <a:solidFill>
                            <a:schemeClr val="dk1"/>
                          </a:solidFill>
                          <a:latin typeface="Century Gothic"/>
                        </a:defRPr>
                      </a:lvl3pPr>
                      <a:lvl4pPr marL="1576519" algn="l" defTabSz="1051012" rtl="0" eaLnBrk="1" latinLnBrk="0" hangingPunct="1">
                        <a:defRPr sz="2100" kern="1200">
                          <a:solidFill>
                            <a:schemeClr val="dk1"/>
                          </a:solidFill>
                          <a:latin typeface="Century Gothic"/>
                        </a:defRPr>
                      </a:lvl4pPr>
                      <a:lvl5pPr marL="2102026" algn="l" defTabSz="1051012" rtl="0" eaLnBrk="1" latinLnBrk="0" hangingPunct="1">
                        <a:defRPr sz="2100" kern="1200">
                          <a:solidFill>
                            <a:schemeClr val="dk1"/>
                          </a:solidFill>
                          <a:latin typeface="Century Gothic"/>
                        </a:defRPr>
                      </a:lvl5pPr>
                      <a:lvl6pPr marL="2627532" algn="l" defTabSz="1051012" rtl="0" eaLnBrk="1" latinLnBrk="0" hangingPunct="1">
                        <a:defRPr sz="2100" kern="1200">
                          <a:solidFill>
                            <a:schemeClr val="dk1"/>
                          </a:solidFill>
                          <a:latin typeface="Century Gothic"/>
                        </a:defRPr>
                      </a:lvl6pPr>
                      <a:lvl7pPr marL="3153038" algn="l" defTabSz="1051012" rtl="0" eaLnBrk="1" latinLnBrk="0" hangingPunct="1">
                        <a:defRPr sz="2100" kern="1200">
                          <a:solidFill>
                            <a:schemeClr val="dk1"/>
                          </a:solidFill>
                          <a:latin typeface="Century Gothic"/>
                        </a:defRPr>
                      </a:lvl7pPr>
                      <a:lvl8pPr marL="3678543" algn="l" defTabSz="1051012" rtl="0" eaLnBrk="1" latinLnBrk="0" hangingPunct="1">
                        <a:defRPr sz="2100" kern="1200">
                          <a:solidFill>
                            <a:schemeClr val="dk1"/>
                          </a:solidFill>
                          <a:latin typeface="Century Gothic"/>
                        </a:defRPr>
                      </a:lvl8pPr>
                      <a:lvl9pPr marL="4204049" algn="l" defTabSz="1051012" rtl="0" eaLnBrk="1" latinLnBrk="0" hangingPunct="1">
                        <a:defRPr sz="2100" kern="1200">
                          <a:solidFill>
                            <a:schemeClr val="dk1"/>
                          </a:solidFill>
                          <a:latin typeface="Century Gothic"/>
                        </a:defRPr>
                      </a:lvl9pPr>
                    </a:lstStyle>
                    <a:p>
                      <a:pPr algn="l"/>
                      <a:r>
                        <a:rPr lang="en-US" altLang="zh-CN" sz="1100" b="1" baseline="0" dirty="0" smtClean="0">
                          <a:solidFill>
                            <a:schemeClr val="tx1"/>
                          </a:solidFill>
                          <a:latin typeface="Arial" pitchFamily="34" charset="0"/>
                          <a:ea typeface="微软雅黑"/>
                          <a:cs typeface="Arial" pitchFamily="34" charset="0"/>
                        </a:rPr>
                        <a:t>MCL(Maximum Coupling Loss)</a:t>
                      </a:r>
                      <a:endParaRPr lang="zh-CN" altLang="en-US" sz="1100" b="1" baseline="0" dirty="0">
                        <a:solidFill>
                          <a:schemeClr val="tx1"/>
                        </a:solidFill>
                        <a:latin typeface="Arial" pitchFamily="34" charset="0"/>
                        <a:ea typeface="微软雅黑"/>
                        <a:cs typeface="Arial" pitchFamily="34" charset="0"/>
                      </a:endParaRPr>
                    </a:p>
                  </a:txBody>
                  <a:tcPr marL="68583" marR="68583" marT="34295" marB="3429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B0F0">
                        <a:alpha val="70000"/>
                      </a:srgbClr>
                    </a:solidFill>
                  </a:tcPr>
                </a:tc>
                <a:tc>
                  <a:txBody>
                    <a:bodyPr/>
                    <a:lstStyle>
                      <a:defPPr>
                        <a:defRPr lang="zh-CN"/>
                      </a:defPPr>
                      <a:lvl1pPr marL="0" algn="l" defTabSz="1051012" rtl="0" eaLnBrk="1" latinLnBrk="0" hangingPunct="1">
                        <a:defRPr sz="2100" kern="1200">
                          <a:solidFill>
                            <a:schemeClr val="dk1"/>
                          </a:solidFill>
                          <a:latin typeface="Century Gothic"/>
                        </a:defRPr>
                      </a:lvl1pPr>
                      <a:lvl2pPr marL="525506" algn="l" defTabSz="1051012" rtl="0" eaLnBrk="1" latinLnBrk="0" hangingPunct="1">
                        <a:defRPr sz="2100" kern="1200">
                          <a:solidFill>
                            <a:schemeClr val="dk1"/>
                          </a:solidFill>
                          <a:latin typeface="Century Gothic"/>
                        </a:defRPr>
                      </a:lvl2pPr>
                      <a:lvl3pPr marL="1051012" algn="l" defTabSz="1051012" rtl="0" eaLnBrk="1" latinLnBrk="0" hangingPunct="1">
                        <a:defRPr sz="2100" kern="1200">
                          <a:solidFill>
                            <a:schemeClr val="dk1"/>
                          </a:solidFill>
                          <a:latin typeface="Century Gothic"/>
                        </a:defRPr>
                      </a:lvl3pPr>
                      <a:lvl4pPr marL="1576519" algn="l" defTabSz="1051012" rtl="0" eaLnBrk="1" latinLnBrk="0" hangingPunct="1">
                        <a:defRPr sz="2100" kern="1200">
                          <a:solidFill>
                            <a:schemeClr val="dk1"/>
                          </a:solidFill>
                          <a:latin typeface="Century Gothic"/>
                        </a:defRPr>
                      </a:lvl4pPr>
                      <a:lvl5pPr marL="2102026" algn="l" defTabSz="1051012" rtl="0" eaLnBrk="1" latinLnBrk="0" hangingPunct="1">
                        <a:defRPr sz="2100" kern="1200">
                          <a:solidFill>
                            <a:schemeClr val="dk1"/>
                          </a:solidFill>
                          <a:latin typeface="Century Gothic"/>
                        </a:defRPr>
                      </a:lvl5pPr>
                      <a:lvl6pPr marL="2627532" algn="l" defTabSz="1051012" rtl="0" eaLnBrk="1" latinLnBrk="0" hangingPunct="1">
                        <a:defRPr sz="2100" kern="1200">
                          <a:solidFill>
                            <a:schemeClr val="dk1"/>
                          </a:solidFill>
                          <a:latin typeface="Century Gothic"/>
                        </a:defRPr>
                      </a:lvl6pPr>
                      <a:lvl7pPr marL="3153038" algn="l" defTabSz="1051012" rtl="0" eaLnBrk="1" latinLnBrk="0" hangingPunct="1">
                        <a:defRPr sz="2100" kern="1200">
                          <a:solidFill>
                            <a:schemeClr val="dk1"/>
                          </a:solidFill>
                          <a:latin typeface="Century Gothic"/>
                        </a:defRPr>
                      </a:lvl7pPr>
                      <a:lvl8pPr marL="3678543" algn="l" defTabSz="1051012" rtl="0" eaLnBrk="1" latinLnBrk="0" hangingPunct="1">
                        <a:defRPr sz="2100" kern="1200">
                          <a:solidFill>
                            <a:schemeClr val="dk1"/>
                          </a:solidFill>
                          <a:latin typeface="Century Gothic"/>
                        </a:defRPr>
                      </a:lvl8pPr>
                      <a:lvl9pPr marL="4204049" algn="l" defTabSz="1051012" rtl="0" eaLnBrk="1" latinLnBrk="0" hangingPunct="1">
                        <a:defRPr sz="2100" kern="1200">
                          <a:solidFill>
                            <a:schemeClr val="dk1"/>
                          </a:solidFill>
                          <a:latin typeface="Century Gothic"/>
                        </a:defRPr>
                      </a:lvl9pPr>
                    </a:lstStyle>
                    <a:p>
                      <a:pPr marL="0" algn="ctr" defTabSz="457189" rtl="0" eaLnBrk="1" latinLnBrk="0" hangingPunct="1">
                        <a:lnSpc>
                          <a:spcPct val="100000"/>
                        </a:lnSpc>
                        <a:spcAft>
                          <a:spcPts val="0"/>
                        </a:spcAft>
                      </a:pPr>
                      <a:r>
                        <a:rPr lang="en-US" altLang="zh-CN" sz="1100" kern="100" dirty="0" smtClean="0">
                          <a:solidFill>
                            <a:schemeClr val="dk1"/>
                          </a:solidFill>
                          <a:latin typeface="Arial" pitchFamily="34" charset="0"/>
                          <a:ea typeface="微软雅黑"/>
                          <a:cs typeface="Arial" pitchFamily="34" charset="0"/>
                        </a:rPr>
                        <a:t>UL:156dB</a:t>
                      </a:r>
                    </a:p>
                    <a:p>
                      <a:pPr marL="0" algn="ctr" defTabSz="457189" rtl="0" eaLnBrk="1" latinLnBrk="0" hangingPunct="1">
                        <a:lnSpc>
                          <a:spcPct val="100000"/>
                        </a:lnSpc>
                        <a:spcAft>
                          <a:spcPts val="0"/>
                        </a:spcAft>
                      </a:pPr>
                      <a:r>
                        <a:rPr lang="en-US" altLang="zh-CN" sz="1100" kern="100" dirty="0" smtClean="0">
                          <a:solidFill>
                            <a:schemeClr val="dk1"/>
                          </a:solidFill>
                          <a:latin typeface="Arial" pitchFamily="34" charset="0"/>
                          <a:ea typeface="微软雅黑"/>
                          <a:cs typeface="Arial" pitchFamily="34" charset="0"/>
                        </a:rPr>
                        <a:t>DL: 147dB</a:t>
                      </a:r>
                      <a:endParaRPr lang="zh-CN" altLang="zh-CN" sz="1100" kern="100" dirty="0">
                        <a:solidFill>
                          <a:schemeClr val="dk1"/>
                        </a:solidFill>
                        <a:latin typeface="Arial" pitchFamily="34" charset="0"/>
                        <a:ea typeface="微软雅黑"/>
                        <a:cs typeface="Arial" pitchFamily="34" charset="0"/>
                      </a:endParaRPr>
                    </a:p>
                  </a:txBody>
                  <a:tcPr marL="51435" marR="51435"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lumMod val="75000"/>
                      </a:sysClr>
                    </a:solidFill>
                  </a:tcPr>
                </a:tc>
                <a:tc>
                  <a:txBody>
                    <a:bodyPr/>
                    <a:lstStyle>
                      <a:defPPr>
                        <a:defRPr lang="zh-CN"/>
                      </a:defPPr>
                      <a:lvl1pPr marL="0" algn="l" defTabSz="1051012" rtl="0" eaLnBrk="1" latinLnBrk="0" hangingPunct="1">
                        <a:defRPr sz="2100" kern="1200">
                          <a:solidFill>
                            <a:schemeClr val="dk1"/>
                          </a:solidFill>
                          <a:latin typeface="Century Gothic"/>
                        </a:defRPr>
                      </a:lvl1pPr>
                      <a:lvl2pPr marL="525506" algn="l" defTabSz="1051012" rtl="0" eaLnBrk="1" latinLnBrk="0" hangingPunct="1">
                        <a:defRPr sz="2100" kern="1200">
                          <a:solidFill>
                            <a:schemeClr val="dk1"/>
                          </a:solidFill>
                          <a:latin typeface="Century Gothic"/>
                        </a:defRPr>
                      </a:lvl2pPr>
                      <a:lvl3pPr marL="1051012" algn="l" defTabSz="1051012" rtl="0" eaLnBrk="1" latinLnBrk="0" hangingPunct="1">
                        <a:defRPr sz="2100" kern="1200">
                          <a:solidFill>
                            <a:schemeClr val="dk1"/>
                          </a:solidFill>
                          <a:latin typeface="Century Gothic"/>
                        </a:defRPr>
                      </a:lvl3pPr>
                      <a:lvl4pPr marL="1576519" algn="l" defTabSz="1051012" rtl="0" eaLnBrk="1" latinLnBrk="0" hangingPunct="1">
                        <a:defRPr sz="2100" kern="1200">
                          <a:solidFill>
                            <a:schemeClr val="dk1"/>
                          </a:solidFill>
                          <a:latin typeface="Century Gothic"/>
                        </a:defRPr>
                      </a:lvl4pPr>
                      <a:lvl5pPr marL="2102026" algn="l" defTabSz="1051012" rtl="0" eaLnBrk="1" latinLnBrk="0" hangingPunct="1">
                        <a:defRPr sz="2100" kern="1200">
                          <a:solidFill>
                            <a:schemeClr val="dk1"/>
                          </a:solidFill>
                          <a:latin typeface="Century Gothic"/>
                        </a:defRPr>
                      </a:lvl5pPr>
                      <a:lvl6pPr marL="2627532" algn="l" defTabSz="1051012" rtl="0" eaLnBrk="1" latinLnBrk="0" hangingPunct="1">
                        <a:defRPr sz="2100" kern="1200">
                          <a:solidFill>
                            <a:schemeClr val="dk1"/>
                          </a:solidFill>
                          <a:latin typeface="Century Gothic"/>
                        </a:defRPr>
                      </a:lvl6pPr>
                      <a:lvl7pPr marL="3153038" algn="l" defTabSz="1051012" rtl="0" eaLnBrk="1" latinLnBrk="0" hangingPunct="1">
                        <a:defRPr sz="2100" kern="1200">
                          <a:solidFill>
                            <a:schemeClr val="dk1"/>
                          </a:solidFill>
                          <a:latin typeface="Century Gothic"/>
                        </a:defRPr>
                      </a:lvl7pPr>
                      <a:lvl8pPr marL="3678543" algn="l" defTabSz="1051012" rtl="0" eaLnBrk="1" latinLnBrk="0" hangingPunct="1">
                        <a:defRPr sz="2100" kern="1200">
                          <a:solidFill>
                            <a:schemeClr val="dk1"/>
                          </a:solidFill>
                          <a:latin typeface="Century Gothic"/>
                        </a:defRPr>
                      </a:lvl8pPr>
                      <a:lvl9pPr marL="4204049" algn="l" defTabSz="1051012" rtl="0" eaLnBrk="1" latinLnBrk="0" hangingPunct="1">
                        <a:defRPr sz="2100" kern="1200">
                          <a:solidFill>
                            <a:schemeClr val="dk1"/>
                          </a:solidFill>
                          <a:latin typeface="Century Gothic"/>
                        </a:defRPr>
                      </a:lvl9pPr>
                    </a:lstStyle>
                    <a:p>
                      <a:pPr marL="0" algn="ctr" defTabSz="457189" rtl="0" eaLnBrk="1" latinLnBrk="0" hangingPunct="1">
                        <a:lnSpc>
                          <a:spcPct val="100000"/>
                        </a:lnSpc>
                        <a:spcAft>
                          <a:spcPts val="0"/>
                        </a:spcAft>
                      </a:pPr>
                      <a:r>
                        <a:rPr lang="en-US" altLang="zh-CN" sz="1100" kern="100" dirty="0" smtClean="0">
                          <a:solidFill>
                            <a:schemeClr val="dk1"/>
                          </a:solidFill>
                          <a:latin typeface="Arial" pitchFamily="34" charset="0"/>
                          <a:ea typeface="微软雅黑"/>
                          <a:cs typeface="Arial" pitchFamily="34" charset="0"/>
                        </a:rPr>
                        <a:t>UL: 156dB</a:t>
                      </a:r>
                    </a:p>
                    <a:p>
                      <a:pPr marL="0" marR="0" indent="0" algn="ctr" defTabSz="457189" rtl="0" eaLnBrk="1" fontAlgn="auto" latinLnBrk="0" hangingPunct="1">
                        <a:lnSpc>
                          <a:spcPct val="100000"/>
                        </a:lnSpc>
                        <a:spcBef>
                          <a:spcPts val="0"/>
                        </a:spcBef>
                        <a:spcAft>
                          <a:spcPts val="0"/>
                        </a:spcAft>
                        <a:buClrTx/>
                        <a:buSzTx/>
                        <a:buFontTx/>
                        <a:buNone/>
                        <a:tabLst/>
                        <a:defRPr/>
                      </a:pPr>
                      <a:r>
                        <a:rPr lang="en-US" altLang="zh-CN" sz="1100" kern="100" dirty="0" smtClean="0">
                          <a:solidFill>
                            <a:schemeClr val="dk1"/>
                          </a:solidFill>
                          <a:latin typeface="Arial" pitchFamily="34" charset="0"/>
                          <a:ea typeface="微软雅黑"/>
                          <a:cs typeface="Arial" pitchFamily="34" charset="0"/>
                        </a:rPr>
                        <a:t>DL:</a:t>
                      </a:r>
                    </a:p>
                    <a:p>
                      <a:pPr marL="0" marR="0" indent="0" algn="ctr" defTabSz="457189" rtl="0" eaLnBrk="1" fontAlgn="auto" latinLnBrk="0" hangingPunct="1">
                        <a:lnSpc>
                          <a:spcPct val="100000"/>
                        </a:lnSpc>
                        <a:spcBef>
                          <a:spcPts val="0"/>
                        </a:spcBef>
                        <a:spcAft>
                          <a:spcPts val="0"/>
                        </a:spcAft>
                        <a:buClrTx/>
                        <a:buSzTx/>
                        <a:buFontTx/>
                        <a:buNone/>
                        <a:tabLst/>
                        <a:defRPr/>
                      </a:pPr>
                      <a:r>
                        <a:rPr lang="en-US" altLang="zh-CN" sz="1100" kern="100" dirty="0" smtClean="0">
                          <a:solidFill>
                            <a:schemeClr val="dk1"/>
                          </a:solidFill>
                          <a:latin typeface="Arial" pitchFamily="34" charset="0"/>
                          <a:ea typeface="微软雅黑"/>
                          <a:cs typeface="Arial" pitchFamily="34" charset="0"/>
                        </a:rPr>
                        <a:t>168(SF12, BW7.8)</a:t>
                      </a:r>
                    </a:p>
                    <a:p>
                      <a:pPr marL="0" marR="0" indent="0" algn="ctr" defTabSz="457189" rtl="0" eaLnBrk="1" fontAlgn="auto" latinLnBrk="0" hangingPunct="1">
                        <a:lnSpc>
                          <a:spcPct val="100000"/>
                        </a:lnSpc>
                        <a:spcBef>
                          <a:spcPts val="0"/>
                        </a:spcBef>
                        <a:spcAft>
                          <a:spcPts val="0"/>
                        </a:spcAft>
                        <a:buClrTx/>
                        <a:buSzTx/>
                        <a:buFontTx/>
                        <a:buNone/>
                        <a:tabLst/>
                        <a:defRPr/>
                      </a:pPr>
                      <a:r>
                        <a:rPr lang="en-US" altLang="zh-CN" sz="1100" kern="100" dirty="0" smtClean="0">
                          <a:solidFill>
                            <a:schemeClr val="dk1"/>
                          </a:solidFill>
                          <a:latin typeface="Arial" pitchFamily="34" charset="0"/>
                          <a:ea typeface="微软雅黑"/>
                          <a:cs typeface="Arial" pitchFamily="34" charset="0"/>
                        </a:rPr>
                        <a:t>132(SF6, BW125)</a:t>
                      </a:r>
                      <a:endParaRPr lang="zh-CN" altLang="zh-CN" sz="1100" kern="100" dirty="0">
                        <a:solidFill>
                          <a:schemeClr val="dk1"/>
                        </a:solidFill>
                        <a:latin typeface="Arial" pitchFamily="34" charset="0"/>
                        <a:ea typeface="微软雅黑"/>
                        <a:cs typeface="Arial" pitchFamily="34" charset="0"/>
                      </a:endParaRPr>
                    </a:p>
                  </a:txBody>
                  <a:tcPr marL="51435" marR="51435"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lumMod val="75000"/>
                      </a:sysClr>
                    </a:solidFill>
                  </a:tcPr>
                </a:tc>
                <a:tc>
                  <a:txBody>
                    <a:bodyPr/>
                    <a:lstStyle>
                      <a:defPPr>
                        <a:defRPr lang="zh-CN"/>
                      </a:defPPr>
                      <a:lvl1pPr marL="0" algn="l" defTabSz="1051012" rtl="0" eaLnBrk="1" latinLnBrk="0" hangingPunct="1">
                        <a:defRPr sz="2100" kern="1200">
                          <a:solidFill>
                            <a:schemeClr val="dk1"/>
                          </a:solidFill>
                          <a:latin typeface="Century Gothic"/>
                        </a:defRPr>
                      </a:lvl1pPr>
                      <a:lvl2pPr marL="525506" algn="l" defTabSz="1051012" rtl="0" eaLnBrk="1" latinLnBrk="0" hangingPunct="1">
                        <a:defRPr sz="2100" kern="1200">
                          <a:solidFill>
                            <a:schemeClr val="dk1"/>
                          </a:solidFill>
                          <a:latin typeface="Century Gothic"/>
                        </a:defRPr>
                      </a:lvl2pPr>
                      <a:lvl3pPr marL="1051012" algn="l" defTabSz="1051012" rtl="0" eaLnBrk="1" latinLnBrk="0" hangingPunct="1">
                        <a:defRPr sz="2100" kern="1200">
                          <a:solidFill>
                            <a:schemeClr val="dk1"/>
                          </a:solidFill>
                          <a:latin typeface="Century Gothic"/>
                        </a:defRPr>
                      </a:lvl3pPr>
                      <a:lvl4pPr marL="1576519" algn="l" defTabSz="1051012" rtl="0" eaLnBrk="1" latinLnBrk="0" hangingPunct="1">
                        <a:defRPr sz="2100" kern="1200">
                          <a:solidFill>
                            <a:schemeClr val="dk1"/>
                          </a:solidFill>
                          <a:latin typeface="Century Gothic"/>
                        </a:defRPr>
                      </a:lvl4pPr>
                      <a:lvl5pPr marL="2102026" algn="l" defTabSz="1051012" rtl="0" eaLnBrk="1" latinLnBrk="0" hangingPunct="1">
                        <a:defRPr sz="2100" kern="1200">
                          <a:solidFill>
                            <a:schemeClr val="dk1"/>
                          </a:solidFill>
                          <a:latin typeface="Century Gothic"/>
                        </a:defRPr>
                      </a:lvl5pPr>
                      <a:lvl6pPr marL="2627532" algn="l" defTabSz="1051012" rtl="0" eaLnBrk="1" latinLnBrk="0" hangingPunct="1">
                        <a:defRPr sz="2100" kern="1200">
                          <a:solidFill>
                            <a:schemeClr val="dk1"/>
                          </a:solidFill>
                          <a:latin typeface="Century Gothic"/>
                        </a:defRPr>
                      </a:lvl6pPr>
                      <a:lvl7pPr marL="3153038" algn="l" defTabSz="1051012" rtl="0" eaLnBrk="1" latinLnBrk="0" hangingPunct="1">
                        <a:defRPr sz="2100" kern="1200">
                          <a:solidFill>
                            <a:schemeClr val="dk1"/>
                          </a:solidFill>
                          <a:latin typeface="Century Gothic"/>
                        </a:defRPr>
                      </a:lvl7pPr>
                      <a:lvl8pPr marL="3678543" algn="l" defTabSz="1051012" rtl="0" eaLnBrk="1" latinLnBrk="0" hangingPunct="1">
                        <a:defRPr sz="2100" kern="1200">
                          <a:solidFill>
                            <a:schemeClr val="dk1"/>
                          </a:solidFill>
                          <a:latin typeface="Century Gothic"/>
                        </a:defRPr>
                      </a:lvl8pPr>
                      <a:lvl9pPr marL="4204049" algn="l" defTabSz="1051012" rtl="0" eaLnBrk="1" latinLnBrk="0" hangingPunct="1">
                        <a:defRPr sz="2100" kern="1200">
                          <a:solidFill>
                            <a:schemeClr val="dk1"/>
                          </a:solidFill>
                          <a:latin typeface="Century Gothic"/>
                        </a:defRPr>
                      </a:lvl9pPr>
                    </a:lstStyle>
                    <a:p>
                      <a:pPr marL="0" algn="ctr" defTabSz="457189" rtl="0" eaLnBrk="1" latinLnBrk="0" hangingPunct="1">
                        <a:lnSpc>
                          <a:spcPct val="100000"/>
                        </a:lnSpc>
                        <a:spcAft>
                          <a:spcPts val="0"/>
                        </a:spcAft>
                      </a:pPr>
                      <a:r>
                        <a:rPr lang="en-US" altLang="zh-CN" sz="1100" kern="100" dirty="0" smtClean="0">
                          <a:solidFill>
                            <a:schemeClr val="dk1"/>
                          </a:solidFill>
                          <a:latin typeface="Arial" pitchFamily="34" charset="0"/>
                          <a:ea typeface="微软雅黑"/>
                          <a:cs typeface="Arial" pitchFamily="34" charset="0"/>
                        </a:rPr>
                        <a:t>164dB</a:t>
                      </a:r>
                      <a:endParaRPr lang="zh-CN" altLang="zh-CN" sz="1100" kern="100" dirty="0">
                        <a:solidFill>
                          <a:schemeClr val="dk1"/>
                        </a:solidFill>
                        <a:latin typeface="Arial" pitchFamily="34" charset="0"/>
                        <a:ea typeface="微软雅黑"/>
                        <a:cs typeface="Arial" pitchFamily="34" charset="0"/>
                      </a:endParaRPr>
                    </a:p>
                  </a:txBody>
                  <a:tcPr marL="51435" marR="51435"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lumMod val="75000"/>
                      </a:sysClr>
                    </a:solidFill>
                  </a:tcPr>
                </a:tc>
                <a:tc>
                  <a:txBody>
                    <a:bodyPr/>
                    <a:lstStyle>
                      <a:defPPr>
                        <a:defRPr lang="zh-CN"/>
                      </a:defPPr>
                      <a:lvl1pPr marL="0" algn="l" defTabSz="1051012" rtl="0" eaLnBrk="1" latinLnBrk="0" hangingPunct="1">
                        <a:defRPr sz="2100" kern="1200">
                          <a:solidFill>
                            <a:schemeClr val="dk1"/>
                          </a:solidFill>
                          <a:latin typeface="Century Gothic"/>
                        </a:defRPr>
                      </a:lvl1pPr>
                      <a:lvl2pPr marL="525506" algn="l" defTabSz="1051012" rtl="0" eaLnBrk="1" latinLnBrk="0" hangingPunct="1">
                        <a:defRPr sz="2100" kern="1200">
                          <a:solidFill>
                            <a:schemeClr val="dk1"/>
                          </a:solidFill>
                          <a:latin typeface="Century Gothic"/>
                        </a:defRPr>
                      </a:lvl2pPr>
                      <a:lvl3pPr marL="1051012" algn="l" defTabSz="1051012" rtl="0" eaLnBrk="1" latinLnBrk="0" hangingPunct="1">
                        <a:defRPr sz="2100" kern="1200">
                          <a:solidFill>
                            <a:schemeClr val="dk1"/>
                          </a:solidFill>
                          <a:latin typeface="Century Gothic"/>
                        </a:defRPr>
                      </a:lvl3pPr>
                      <a:lvl4pPr marL="1576519" algn="l" defTabSz="1051012" rtl="0" eaLnBrk="1" latinLnBrk="0" hangingPunct="1">
                        <a:defRPr sz="2100" kern="1200">
                          <a:solidFill>
                            <a:schemeClr val="dk1"/>
                          </a:solidFill>
                          <a:latin typeface="Century Gothic"/>
                        </a:defRPr>
                      </a:lvl4pPr>
                      <a:lvl5pPr marL="2102026" algn="l" defTabSz="1051012" rtl="0" eaLnBrk="1" latinLnBrk="0" hangingPunct="1">
                        <a:defRPr sz="2100" kern="1200">
                          <a:solidFill>
                            <a:schemeClr val="dk1"/>
                          </a:solidFill>
                          <a:latin typeface="Century Gothic"/>
                        </a:defRPr>
                      </a:lvl5pPr>
                      <a:lvl6pPr marL="2627532" algn="l" defTabSz="1051012" rtl="0" eaLnBrk="1" latinLnBrk="0" hangingPunct="1">
                        <a:defRPr sz="2100" kern="1200">
                          <a:solidFill>
                            <a:schemeClr val="dk1"/>
                          </a:solidFill>
                          <a:latin typeface="Century Gothic"/>
                        </a:defRPr>
                      </a:lvl6pPr>
                      <a:lvl7pPr marL="3153038" algn="l" defTabSz="1051012" rtl="0" eaLnBrk="1" latinLnBrk="0" hangingPunct="1">
                        <a:defRPr sz="2100" kern="1200">
                          <a:solidFill>
                            <a:schemeClr val="dk1"/>
                          </a:solidFill>
                          <a:latin typeface="Century Gothic"/>
                        </a:defRPr>
                      </a:lvl7pPr>
                      <a:lvl8pPr marL="3678543" algn="l" defTabSz="1051012" rtl="0" eaLnBrk="1" latinLnBrk="0" hangingPunct="1">
                        <a:defRPr sz="2100" kern="1200">
                          <a:solidFill>
                            <a:schemeClr val="dk1"/>
                          </a:solidFill>
                          <a:latin typeface="Century Gothic"/>
                        </a:defRPr>
                      </a:lvl8pPr>
                      <a:lvl9pPr marL="4204049" algn="l" defTabSz="1051012" rtl="0" eaLnBrk="1" latinLnBrk="0" hangingPunct="1">
                        <a:defRPr sz="2100" kern="1200">
                          <a:solidFill>
                            <a:schemeClr val="dk1"/>
                          </a:solidFill>
                          <a:latin typeface="Century Gothic"/>
                        </a:defRPr>
                      </a:lvl9pPr>
                    </a:lstStyle>
                    <a:p>
                      <a:pPr marL="0" algn="ctr" defTabSz="457189" rtl="0" eaLnBrk="1" latinLnBrk="0" hangingPunct="1">
                        <a:lnSpc>
                          <a:spcPct val="100000"/>
                        </a:lnSpc>
                        <a:spcAft>
                          <a:spcPts val="0"/>
                        </a:spcAft>
                      </a:pPr>
                      <a:r>
                        <a:rPr lang="en-US" altLang="zh-CN" sz="1100" kern="100" dirty="0" smtClean="0">
                          <a:solidFill>
                            <a:schemeClr val="dk1"/>
                          </a:solidFill>
                          <a:latin typeface="Arial" pitchFamily="34" charset="0"/>
                          <a:ea typeface="微软雅黑"/>
                          <a:cs typeface="Arial" pitchFamily="34" charset="0"/>
                        </a:rPr>
                        <a:t>144dB</a:t>
                      </a:r>
                      <a:endParaRPr lang="zh-CN" altLang="zh-CN" sz="1100" kern="100" dirty="0">
                        <a:solidFill>
                          <a:schemeClr val="dk1"/>
                        </a:solidFill>
                        <a:latin typeface="Arial" pitchFamily="34" charset="0"/>
                        <a:ea typeface="微软雅黑"/>
                        <a:cs typeface="Arial" pitchFamily="34" charset="0"/>
                      </a:endParaRPr>
                    </a:p>
                  </a:txBody>
                  <a:tcPr marL="51435" marR="51435"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lumMod val="75000"/>
                      </a:sysClr>
                    </a:solidFill>
                  </a:tcPr>
                </a:tc>
                <a:tc>
                  <a:txBody>
                    <a:bodyPr/>
                    <a:lstStyle>
                      <a:defPPr>
                        <a:defRPr lang="zh-CN"/>
                      </a:defPPr>
                      <a:lvl1pPr marL="0" algn="l" defTabSz="1051012" rtl="0" eaLnBrk="1" latinLnBrk="0" hangingPunct="1">
                        <a:defRPr sz="2100" kern="1200">
                          <a:solidFill>
                            <a:schemeClr val="dk1"/>
                          </a:solidFill>
                          <a:latin typeface="Century Gothic"/>
                        </a:defRPr>
                      </a:lvl1pPr>
                      <a:lvl2pPr marL="525506" algn="l" defTabSz="1051012" rtl="0" eaLnBrk="1" latinLnBrk="0" hangingPunct="1">
                        <a:defRPr sz="2100" kern="1200">
                          <a:solidFill>
                            <a:schemeClr val="dk1"/>
                          </a:solidFill>
                          <a:latin typeface="Century Gothic"/>
                        </a:defRPr>
                      </a:lvl2pPr>
                      <a:lvl3pPr marL="1051012" algn="l" defTabSz="1051012" rtl="0" eaLnBrk="1" latinLnBrk="0" hangingPunct="1">
                        <a:defRPr sz="2100" kern="1200">
                          <a:solidFill>
                            <a:schemeClr val="dk1"/>
                          </a:solidFill>
                          <a:latin typeface="Century Gothic"/>
                        </a:defRPr>
                      </a:lvl3pPr>
                      <a:lvl4pPr marL="1576519" algn="l" defTabSz="1051012" rtl="0" eaLnBrk="1" latinLnBrk="0" hangingPunct="1">
                        <a:defRPr sz="2100" kern="1200">
                          <a:solidFill>
                            <a:schemeClr val="dk1"/>
                          </a:solidFill>
                          <a:latin typeface="Century Gothic"/>
                        </a:defRPr>
                      </a:lvl4pPr>
                      <a:lvl5pPr marL="2102026" algn="l" defTabSz="1051012" rtl="0" eaLnBrk="1" latinLnBrk="0" hangingPunct="1">
                        <a:defRPr sz="2100" kern="1200">
                          <a:solidFill>
                            <a:schemeClr val="dk1"/>
                          </a:solidFill>
                          <a:latin typeface="Century Gothic"/>
                        </a:defRPr>
                      </a:lvl5pPr>
                      <a:lvl6pPr marL="2627532" algn="l" defTabSz="1051012" rtl="0" eaLnBrk="1" latinLnBrk="0" hangingPunct="1">
                        <a:defRPr sz="2100" kern="1200">
                          <a:solidFill>
                            <a:schemeClr val="dk1"/>
                          </a:solidFill>
                          <a:latin typeface="Century Gothic"/>
                        </a:defRPr>
                      </a:lvl6pPr>
                      <a:lvl7pPr marL="3153038" algn="l" defTabSz="1051012" rtl="0" eaLnBrk="1" latinLnBrk="0" hangingPunct="1">
                        <a:defRPr sz="2100" kern="1200">
                          <a:solidFill>
                            <a:schemeClr val="dk1"/>
                          </a:solidFill>
                          <a:latin typeface="Century Gothic"/>
                        </a:defRPr>
                      </a:lvl7pPr>
                      <a:lvl8pPr marL="3678543" algn="l" defTabSz="1051012" rtl="0" eaLnBrk="1" latinLnBrk="0" hangingPunct="1">
                        <a:defRPr sz="2100" kern="1200">
                          <a:solidFill>
                            <a:schemeClr val="dk1"/>
                          </a:solidFill>
                          <a:latin typeface="Century Gothic"/>
                        </a:defRPr>
                      </a:lvl8pPr>
                      <a:lvl9pPr marL="4204049" algn="l" defTabSz="1051012" rtl="0" eaLnBrk="1" latinLnBrk="0" hangingPunct="1">
                        <a:defRPr sz="2100" kern="1200">
                          <a:solidFill>
                            <a:schemeClr val="dk1"/>
                          </a:solidFill>
                          <a:latin typeface="Century Gothic"/>
                        </a:defRPr>
                      </a:lvl9pPr>
                    </a:lstStyle>
                    <a:p>
                      <a:pPr marL="0" algn="ctr" defTabSz="457189" rtl="0" eaLnBrk="1" latinLnBrk="0" hangingPunct="1">
                        <a:lnSpc>
                          <a:spcPct val="100000"/>
                        </a:lnSpc>
                        <a:spcAft>
                          <a:spcPts val="0"/>
                        </a:spcAft>
                      </a:pPr>
                      <a:r>
                        <a:rPr lang="en-US" altLang="zh-CN" sz="1100" kern="100" dirty="0" smtClean="0">
                          <a:solidFill>
                            <a:schemeClr val="dk1"/>
                          </a:solidFill>
                          <a:latin typeface="Arial" pitchFamily="34" charset="0"/>
                          <a:ea typeface="微软雅黑"/>
                          <a:cs typeface="Arial" pitchFamily="34" charset="0"/>
                        </a:rPr>
                        <a:t>144dB</a:t>
                      </a:r>
                      <a:endParaRPr lang="zh-CN" altLang="zh-CN" sz="1100" kern="100" dirty="0">
                        <a:solidFill>
                          <a:schemeClr val="dk1"/>
                        </a:solidFill>
                        <a:latin typeface="Arial" pitchFamily="34" charset="0"/>
                        <a:ea typeface="微软雅黑"/>
                        <a:cs typeface="Arial" pitchFamily="34" charset="0"/>
                      </a:endParaRPr>
                    </a:p>
                  </a:txBody>
                  <a:tcPr marL="51435" marR="51435"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lumMod val="75000"/>
                      </a:sysClr>
                    </a:solidFill>
                  </a:tcPr>
                </a:tc>
                <a:tc>
                  <a:txBody>
                    <a:bodyPr/>
                    <a:lstStyle>
                      <a:defPPr>
                        <a:defRPr lang="zh-CN"/>
                      </a:defPPr>
                      <a:lvl1pPr marL="0" algn="l" defTabSz="1051012" rtl="0" eaLnBrk="1" latinLnBrk="0" hangingPunct="1">
                        <a:defRPr sz="2100" kern="1200">
                          <a:solidFill>
                            <a:schemeClr val="dk1"/>
                          </a:solidFill>
                          <a:latin typeface="Century Gothic"/>
                        </a:defRPr>
                      </a:lvl1pPr>
                      <a:lvl2pPr marL="525506" algn="l" defTabSz="1051012" rtl="0" eaLnBrk="1" latinLnBrk="0" hangingPunct="1">
                        <a:defRPr sz="2100" kern="1200">
                          <a:solidFill>
                            <a:schemeClr val="dk1"/>
                          </a:solidFill>
                          <a:latin typeface="Century Gothic"/>
                        </a:defRPr>
                      </a:lvl2pPr>
                      <a:lvl3pPr marL="1051012" algn="l" defTabSz="1051012" rtl="0" eaLnBrk="1" latinLnBrk="0" hangingPunct="1">
                        <a:defRPr sz="2100" kern="1200">
                          <a:solidFill>
                            <a:schemeClr val="dk1"/>
                          </a:solidFill>
                          <a:latin typeface="Century Gothic"/>
                        </a:defRPr>
                      </a:lvl3pPr>
                      <a:lvl4pPr marL="1576519" algn="l" defTabSz="1051012" rtl="0" eaLnBrk="1" latinLnBrk="0" hangingPunct="1">
                        <a:defRPr sz="2100" kern="1200">
                          <a:solidFill>
                            <a:schemeClr val="dk1"/>
                          </a:solidFill>
                          <a:latin typeface="Century Gothic"/>
                        </a:defRPr>
                      </a:lvl4pPr>
                      <a:lvl5pPr marL="2102026" algn="l" defTabSz="1051012" rtl="0" eaLnBrk="1" latinLnBrk="0" hangingPunct="1">
                        <a:defRPr sz="2100" kern="1200">
                          <a:solidFill>
                            <a:schemeClr val="dk1"/>
                          </a:solidFill>
                          <a:latin typeface="Century Gothic"/>
                        </a:defRPr>
                      </a:lvl5pPr>
                      <a:lvl6pPr marL="2627532" algn="l" defTabSz="1051012" rtl="0" eaLnBrk="1" latinLnBrk="0" hangingPunct="1">
                        <a:defRPr sz="2100" kern="1200">
                          <a:solidFill>
                            <a:schemeClr val="dk1"/>
                          </a:solidFill>
                          <a:latin typeface="Century Gothic"/>
                        </a:defRPr>
                      </a:lvl6pPr>
                      <a:lvl7pPr marL="3153038" algn="l" defTabSz="1051012" rtl="0" eaLnBrk="1" latinLnBrk="0" hangingPunct="1">
                        <a:defRPr sz="2100" kern="1200">
                          <a:solidFill>
                            <a:schemeClr val="dk1"/>
                          </a:solidFill>
                          <a:latin typeface="Century Gothic"/>
                        </a:defRPr>
                      </a:lvl7pPr>
                      <a:lvl8pPr marL="3678543" algn="l" defTabSz="1051012" rtl="0" eaLnBrk="1" latinLnBrk="0" hangingPunct="1">
                        <a:defRPr sz="2100" kern="1200">
                          <a:solidFill>
                            <a:schemeClr val="dk1"/>
                          </a:solidFill>
                          <a:latin typeface="Century Gothic"/>
                        </a:defRPr>
                      </a:lvl8pPr>
                      <a:lvl9pPr marL="4204049" algn="l" defTabSz="1051012" rtl="0" eaLnBrk="1" latinLnBrk="0" hangingPunct="1">
                        <a:defRPr sz="2100" kern="1200">
                          <a:solidFill>
                            <a:schemeClr val="dk1"/>
                          </a:solidFill>
                          <a:latin typeface="Century Gothic"/>
                        </a:defRPr>
                      </a:lvl9pPr>
                    </a:lstStyle>
                    <a:p>
                      <a:pPr marL="0" algn="ctr" defTabSz="457189" rtl="0" eaLnBrk="1" latinLnBrk="0" hangingPunct="1">
                        <a:lnSpc>
                          <a:spcPct val="100000"/>
                        </a:lnSpc>
                        <a:spcAft>
                          <a:spcPts val="0"/>
                        </a:spcAft>
                      </a:pPr>
                      <a:r>
                        <a:rPr lang="en-US" altLang="zh-CN" sz="1100" kern="100" dirty="0" smtClean="0">
                          <a:solidFill>
                            <a:schemeClr val="dk1"/>
                          </a:solidFill>
                          <a:latin typeface="Arial" pitchFamily="34" charset="0"/>
                          <a:ea typeface="微软雅黑"/>
                          <a:cs typeface="Arial" pitchFamily="34" charset="0"/>
                        </a:rPr>
                        <a:t>156dB</a:t>
                      </a:r>
                      <a:endParaRPr lang="zh-CN" altLang="zh-CN" sz="1100" kern="100" dirty="0">
                        <a:solidFill>
                          <a:schemeClr val="dk1"/>
                        </a:solidFill>
                        <a:latin typeface="Arial" pitchFamily="34" charset="0"/>
                        <a:ea typeface="微软雅黑"/>
                        <a:cs typeface="Arial" pitchFamily="34" charset="0"/>
                      </a:endParaRPr>
                    </a:p>
                  </a:txBody>
                  <a:tcPr marL="51435" marR="51435"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lumMod val="75000"/>
                      </a:sysClr>
                    </a:solidFill>
                  </a:tcPr>
                </a:tc>
                <a:tc>
                  <a:txBody>
                    <a:bodyPr/>
                    <a:lstStyle>
                      <a:defPPr>
                        <a:defRPr lang="zh-CN"/>
                      </a:defPPr>
                      <a:lvl1pPr marL="0" algn="l" defTabSz="1051012" rtl="0" eaLnBrk="1" latinLnBrk="0" hangingPunct="1">
                        <a:defRPr sz="2100" kern="1200">
                          <a:solidFill>
                            <a:schemeClr val="dk1"/>
                          </a:solidFill>
                          <a:latin typeface="Century Gothic"/>
                        </a:defRPr>
                      </a:lvl1pPr>
                      <a:lvl2pPr marL="525506" algn="l" defTabSz="1051012" rtl="0" eaLnBrk="1" latinLnBrk="0" hangingPunct="1">
                        <a:defRPr sz="2100" kern="1200">
                          <a:solidFill>
                            <a:schemeClr val="dk1"/>
                          </a:solidFill>
                          <a:latin typeface="Century Gothic"/>
                        </a:defRPr>
                      </a:lvl2pPr>
                      <a:lvl3pPr marL="1051012" algn="l" defTabSz="1051012" rtl="0" eaLnBrk="1" latinLnBrk="0" hangingPunct="1">
                        <a:defRPr sz="2100" kern="1200">
                          <a:solidFill>
                            <a:schemeClr val="dk1"/>
                          </a:solidFill>
                          <a:latin typeface="Century Gothic"/>
                        </a:defRPr>
                      </a:lvl3pPr>
                      <a:lvl4pPr marL="1576519" algn="l" defTabSz="1051012" rtl="0" eaLnBrk="1" latinLnBrk="0" hangingPunct="1">
                        <a:defRPr sz="2100" kern="1200">
                          <a:solidFill>
                            <a:schemeClr val="dk1"/>
                          </a:solidFill>
                          <a:latin typeface="Century Gothic"/>
                        </a:defRPr>
                      </a:lvl4pPr>
                      <a:lvl5pPr marL="2102026" algn="l" defTabSz="1051012" rtl="0" eaLnBrk="1" latinLnBrk="0" hangingPunct="1">
                        <a:defRPr sz="2100" kern="1200">
                          <a:solidFill>
                            <a:schemeClr val="dk1"/>
                          </a:solidFill>
                          <a:latin typeface="Century Gothic"/>
                        </a:defRPr>
                      </a:lvl5pPr>
                      <a:lvl6pPr marL="2627532" algn="l" defTabSz="1051012" rtl="0" eaLnBrk="1" latinLnBrk="0" hangingPunct="1">
                        <a:defRPr sz="2100" kern="1200">
                          <a:solidFill>
                            <a:schemeClr val="dk1"/>
                          </a:solidFill>
                          <a:latin typeface="Century Gothic"/>
                        </a:defRPr>
                      </a:lvl6pPr>
                      <a:lvl7pPr marL="3153038" algn="l" defTabSz="1051012" rtl="0" eaLnBrk="1" latinLnBrk="0" hangingPunct="1">
                        <a:defRPr sz="2100" kern="1200">
                          <a:solidFill>
                            <a:schemeClr val="dk1"/>
                          </a:solidFill>
                          <a:latin typeface="Century Gothic"/>
                        </a:defRPr>
                      </a:lvl7pPr>
                      <a:lvl8pPr marL="3678543" algn="l" defTabSz="1051012" rtl="0" eaLnBrk="1" latinLnBrk="0" hangingPunct="1">
                        <a:defRPr sz="2100" kern="1200">
                          <a:solidFill>
                            <a:schemeClr val="dk1"/>
                          </a:solidFill>
                          <a:latin typeface="Century Gothic"/>
                        </a:defRPr>
                      </a:lvl8pPr>
                      <a:lvl9pPr marL="4204049" algn="l" defTabSz="1051012" rtl="0" eaLnBrk="1" latinLnBrk="0" hangingPunct="1">
                        <a:defRPr sz="2100" kern="1200">
                          <a:solidFill>
                            <a:schemeClr val="dk1"/>
                          </a:solidFill>
                          <a:latin typeface="Century Gothic"/>
                        </a:defRPr>
                      </a:lvl9pPr>
                    </a:lstStyle>
                    <a:p>
                      <a:pPr marL="0" algn="ctr" defTabSz="457189" rtl="0" eaLnBrk="1" latinLnBrk="0" hangingPunct="1">
                        <a:lnSpc>
                          <a:spcPct val="100000"/>
                        </a:lnSpc>
                        <a:spcAft>
                          <a:spcPts val="0"/>
                        </a:spcAft>
                      </a:pPr>
                      <a:r>
                        <a:rPr lang="en-US" altLang="zh-CN" sz="1100" kern="100" dirty="0" smtClean="0">
                          <a:solidFill>
                            <a:schemeClr val="dk1"/>
                          </a:solidFill>
                          <a:latin typeface="Arial" pitchFamily="34" charset="0"/>
                          <a:ea typeface="微软雅黑"/>
                          <a:cs typeface="Arial" pitchFamily="34" charset="0"/>
                        </a:rPr>
                        <a:t>164dB</a:t>
                      </a:r>
                      <a:endParaRPr lang="zh-CN" altLang="zh-CN" sz="1100" kern="100" dirty="0">
                        <a:solidFill>
                          <a:schemeClr val="dk1"/>
                        </a:solidFill>
                        <a:latin typeface="Arial" pitchFamily="34" charset="0"/>
                        <a:ea typeface="微软雅黑"/>
                        <a:cs typeface="Arial" pitchFamily="34" charset="0"/>
                      </a:endParaRPr>
                    </a:p>
                  </a:txBody>
                  <a:tcPr marL="51435" marR="51435"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lumMod val="75000"/>
                      </a:sysClr>
                    </a:solidFill>
                  </a:tcPr>
                </a:tc>
              </a:tr>
              <a:tr h="611455">
                <a:tc>
                  <a:txBody>
                    <a:bodyPr/>
                    <a:lstStyle>
                      <a:defPPr>
                        <a:defRPr lang="zh-CN"/>
                      </a:defPPr>
                      <a:lvl1pPr marL="0" algn="l" defTabSz="1051012" rtl="0" eaLnBrk="1" latinLnBrk="0" hangingPunct="1">
                        <a:defRPr sz="2100" kern="1200">
                          <a:solidFill>
                            <a:schemeClr val="dk1"/>
                          </a:solidFill>
                          <a:latin typeface="Century Gothic"/>
                        </a:defRPr>
                      </a:lvl1pPr>
                      <a:lvl2pPr marL="525506" algn="l" defTabSz="1051012" rtl="0" eaLnBrk="1" latinLnBrk="0" hangingPunct="1">
                        <a:defRPr sz="2100" kern="1200">
                          <a:solidFill>
                            <a:schemeClr val="dk1"/>
                          </a:solidFill>
                          <a:latin typeface="Century Gothic"/>
                        </a:defRPr>
                      </a:lvl2pPr>
                      <a:lvl3pPr marL="1051012" algn="l" defTabSz="1051012" rtl="0" eaLnBrk="1" latinLnBrk="0" hangingPunct="1">
                        <a:defRPr sz="2100" kern="1200">
                          <a:solidFill>
                            <a:schemeClr val="dk1"/>
                          </a:solidFill>
                          <a:latin typeface="Century Gothic"/>
                        </a:defRPr>
                      </a:lvl3pPr>
                      <a:lvl4pPr marL="1576519" algn="l" defTabSz="1051012" rtl="0" eaLnBrk="1" latinLnBrk="0" hangingPunct="1">
                        <a:defRPr sz="2100" kern="1200">
                          <a:solidFill>
                            <a:schemeClr val="dk1"/>
                          </a:solidFill>
                          <a:latin typeface="Century Gothic"/>
                        </a:defRPr>
                      </a:lvl4pPr>
                      <a:lvl5pPr marL="2102026" algn="l" defTabSz="1051012" rtl="0" eaLnBrk="1" latinLnBrk="0" hangingPunct="1">
                        <a:defRPr sz="2100" kern="1200">
                          <a:solidFill>
                            <a:schemeClr val="dk1"/>
                          </a:solidFill>
                          <a:latin typeface="Century Gothic"/>
                        </a:defRPr>
                      </a:lvl5pPr>
                      <a:lvl6pPr marL="2627532" algn="l" defTabSz="1051012" rtl="0" eaLnBrk="1" latinLnBrk="0" hangingPunct="1">
                        <a:defRPr sz="2100" kern="1200">
                          <a:solidFill>
                            <a:schemeClr val="dk1"/>
                          </a:solidFill>
                          <a:latin typeface="Century Gothic"/>
                        </a:defRPr>
                      </a:lvl6pPr>
                      <a:lvl7pPr marL="3153038" algn="l" defTabSz="1051012" rtl="0" eaLnBrk="1" latinLnBrk="0" hangingPunct="1">
                        <a:defRPr sz="2100" kern="1200">
                          <a:solidFill>
                            <a:schemeClr val="dk1"/>
                          </a:solidFill>
                          <a:latin typeface="Century Gothic"/>
                        </a:defRPr>
                      </a:lvl7pPr>
                      <a:lvl8pPr marL="3678543" algn="l" defTabSz="1051012" rtl="0" eaLnBrk="1" latinLnBrk="0" hangingPunct="1">
                        <a:defRPr sz="2100" kern="1200">
                          <a:solidFill>
                            <a:schemeClr val="dk1"/>
                          </a:solidFill>
                          <a:latin typeface="Century Gothic"/>
                        </a:defRPr>
                      </a:lvl8pPr>
                      <a:lvl9pPr marL="4204049" algn="l" defTabSz="1051012" rtl="0" eaLnBrk="1" latinLnBrk="0" hangingPunct="1">
                        <a:defRPr sz="2100" kern="1200">
                          <a:solidFill>
                            <a:schemeClr val="dk1"/>
                          </a:solidFill>
                          <a:latin typeface="Century Gothic"/>
                        </a:defRPr>
                      </a:lvl9pPr>
                    </a:lstStyle>
                    <a:p>
                      <a:pPr algn="l"/>
                      <a:r>
                        <a:rPr lang="en-US" altLang="zh-CN" sz="1100" b="1" baseline="0" dirty="0" smtClean="0">
                          <a:solidFill>
                            <a:schemeClr val="tx1"/>
                          </a:solidFill>
                          <a:latin typeface="Arial" pitchFamily="34" charset="0"/>
                          <a:ea typeface="微软雅黑"/>
                          <a:cs typeface="Arial" pitchFamily="34" charset="0"/>
                        </a:rPr>
                        <a:t>Device Power Consumption</a:t>
                      </a:r>
                      <a:endParaRPr lang="zh-CN" altLang="en-US" sz="1100" b="1" baseline="0" dirty="0">
                        <a:solidFill>
                          <a:schemeClr val="tx1"/>
                        </a:solidFill>
                        <a:latin typeface="Arial" pitchFamily="34" charset="0"/>
                        <a:ea typeface="微软雅黑"/>
                        <a:cs typeface="Arial" pitchFamily="34" charset="0"/>
                      </a:endParaRPr>
                    </a:p>
                  </a:txBody>
                  <a:tcPr marL="68583" marR="68583" marT="34295" marB="3429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B0F0">
                        <a:alpha val="70000"/>
                      </a:srgbClr>
                    </a:solidFill>
                  </a:tcPr>
                </a:tc>
                <a:tc>
                  <a:txBody>
                    <a:bodyPr/>
                    <a:lstStyle>
                      <a:defPPr>
                        <a:defRPr lang="zh-CN"/>
                      </a:defPPr>
                      <a:lvl1pPr marL="0" algn="l" defTabSz="1051012" rtl="0" eaLnBrk="1" latinLnBrk="0" hangingPunct="1">
                        <a:defRPr sz="2100" kern="1200">
                          <a:solidFill>
                            <a:schemeClr val="dk1"/>
                          </a:solidFill>
                          <a:latin typeface="Century Gothic"/>
                        </a:defRPr>
                      </a:lvl1pPr>
                      <a:lvl2pPr marL="525506" algn="l" defTabSz="1051012" rtl="0" eaLnBrk="1" latinLnBrk="0" hangingPunct="1">
                        <a:defRPr sz="2100" kern="1200">
                          <a:solidFill>
                            <a:schemeClr val="dk1"/>
                          </a:solidFill>
                          <a:latin typeface="Century Gothic"/>
                        </a:defRPr>
                      </a:lvl2pPr>
                      <a:lvl3pPr marL="1051012" algn="l" defTabSz="1051012" rtl="0" eaLnBrk="1" latinLnBrk="0" hangingPunct="1">
                        <a:defRPr sz="2100" kern="1200">
                          <a:solidFill>
                            <a:schemeClr val="dk1"/>
                          </a:solidFill>
                          <a:latin typeface="Century Gothic"/>
                        </a:defRPr>
                      </a:lvl3pPr>
                      <a:lvl4pPr marL="1576519" algn="l" defTabSz="1051012" rtl="0" eaLnBrk="1" latinLnBrk="0" hangingPunct="1">
                        <a:defRPr sz="2100" kern="1200">
                          <a:solidFill>
                            <a:schemeClr val="dk1"/>
                          </a:solidFill>
                          <a:latin typeface="Century Gothic"/>
                        </a:defRPr>
                      </a:lvl4pPr>
                      <a:lvl5pPr marL="2102026" algn="l" defTabSz="1051012" rtl="0" eaLnBrk="1" latinLnBrk="0" hangingPunct="1">
                        <a:defRPr sz="2100" kern="1200">
                          <a:solidFill>
                            <a:schemeClr val="dk1"/>
                          </a:solidFill>
                          <a:latin typeface="Century Gothic"/>
                        </a:defRPr>
                      </a:lvl5pPr>
                      <a:lvl6pPr marL="2627532" algn="l" defTabSz="1051012" rtl="0" eaLnBrk="1" latinLnBrk="0" hangingPunct="1">
                        <a:defRPr sz="2100" kern="1200">
                          <a:solidFill>
                            <a:schemeClr val="dk1"/>
                          </a:solidFill>
                          <a:latin typeface="Century Gothic"/>
                        </a:defRPr>
                      </a:lvl6pPr>
                      <a:lvl7pPr marL="3153038" algn="l" defTabSz="1051012" rtl="0" eaLnBrk="1" latinLnBrk="0" hangingPunct="1">
                        <a:defRPr sz="2100" kern="1200">
                          <a:solidFill>
                            <a:schemeClr val="dk1"/>
                          </a:solidFill>
                          <a:latin typeface="Century Gothic"/>
                        </a:defRPr>
                      </a:lvl7pPr>
                      <a:lvl8pPr marL="3678543" algn="l" defTabSz="1051012" rtl="0" eaLnBrk="1" latinLnBrk="0" hangingPunct="1">
                        <a:defRPr sz="2100" kern="1200">
                          <a:solidFill>
                            <a:schemeClr val="dk1"/>
                          </a:solidFill>
                          <a:latin typeface="Century Gothic"/>
                        </a:defRPr>
                      </a:lvl8pPr>
                      <a:lvl9pPr marL="4204049" algn="l" defTabSz="1051012" rtl="0" eaLnBrk="1" latinLnBrk="0" hangingPunct="1">
                        <a:defRPr sz="2100" kern="1200">
                          <a:solidFill>
                            <a:schemeClr val="dk1"/>
                          </a:solidFill>
                          <a:latin typeface="Century Gothic"/>
                        </a:defRPr>
                      </a:lvl9pPr>
                    </a:lstStyle>
                    <a:p>
                      <a:pPr algn="ctr">
                        <a:lnSpc>
                          <a:spcPct val="150000"/>
                        </a:lnSpc>
                        <a:spcAft>
                          <a:spcPts val="0"/>
                        </a:spcAft>
                      </a:pPr>
                      <a:r>
                        <a:rPr lang="en-US" altLang="zh-CN" sz="1100" kern="100" dirty="0" smtClean="0">
                          <a:latin typeface="Arial" pitchFamily="34" charset="0"/>
                          <a:ea typeface="微软雅黑"/>
                          <a:cs typeface="Arial" pitchFamily="34" charset="0"/>
                        </a:rPr>
                        <a:t>Low</a:t>
                      </a:r>
                      <a:endParaRPr lang="zh-CN" sz="1100" kern="100" dirty="0">
                        <a:latin typeface="Arial" pitchFamily="34" charset="0"/>
                        <a:ea typeface="微软雅黑"/>
                        <a:cs typeface="Arial" pitchFamily="34" charset="0"/>
                      </a:endParaRPr>
                    </a:p>
                  </a:txBody>
                  <a:tcPr marL="51435" marR="51435"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solidFill>
                  </a:tcPr>
                </a:tc>
                <a:tc>
                  <a:txBody>
                    <a:bodyPr/>
                    <a:lstStyle>
                      <a:defPPr>
                        <a:defRPr lang="zh-CN"/>
                      </a:defPPr>
                      <a:lvl1pPr marL="0" algn="l" defTabSz="1051012" rtl="0" eaLnBrk="1" latinLnBrk="0" hangingPunct="1">
                        <a:defRPr sz="2100" kern="1200">
                          <a:solidFill>
                            <a:schemeClr val="dk1"/>
                          </a:solidFill>
                          <a:latin typeface="Century Gothic"/>
                        </a:defRPr>
                      </a:lvl1pPr>
                      <a:lvl2pPr marL="525506" algn="l" defTabSz="1051012" rtl="0" eaLnBrk="1" latinLnBrk="0" hangingPunct="1">
                        <a:defRPr sz="2100" kern="1200">
                          <a:solidFill>
                            <a:schemeClr val="dk1"/>
                          </a:solidFill>
                          <a:latin typeface="Century Gothic"/>
                        </a:defRPr>
                      </a:lvl2pPr>
                      <a:lvl3pPr marL="1051012" algn="l" defTabSz="1051012" rtl="0" eaLnBrk="1" latinLnBrk="0" hangingPunct="1">
                        <a:defRPr sz="2100" kern="1200">
                          <a:solidFill>
                            <a:schemeClr val="dk1"/>
                          </a:solidFill>
                          <a:latin typeface="Century Gothic"/>
                        </a:defRPr>
                      </a:lvl3pPr>
                      <a:lvl4pPr marL="1576519" algn="l" defTabSz="1051012" rtl="0" eaLnBrk="1" latinLnBrk="0" hangingPunct="1">
                        <a:defRPr sz="2100" kern="1200">
                          <a:solidFill>
                            <a:schemeClr val="dk1"/>
                          </a:solidFill>
                          <a:latin typeface="Century Gothic"/>
                        </a:defRPr>
                      </a:lvl4pPr>
                      <a:lvl5pPr marL="2102026" algn="l" defTabSz="1051012" rtl="0" eaLnBrk="1" latinLnBrk="0" hangingPunct="1">
                        <a:defRPr sz="2100" kern="1200">
                          <a:solidFill>
                            <a:schemeClr val="dk1"/>
                          </a:solidFill>
                          <a:latin typeface="Century Gothic"/>
                        </a:defRPr>
                      </a:lvl5pPr>
                      <a:lvl6pPr marL="2627532" algn="l" defTabSz="1051012" rtl="0" eaLnBrk="1" latinLnBrk="0" hangingPunct="1">
                        <a:defRPr sz="2100" kern="1200">
                          <a:solidFill>
                            <a:schemeClr val="dk1"/>
                          </a:solidFill>
                          <a:latin typeface="Century Gothic"/>
                        </a:defRPr>
                      </a:lvl6pPr>
                      <a:lvl7pPr marL="3153038" algn="l" defTabSz="1051012" rtl="0" eaLnBrk="1" latinLnBrk="0" hangingPunct="1">
                        <a:defRPr sz="2100" kern="1200">
                          <a:solidFill>
                            <a:schemeClr val="dk1"/>
                          </a:solidFill>
                          <a:latin typeface="Century Gothic"/>
                        </a:defRPr>
                      </a:lvl7pPr>
                      <a:lvl8pPr marL="3678543" algn="l" defTabSz="1051012" rtl="0" eaLnBrk="1" latinLnBrk="0" hangingPunct="1">
                        <a:defRPr sz="2100" kern="1200">
                          <a:solidFill>
                            <a:schemeClr val="dk1"/>
                          </a:solidFill>
                          <a:latin typeface="Century Gothic"/>
                        </a:defRPr>
                      </a:lvl8pPr>
                      <a:lvl9pPr marL="4204049" algn="l" defTabSz="1051012" rtl="0" eaLnBrk="1" latinLnBrk="0" hangingPunct="1">
                        <a:defRPr sz="2100" kern="1200">
                          <a:solidFill>
                            <a:schemeClr val="dk1"/>
                          </a:solidFill>
                          <a:latin typeface="Century Gothic"/>
                        </a:defRPr>
                      </a:lvl9pPr>
                    </a:lstStyle>
                    <a:p>
                      <a:pPr algn="ctr">
                        <a:lnSpc>
                          <a:spcPct val="150000"/>
                        </a:lnSpc>
                        <a:spcAft>
                          <a:spcPts val="0"/>
                        </a:spcAft>
                      </a:pPr>
                      <a:r>
                        <a:rPr lang="en-US" altLang="zh-CN" sz="1100" kern="100" dirty="0" smtClean="0">
                          <a:latin typeface="Arial" pitchFamily="34" charset="0"/>
                          <a:ea typeface="微软雅黑"/>
                          <a:cs typeface="Arial" pitchFamily="34" charset="0"/>
                        </a:rPr>
                        <a:t>Low-Medium</a:t>
                      </a:r>
                      <a:endParaRPr lang="zh-CN" sz="1100" kern="100" dirty="0">
                        <a:latin typeface="Arial" pitchFamily="34" charset="0"/>
                        <a:ea typeface="微软雅黑"/>
                        <a:cs typeface="Arial" pitchFamily="34" charset="0"/>
                      </a:endParaRPr>
                    </a:p>
                  </a:txBody>
                  <a:tcPr marL="51435" marR="51435"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solidFill>
                  </a:tcPr>
                </a:tc>
                <a:tc>
                  <a:txBody>
                    <a:bodyPr/>
                    <a:lstStyle>
                      <a:defPPr>
                        <a:defRPr lang="zh-CN"/>
                      </a:defPPr>
                      <a:lvl1pPr marL="0" algn="l" defTabSz="1051012" rtl="0" eaLnBrk="1" latinLnBrk="0" hangingPunct="1">
                        <a:defRPr sz="2100" kern="1200">
                          <a:solidFill>
                            <a:schemeClr val="dk1"/>
                          </a:solidFill>
                          <a:latin typeface="Century Gothic"/>
                        </a:defRPr>
                      </a:lvl1pPr>
                      <a:lvl2pPr marL="525506" algn="l" defTabSz="1051012" rtl="0" eaLnBrk="1" latinLnBrk="0" hangingPunct="1">
                        <a:defRPr sz="2100" kern="1200">
                          <a:solidFill>
                            <a:schemeClr val="dk1"/>
                          </a:solidFill>
                          <a:latin typeface="Century Gothic"/>
                        </a:defRPr>
                      </a:lvl2pPr>
                      <a:lvl3pPr marL="1051012" algn="l" defTabSz="1051012" rtl="0" eaLnBrk="1" latinLnBrk="0" hangingPunct="1">
                        <a:defRPr sz="2100" kern="1200">
                          <a:solidFill>
                            <a:schemeClr val="dk1"/>
                          </a:solidFill>
                          <a:latin typeface="Century Gothic"/>
                        </a:defRPr>
                      </a:lvl3pPr>
                      <a:lvl4pPr marL="1576519" algn="l" defTabSz="1051012" rtl="0" eaLnBrk="1" latinLnBrk="0" hangingPunct="1">
                        <a:defRPr sz="2100" kern="1200">
                          <a:solidFill>
                            <a:schemeClr val="dk1"/>
                          </a:solidFill>
                          <a:latin typeface="Century Gothic"/>
                        </a:defRPr>
                      </a:lvl4pPr>
                      <a:lvl5pPr marL="2102026" algn="l" defTabSz="1051012" rtl="0" eaLnBrk="1" latinLnBrk="0" hangingPunct="1">
                        <a:defRPr sz="2100" kern="1200">
                          <a:solidFill>
                            <a:schemeClr val="dk1"/>
                          </a:solidFill>
                          <a:latin typeface="Century Gothic"/>
                        </a:defRPr>
                      </a:lvl5pPr>
                      <a:lvl6pPr marL="2627532" algn="l" defTabSz="1051012" rtl="0" eaLnBrk="1" latinLnBrk="0" hangingPunct="1">
                        <a:defRPr sz="2100" kern="1200">
                          <a:solidFill>
                            <a:schemeClr val="dk1"/>
                          </a:solidFill>
                          <a:latin typeface="Century Gothic"/>
                        </a:defRPr>
                      </a:lvl6pPr>
                      <a:lvl7pPr marL="3153038" algn="l" defTabSz="1051012" rtl="0" eaLnBrk="1" latinLnBrk="0" hangingPunct="1">
                        <a:defRPr sz="2100" kern="1200">
                          <a:solidFill>
                            <a:schemeClr val="dk1"/>
                          </a:solidFill>
                          <a:latin typeface="Century Gothic"/>
                        </a:defRPr>
                      </a:lvl7pPr>
                      <a:lvl8pPr marL="3678543" algn="l" defTabSz="1051012" rtl="0" eaLnBrk="1" latinLnBrk="0" hangingPunct="1">
                        <a:defRPr sz="2100" kern="1200">
                          <a:solidFill>
                            <a:schemeClr val="dk1"/>
                          </a:solidFill>
                          <a:latin typeface="Century Gothic"/>
                        </a:defRPr>
                      </a:lvl8pPr>
                      <a:lvl9pPr marL="4204049" algn="l" defTabSz="1051012" rtl="0" eaLnBrk="1" latinLnBrk="0" hangingPunct="1">
                        <a:defRPr sz="2100" kern="1200">
                          <a:solidFill>
                            <a:schemeClr val="dk1"/>
                          </a:solidFill>
                          <a:latin typeface="Century Gothic"/>
                        </a:defRPr>
                      </a:lvl9pPr>
                    </a:lstStyle>
                    <a:p>
                      <a:pPr algn="ctr">
                        <a:lnSpc>
                          <a:spcPct val="150000"/>
                        </a:lnSpc>
                        <a:spcAft>
                          <a:spcPts val="0"/>
                        </a:spcAft>
                      </a:pPr>
                      <a:r>
                        <a:rPr lang="en-US" altLang="zh-CN" sz="1100" kern="100" dirty="0" smtClean="0">
                          <a:latin typeface="Arial" pitchFamily="34" charset="0"/>
                          <a:ea typeface="微软雅黑"/>
                          <a:cs typeface="Arial" pitchFamily="34" charset="0"/>
                        </a:rPr>
                        <a:t>Low</a:t>
                      </a:r>
                      <a:endParaRPr lang="zh-CN" sz="1100" kern="100" dirty="0">
                        <a:latin typeface="Arial" pitchFamily="34" charset="0"/>
                        <a:ea typeface="微软雅黑"/>
                        <a:cs typeface="Arial" pitchFamily="34" charset="0"/>
                      </a:endParaRPr>
                    </a:p>
                  </a:txBody>
                  <a:tcPr marL="51435" marR="51435"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solidFill>
                  </a:tcPr>
                </a:tc>
                <a:tc>
                  <a:txBody>
                    <a:bodyPr/>
                    <a:lstStyle>
                      <a:defPPr>
                        <a:defRPr lang="zh-CN"/>
                      </a:defPPr>
                      <a:lvl1pPr marL="0" algn="l" defTabSz="1051012" rtl="0" eaLnBrk="1" latinLnBrk="0" hangingPunct="1">
                        <a:defRPr sz="2100" kern="1200">
                          <a:solidFill>
                            <a:schemeClr val="dk1"/>
                          </a:solidFill>
                          <a:latin typeface="Century Gothic"/>
                        </a:defRPr>
                      </a:lvl1pPr>
                      <a:lvl2pPr marL="525506" algn="l" defTabSz="1051012" rtl="0" eaLnBrk="1" latinLnBrk="0" hangingPunct="1">
                        <a:defRPr sz="2100" kern="1200">
                          <a:solidFill>
                            <a:schemeClr val="dk1"/>
                          </a:solidFill>
                          <a:latin typeface="Century Gothic"/>
                        </a:defRPr>
                      </a:lvl2pPr>
                      <a:lvl3pPr marL="1051012" algn="l" defTabSz="1051012" rtl="0" eaLnBrk="1" latinLnBrk="0" hangingPunct="1">
                        <a:defRPr sz="2100" kern="1200">
                          <a:solidFill>
                            <a:schemeClr val="dk1"/>
                          </a:solidFill>
                          <a:latin typeface="Century Gothic"/>
                        </a:defRPr>
                      </a:lvl3pPr>
                      <a:lvl4pPr marL="1576519" algn="l" defTabSz="1051012" rtl="0" eaLnBrk="1" latinLnBrk="0" hangingPunct="1">
                        <a:defRPr sz="2100" kern="1200">
                          <a:solidFill>
                            <a:schemeClr val="dk1"/>
                          </a:solidFill>
                          <a:latin typeface="Century Gothic"/>
                        </a:defRPr>
                      </a:lvl4pPr>
                      <a:lvl5pPr marL="2102026" algn="l" defTabSz="1051012" rtl="0" eaLnBrk="1" latinLnBrk="0" hangingPunct="1">
                        <a:defRPr sz="2100" kern="1200">
                          <a:solidFill>
                            <a:schemeClr val="dk1"/>
                          </a:solidFill>
                          <a:latin typeface="Century Gothic"/>
                        </a:defRPr>
                      </a:lvl5pPr>
                      <a:lvl6pPr marL="2627532" algn="l" defTabSz="1051012" rtl="0" eaLnBrk="1" latinLnBrk="0" hangingPunct="1">
                        <a:defRPr sz="2100" kern="1200">
                          <a:solidFill>
                            <a:schemeClr val="dk1"/>
                          </a:solidFill>
                          <a:latin typeface="Century Gothic"/>
                        </a:defRPr>
                      </a:lvl6pPr>
                      <a:lvl7pPr marL="3153038" algn="l" defTabSz="1051012" rtl="0" eaLnBrk="1" latinLnBrk="0" hangingPunct="1">
                        <a:defRPr sz="2100" kern="1200">
                          <a:solidFill>
                            <a:schemeClr val="dk1"/>
                          </a:solidFill>
                          <a:latin typeface="Century Gothic"/>
                        </a:defRPr>
                      </a:lvl7pPr>
                      <a:lvl8pPr marL="3678543" algn="l" defTabSz="1051012" rtl="0" eaLnBrk="1" latinLnBrk="0" hangingPunct="1">
                        <a:defRPr sz="2100" kern="1200">
                          <a:solidFill>
                            <a:schemeClr val="dk1"/>
                          </a:solidFill>
                          <a:latin typeface="Century Gothic"/>
                        </a:defRPr>
                      </a:lvl8pPr>
                      <a:lvl9pPr marL="4204049" algn="l" defTabSz="1051012" rtl="0" eaLnBrk="1" latinLnBrk="0" hangingPunct="1">
                        <a:defRPr sz="2100" kern="1200">
                          <a:solidFill>
                            <a:schemeClr val="dk1"/>
                          </a:solidFill>
                          <a:latin typeface="Century Gothic"/>
                        </a:defRPr>
                      </a:lvl9pPr>
                    </a:lstStyle>
                    <a:p>
                      <a:pPr algn="ctr">
                        <a:lnSpc>
                          <a:spcPct val="150000"/>
                        </a:lnSpc>
                        <a:spcAft>
                          <a:spcPts val="0"/>
                        </a:spcAft>
                      </a:pPr>
                      <a:r>
                        <a:rPr lang="en-US" altLang="zh-CN" sz="1100" kern="100" dirty="0" smtClean="0">
                          <a:latin typeface="Arial" pitchFamily="34" charset="0"/>
                          <a:ea typeface="微软雅黑"/>
                          <a:cs typeface="Arial" pitchFamily="34" charset="0"/>
                        </a:rPr>
                        <a:t>Medium</a:t>
                      </a:r>
                      <a:endParaRPr lang="zh-CN" sz="1100" kern="100" dirty="0">
                        <a:latin typeface="Arial" pitchFamily="34" charset="0"/>
                        <a:ea typeface="微软雅黑"/>
                        <a:cs typeface="Arial" pitchFamily="34" charset="0"/>
                      </a:endParaRPr>
                    </a:p>
                  </a:txBody>
                  <a:tcPr marL="51435" marR="51435"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solidFill>
                  </a:tcPr>
                </a:tc>
                <a:tc>
                  <a:txBody>
                    <a:bodyPr/>
                    <a:lstStyle>
                      <a:defPPr>
                        <a:defRPr lang="zh-CN"/>
                      </a:defPPr>
                      <a:lvl1pPr marL="0" algn="l" defTabSz="1051012" rtl="0" eaLnBrk="1" latinLnBrk="0" hangingPunct="1">
                        <a:defRPr sz="2100" kern="1200">
                          <a:solidFill>
                            <a:schemeClr val="dk1"/>
                          </a:solidFill>
                          <a:latin typeface="Century Gothic"/>
                        </a:defRPr>
                      </a:lvl1pPr>
                      <a:lvl2pPr marL="525506" algn="l" defTabSz="1051012" rtl="0" eaLnBrk="1" latinLnBrk="0" hangingPunct="1">
                        <a:defRPr sz="2100" kern="1200">
                          <a:solidFill>
                            <a:schemeClr val="dk1"/>
                          </a:solidFill>
                          <a:latin typeface="Century Gothic"/>
                        </a:defRPr>
                      </a:lvl2pPr>
                      <a:lvl3pPr marL="1051012" algn="l" defTabSz="1051012" rtl="0" eaLnBrk="1" latinLnBrk="0" hangingPunct="1">
                        <a:defRPr sz="2100" kern="1200">
                          <a:solidFill>
                            <a:schemeClr val="dk1"/>
                          </a:solidFill>
                          <a:latin typeface="Century Gothic"/>
                        </a:defRPr>
                      </a:lvl3pPr>
                      <a:lvl4pPr marL="1576519" algn="l" defTabSz="1051012" rtl="0" eaLnBrk="1" latinLnBrk="0" hangingPunct="1">
                        <a:defRPr sz="2100" kern="1200">
                          <a:solidFill>
                            <a:schemeClr val="dk1"/>
                          </a:solidFill>
                          <a:latin typeface="Century Gothic"/>
                        </a:defRPr>
                      </a:lvl4pPr>
                      <a:lvl5pPr marL="2102026" algn="l" defTabSz="1051012" rtl="0" eaLnBrk="1" latinLnBrk="0" hangingPunct="1">
                        <a:defRPr sz="2100" kern="1200">
                          <a:solidFill>
                            <a:schemeClr val="dk1"/>
                          </a:solidFill>
                          <a:latin typeface="Century Gothic"/>
                        </a:defRPr>
                      </a:lvl5pPr>
                      <a:lvl6pPr marL="2627532" algn="l" defTabSz="1051012" rtl="0" eaLnBrk="1" latinLnBrk="0" hangingPunct="1">
                        <a:defRPr sz="2100" kern="1200">
                          <a:solidFill>
                            <a:schemeClr val="dk1"/>
                          </a:solidFill>
                          <a:latin typeface="Century Gothic"/>
                        </a:defRPr>
                      </a:lvl6pPr>
                      <a:lvl7pPr marL="3153038" algn="l" defTabSz="1051012" rtl="0" eaLnBrk="1" latinLnBrk="0" hangingPunct="1">
                        <a:defRPr sz="2100" kern="1200">
                          <a:solidFill>
                            <a:schemeClr val="dk1"/>
                          </a:solidFill>
                          <a:latin typeface="Century Gothic"/>
                        </a:defRPr>
                      </a:lvl7pPr>
                      <a:lvl8pPr marL="3678543" algn="l" defTabSz="1051012" rtl="0" eaLnBrk="1" latinLnBrk="0" hangingPunct="1">
                        <a:defRPr sz="2100" kern="1200">
                          <a:solidFill>
                            <a:schemeClr val="dk1"/>
                          </a:solidFill>
                          <a:latin typeface="Century Gothic"/>
                        </a:defRPr>
                      </a:lvl8pPr>
                      <a:lvl9pPr marL="4204049" algn="l" defTabSz="1051012" rtl="0" eaLnBrk="1" latinLnBrk="0" hangingPunct="1">
                        <a:defRPr sz="2100" kern="1200">
                          <a:solidFill>
                            <a:schemeClr val="dk1"/>
                          </a:solidFill>
                          <a:latin typeface="Century Gothic"/>
                        </a:defRPr>
                      </a:lvl9pPr>
                    </a:lstStyle>
                    <a:p>
                      <a:pPr algn="ctr">
                        <a:lnSpc>
                          <a:spcPct val="150000"/>
                        </a:lnSpc>
                        <a:spcAft>
                          <a:spcPts val="0"/>
                        </a:spcAft>
                      </a:pPr>
                      <a:r>
                        <a:rPr lang="en-US" altLang="zh-CN" sz="1100" kern="100" dirty="0" smtClean="0">
                          <a:latin typeface="Arial" pitchFamily="34" charset="0"/>
                          <a:ea typeface="微软雅黑"/>
                          <a:cs typeface="Arial" pitchFamily="34" charset="0"/>
                        </a:rPr>
                        <a:t>Medium</a:t>
                      </a:r>
                      <a:endParaRPr lang="zh-CN" sz="1100" kern="100" dirty="0">
                        <a:latin typeface="Arial" pitchFamily="34" charset="0"/>
                        <a:ea typeface="微软雅黑"/>
                        <a:cs typeface="Arial" pitchFamily="34" charset="0"/>
                      </a:endParaRPr>
                    </a:p>
                  </a:txBody>
                  <a:tcPr marL="51435" marR="51435"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solidFill>
                  </a:tcPr>
                </a:tc>
                <a:tc>
                  <a:txBody>
                    <a:bodyPr/>
                    <a:lstStyle>
                      <a:defPPr>
                        <a:defRPr lang="zh-CN"/>
                      </a:defPPr>
                      <a:lvl1pPr marL="0" algn="l" defTabSz="1051012" rtl="0" eaLnBrk="1" latinLnBrk="0" hangingPunct="1">
                        <a:defRPr sz="2100" kern="1200">
                          <a:solidFill>
                            <a:schemeClr val="dk1"/>
                          </a:solidFill>
                          <a:latin typeface="Century Gothic"/>
                        </a:defRPr>
                      </a:lvl1pPr>
                      <a:lvl2pPr marL="525506" algn="l" defTabSz="1051012" rtl="0" eaLnBrk="1" latinLnBrk="0" hangingPunct="1">
                        <a:defRPr sz="2100" kern="1200">
                          <a:solidFill>
                            <a:schemeClr val="dk1"/>
                          </a:solidFill>
                          <a:latin typeface="Century Gothic"/>
                        </a:defRPr>
                      </a:lvl2pPr>
                      <a:lvl3pPr marL="1051012" algn="l" defTabSz="1051012" rtl="0" eaLnBrk="1" latinLnBrk="0" hangingPunct="1">
                        <a:defRPr sz="2100" kern="1200">
                          <a:solidFill>
                            <a:schemeClr val="dk1"/>
                          </a:solidFill>
                          <a:latin typeface="Century Gothic"/>
                        </a:defRPr>
                      </a:lvl3pPr>
                      <a:lvl4pPr marL="1576519" algn="l" defTabSz="1051012" rtl="0" eaLnBrk="1" latinLnBrk="0" hangingPunct="1">
                        <a:defRPr sz="2100" kern="1200">
                          <a:solidFill>
                            <a:schemeClr val="dk1"/>
                          </a:solidFill>
                          <a:latin typeface="Century Gothic"/>
                        </a:defRPr>
                      </a:lvl4pPr>
                      <a:lvl5pPr marL="2102026" algn="l" defTabSz="1051012" rtl="0" eaLnBrk="1" latinLnBrk="0" hangingPunct="1">
                        <a:defRPr sz="2100" kern="1200">
                          <a:solidFill>
                            <a:schemeClr val="dk1"/>
                          </a:solidFill>
                          <a:latin typeface="Century Gothic"/>
                        </a:defRPr>
                      </a:lvl5pPr>
                      <a:lvl6pPr marL="2627532" algn="l" defTabSz="1051012" rtl="0" eaLnBrk="1" latinLnBrk="0" hangingPunct="1">
                        <a:defRPr sz="2100" kern="1200">
                          <a:solidFill>
                            <a:schemeClr val="dk1"/>
                          </a:solidFill>
                          <a:latin typeface="Century Gothic"/>
                        </a:defRPr>
                      </a:lvl6pPr>
                      <a:lvl7pPr marL="3153038" algn="l" defTabSz="1051012" rtl="0" eaLnBrk="1" latinLnBrk="0" hangingPunct="1">
                        <a:defRPr sz="2100" kern="1200">
                          <a:solidFill>
                            <a:schemeClr val="dk1"/>
                          </a:solidFill>
                          <a:latin typeface="Century Gothic"/>
                        </a:defRPr>
                      </a:lvl7pPr>
                      <a:lvl8pPr marL="3678543" algn="l" defTabSz="1051012" rtl="0" eaLnBrk="1" latinLnBrk="0" hangingPunct="1">
                        <a:defRPr sz="2100" kern="1200">
                          <a:solidFill>
                            <a:schemeClr val="dk1"/>
                          </a:solidFill>
                          <a:latin typeface="Century Gothic"/>
                        </a:defRPr>
                      </a:lvl8pPr>
                      <a:lvl9pPr marL="4204049" algn="l" defTabSz="1051012" rtl="0" eaLnBrk="1" latinLnBrk="0" hangingPunct="1">
                        <a:defRPr sz="2100" kern="1200">
                          <a:solidFill>
                            <a:schemeClr val="dk1"/>
                          </a:solidFill>
                          <a:latin typeface="Century Gothic"/>
                        </a:defRPr>
                      </a:lvl9pPr>
                    </a:lstStyle>
                    <a:p>
                      <a:pPr algn="ctr">
                        <a:lnSpc>
                          <a:spcPct val="150000"/>
                        </a:lnSpc>
                        <a:spcAft>
                          <a:spcPts val="0"/>
                        </a:spcAft>
                      </a:pPr>
                      <a:r>
                        <a:rPr lang="en-US" altLang="zh-CN" sz="1100" kern="100" dirty="0" smtClean="0">
                          <a:latin typeface="Arial" pitchFamily="34" charset="0"/>
                          <a:ea typeface="微软雅黑"/>
                          <a:cs typeface="Arial" pitchFamily="34" charset="0"/>
                        </a:rPr>
                        <a:t>Low-Medium</a:t>
                      </a:r>
                      <a:endParaRPr lang="zh-CN" sz="1100" kern="100" dirty="0">
                        <a:latin typeface="Arial" pitchFamily="34" charset="0"/>
                        <a:ea typeface="微软雅黑"/>
                        <a:cs typeface="Arial" pitchFamily="34" charset="0"/>
                      </a:endParaRPr>
                    </a:p>
                  </a:txBody>
                  <a:tcPr marL="51435" marR="51435"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solidFill>
                  </a:tcPr>
                </a:tc>
                <a:tc>
                  <a:txBody>
                    <a:bodyPr/>
                    <a:lstStyle>
                      <a:defPPr>
                        <a:defRPr lang="zh-CN"/>
                      </a:defPPr>
                      <a:lvl1pPr marL="0" algn="l" defTabSz="1051012" rtl="0" eaLnBrk="1" latinLnBrk="0" hangingPunct="1">
                        <a:defRPr sz="2100" kern="1200">
                          <a:solidFill>
                            <a:schemeClr val="dk1"/>
                          </a:solidFill>
                          <a:latin typeface="Century Gothic"/>
                        </a:defRPr>
                      </a:lvl1pPr>
                      <a:lvl2pPr marL="525506" algn="l" defTabSz="1051012" rtl="0" eaLnBrk="1" latinLnBrk="0" hangingPunct="1">
                        <a:defRPr sz="2100" kern="1200">
                          <a:solidFill>
                            <a:schemeClr val="dk1"/>
                          </a:solidFill>
                          <a:latin typeface="Century Gothic"/>
                        </a:defRPr>
                      </a:lvl2pPr>
                      <a:lvl3pPr marL="1051012" algn="l" defTabSz="1051012" rtl="0" eaLnBrk="1" latinLnBrk="0" hangingPunct="1">
                        <a:defRPr sz="2100" kern="1200">
                          <a:solidFill>
                            <a:schemeClr val="dk1"/>
                          </a:solidFill>
                          <a:latin typeface="Century Gothic"/>
                        </a:defRPr>
                      </a:lvl3pPr>
                      <a:lvl4pPr marL="1576519" algn="l" defTabSz="1051012" rtl="0" eaLnBrk="1" latinLnBrk="0" hangingPunct="1">
                        <a:defRPr sz="2100" kern="1200">
                          <a:solidFill>
                            <a:schemeClr val="dk1"/>
                          </a:solidFill>
                          <a:latin typeface="Century Gothic"/>
                        </a:defRPr>
                      </a:lvl4pPr>
                      <a:lvl5pPr marL="2102026" algn="l" defTabSz="1051012" rtl="0" eaLnBrk="1" latinLnBrk="0" hangingPunct="1">
                        <a:defRPr sz="2100" kern="1200">
                          <a:solidFill>
                            <a:schemeClr val="dk1"/>
                          </a:solidFill>
                          <a:latin typeface="Century Gothic"/>
                        </a:defRPr>
                      </a:lvl5pPr>
                      <a:lvl6pPr marL="2627532" algn="l" defTabSz="1051012" rtl="0" eaLnBrk="1" latinLnBrk="0" hangingPunct="1">
                        <a:defRPr sz="2100" kern="1200">
                          <a:solidFill>
                            <a:schemeClr val="dk1"/>
                          </a:solidFill>
                          <a:latin typeface="Century Gothic"/>
                        </a:defRPr>
                      </a:lvl6pPr>
                      <a:lvl7pPr marL="3153038" algn="l" defTabSz="1051012" rtl="0" eaLnBrk="1" latinLnBrk="0" hangingPunct="1">
                        <a:defRPr sz="2100" kern="1200">
                          <a:solidFill>
                            <a:schemeClr val="dk1"/>
                          </a:solidFill>
                          <a:latin typeface="Century Gothic"/>
                        </a:defRPr>
                      </a:lvl7pPr>
                      <a:lvl8pPr marL="3678543" algn="l" defTabSz="1051012" rtl="0" eaLnBrk="1" latinLnBrk="0" hangingPunct="1">
                        <a:defRPr sz="2100" kern="1200">
                          <a:solidFill>
                            <a:schemeClr val="dk1"/>
                          </a:solidFill>
                          <a:latin typeface="Century Gothic"/>
                        </a:defRPr>
                      </a:lvl8pPr>
                      <a:lvl9pPr marL="4204049" algn="l" defTabSz="1051012" rtl="0" eaLnBrk="1" latinLnBrk="0" hangingPunct="1">
                        <a:defRPr sz="2100" kern="1200">
                          <a:solidFill>
                            <a:schemeClr val="dk1"/>
                          </a:solidFill>
                          <a:latin typeface="Century Gothic"/>
                        </a:defRPr>
                      </a:lvl9pPr>
                    </a:lstStyle>
                    <a:p>
                      <a:pPr algn="ctr">
                        <a:lnSpc>
                          <a:spcPct val="150000"/>
                        </a:lnSpc>
                        <a:spcAft>
                          <a:spcPts val="0"/>
                        </a:spcAft>
                      </a:pPr>
                      <a:r>
                        <a:rPr lang="en-US" altLang="zh-CN" sz="1100" kern="100" dirty="0" smtClean="0">
                          <a:latin typeface="Arial" pitchFamily="34" charset="0"/>
                          <a:ea typeface="微软雅黑"/>
                          <a:cs typeface="Arial" pitchFamily="34" charset="0"/>
                        </a:rPr>
                        <a:t>Low</a:t>
                      </a:r>
                      <a:endParaRPr lang="zh-CN" sz="1100" kern="100" dirty="0">
                        <a:latin typeface="Arial" pitchFamily="34" charset="0"/>
                        <a:ea typeface="微软雅黑"/>
                        <a:cs typeface="Arial" pitchFamily="34" charset="0"/>
                      </a:endParaRPr>
                    </a:p>
                  </a:txBody>
                  <a:tcPr marL="51435" marR="51435"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solid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6021014" y="4079813"/>
            <a:ext cx="4048083" cy="2138033"/>
            <a:chOff x="734042" y="3663251"/>
            <a:chExt cx="4680520" cy="2472060"/>
          </a:xfrm>
        </p:grpSpPr>
        <p:pic>
          <p:nvPicPr>
            <p:cNvPr id="15" name="Picture 8"/>
            <p:cNvPicPr>
              <a:picLocks noChangeAspect="1" noChangeArrowheads="1"/>
            </p:cNvPicPr>
            <p:nvPr/>
          </p:nvPicPr>
          <p:blipFill>
            <a:blip r:embed="rId2" cstate="print">
              <a:extLst>
                <a:ext uri="{28A0092B-C50C-407E-A947-70E740481C1C}">
                  <a14:useLocalDpi xmlns="" xmlns:a14="http://schemas.microsoft.com/office/drawing/2010/main"/>
                </a:ext>
              </a:extLst>
            </a:blip>
            <a:stretch>
              <a:fillRect/>
            </a:stretch>
          </p:blipFill>
          <p:spPr bwMode="auto">
            <a:xfrm>
              <a:off x="734042" y="3935904"/>
              <a:ext cx="4680520" cy="21994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8"/>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 xmlns:a14="http://schemas.microsoft.com/office/drawing/2010/main"/>
                </a:ext>
              </a:extLst>
            </a:blip>
            <a:stretch>
              <a:fillRect/>
            </a:stretch>
          </p:blipFill>
          <p:spPr bwMode="auto">
            <a:xfrm>
              <a:off x="1382114" y="4710058"/>
              <a:ext cx="778367" cy="3657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8"/>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 xmlns:a14="http://schemas.microsoft.com/office/drawing/2010/main"/>
                </a:ext>
              </a:extLst>
            </a:blip>
            <a:stretch>
              <a:fillRect/>
            </a:stretch>
          </p:blipFill>
          <p:spPr bwMode="auto">
            <a:xfrm>
              <a:off x="2691979" y="4959226"/>
              <a:ext cx="778367" cy="3657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Picture 8"/>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 xmlns:a14="http://schemas.microsoft.com/office/drawing/2010/main"/>
                </a:ext>
              </a:extLst>
            </a:blip>
            <a:stretch>
              <a:fillRect/>
            </a:stretch>
          </p:blipFill>
          <p:spPr bwMode="auto">
            <a:xfrm>
              <a:off x="2403947" y="4388882"/>
              <a:ext cx="778367" cy="3657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 name="Picture 8"/>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 xmlns:a14="http://schemas.microsoft.com/office/drawing/2010/main"/>
                </a:ext>
              </a:extLst>
            </a:blip>
            <a:stretch>
              <a:fillRect/>
            </a:stretch>
          </p:blipFill>
          <p:spPr bwMode="auto">
            <a:xfrm>
              <a:off x="3844107" y="4676914"/>
              <a:ext cx="778367" cy="3657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文本框 19"/>
            <p:cNvSpPr txBox="1"/>
            <p:nvPr/>
          </p:nvSpPr>
          <p:spPr>
            <a:xfrm>
              <a:off x="3509994" y="3685751"/>
              <a:ext cx="1742607" cy="355861"/>
            </a:xfrm>
            <a:prstGeom prst="rect">
              <a:avLst/>
            </a:prstGeom>
            <a:noFill/>
          </p:spPr>
          <p:txBody>
            <a:bodyPr wrap="none" rtlCol="0">
              <a:spAutoFit/>
            </a:bodyPr>
            <a:lstStyle/>
            <a:p>
              <a:r>
                <a:rPr lang="en-US" sz="1400" b="1" dirty="0">
                  <a:solidFill>
                    <a:schemeClr val="bg1"/>
                  </a:solidFill>
                </a:rPr>
                <a:t>C-IoT Coverage</a:t>
              </a:r>
            </a:p>
          </p:txBody>
        </p:sp>
        <p:sp>
          <p:nvSpPr>
            <p:cNvPr id="21" name="文本框 20"/>
            <p:cNvSpPr txBox="1"/>
            <p:nvPr/>
          </p:nvSpPr>
          <p:spPr>
            <a:xfrm>
              <a:off x="950066" y="3663251"/>
              <a:ext cx="1683297" cy="355861"/>
            </a:xfrm>
            <a:prstGeom prst="rect">
              <a:avLst/>
            </a:prstGeom>
            <a:noFill/>
          </p:spPr>
          <p:txBody>
            <a:bodyPr wrap="none" rtlCol="0">
              <a:spAutoFit/>
            </a:bodyPr>
            <a:lstStyle/>
            <a:p>
              <a:r>
                <a:rPr lang="en-US" sz="1400" b="1" dirty="0">
                  <a:solidFill>
                    <a:schemeClr val="bg1"/>
                  </a:solidFill>
                </a:rPr>
                <a:t>Unlicensed IoT</a:t>
              </a:r>
            </a:p>
          </p:txBody>
        </p:sp>
        <p:cxnSp>
          <p:nvCxnSpPr>
            <p:cNvPr id="22" name="直接箭头连接符 21"/>
            <p:cNvCxnSpPr>
              <a:stCxn id="16" idx="0"/>
              <a:endCxn id="21" idx="2"/>
            </p:cNvCxnSpPr>
            <p:nvPr/>
          </p:nvCxnSpPr>
          <p:spPr>
            <a:xfrm flipV="1">
              <a:off x="1771298" y="4019112"/>
              <a:ext cx="20417" cy="690945"/>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pic>
        <p:nvPicPr>
          <p:cNvPr id="8" name="Picture 8"/>
          <p:cNvPicPr>
            <a:picLocks noChangeAspect="1" noChangeArrowheads="1"/>
          </p:cNvPicPr>
          <p:nvPr/>
        </p:nvPicPr>
        <p:blipFill>
          <a:blip r:embed="rId2" cstate="print">
            <a:extLst>
              <a:ext uri="{28A0092B-C50C-407E-A947-70E740481C1C}">
                <a14:useLocalDpi xmlns="" xmlns:a14="http://schemas.microsoft.com/office/drawing/2010/main"/>
              </a:ext>
            </a:extLst>
          </a:blip>
          <a:stretch>
            <a:fillRect/>
          </a:stretch>
        </p:blipFill>
        <p:spPr bwMode="auto">
          <a:xfrm>
            <a:off x="6456962" y="2303489"/>
            <a:ext cx="3051632" cy="12158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 xmlns:a14="http://schemas.microsoft.com/office/drawing/2010/main"/>
              </a:ext>
            </a:extLst>
          </a:blip>
          <a:stretch>
            <a:fillRect/>
          </a:stretch>
        </p:blipFill>
        <p:spPr bwMode="auto">
          <a:xfrm>
            <a:off x="6879495" y="2731438"/>
            <a:ext cx="507484" cy="202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8"/>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 xmlns:a14="http://schemas.microsoft.com/office/drawing/2010/main"/>
              </a:ext>
            </a:extLst>
          </a:blip>
          <a:stretch>
            <a:fillRect/>
          </a:stretch>
        </p:blipFill>
        <p:spPr bwMode="auto">
          <a:xfrm>
            <a:off x="7733508" y="2869176"/>
            <a:ext cx="507484" cy="202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8"/>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 xmlns:a14="http://schemas.microsoft.com/office/drawing/2010/main"/>
              </a:ext>
            </a:extLst>
          </a:blip>
          <a:stretch>
            <a:fillRect/>
          </a:stretch>
        </p:blipFill>
        <p:spPr bwMode="auto">
          <a:xfrm>
            <a:off x="7545715" y="2553894"/>
            <a:ext cx="507484" cy="202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8"/>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 xmlns:a14="http://schemas.microsoft.com/office/drawing/2010/main"/>
              </a:ext>
            </a:extLst>
          </a:blip>
          <a:stretch>
            <a:fillRect/>
          </a:stretch>
        </p:blipFill>
        <p:spPr bwMode="auto">
          <a:xfrm>
            <a:off x="8484679" y="2713114"/>
            <a:ext cx="507484" cy="202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文本框 2"/>
          <p:cNvSpPr txBox="1"/>
          <p:nvPr/>
        </p:nvSpPr>
        <p:spPr>
          <a:xfrm>
            <a:off x="8421148" y="1952009"/>
            <a:ext cx="1375158" cy="307762"/>
          </a:xfrm>
          <a:prstGeom prst="rect">
            <a:avLst/>
          </a:prstGeom>
          <a:noFill/>
        </p:spPr>
        <p:txBody>
          <a:bodyPr wrap="none" lIns="91427" tIns="45713" rIns="91427" bIns="45713" rtlCol="0">
            <a:spAutoFit/>
          </a:bodyPr>
          <a:lstStyle/>
          <a:p>
            <a:r>
              <a:rPr lang="en-US" sz="1400" b="1" dirty="0">
                <a:solidFill>
                  <a:schemeClr val="bg1"/>
                </a:solidFill>
              </a:rPr>
              <a:t>LTE Coverage</a:t>
            </a:r>
          </a:p>
        </p:txBody>
      </p:sp>
      <p:sp>
        <p:nvSpPr>
          <p:cNvPr id="23" name="文本框 22"/>
          <p:cNvSpPr txBox="1"/>
          <p:nvPr/>
        </p:nvSpPr>
        <p:spPr>
          <a:xfrm>
            <a:off x="6457336" y="1939032"/>
            <a:ext cx="1346817" cy="307762"/>
          </a:xfrm>
          <a:prstGeom prst="rect">
            <a:avLst/>
          </a:prstGeom>
          <a:noFill/>
        </p:spPr>
        <p:txBody>
          <a:bodyPr wrap="none" lIns="91427" tIns="45713" rIns="91427" bIns="45713" rtlCol="0">
            <a:spAutoFit/>
          </a:bodyPr>
          <a:lstStyle/>
          <a:p>
            <a:r>
              <a:rPr lang="en-US" sz="1400" b="1" dirty="0" err="1">
                <a:solidFill>
                  <a:schemeClr val="bg1"/>
                </a:solidFill>
              </a:rPr>
              <a:t>Wifi</a:t>
            </a:r>
            <a:r>
              <a:rPr lang="en-US" sz="1400" b="1" dirty="0">
                <a:solidFill>
                  <a:schemeClr val="bg1"/>
                </a:solidFill>
              </a:rPr>
              <a:t> coverage</a:t>
            </a:r>
          </a:p>
        </p:txBody>
      </p:sp>
      <p:cxnSp>
        <p:nvCxnSpPr>
          <p:cNvPr id="24" name="直接箭头连接符 23"/>
          <p:cNvCxnSpPr>
            <a:stCxn id="9" idx="0"/>
            <a:endCxn id="23" idx="2"/>
          </p:cNvCxnSpPr>
          <p:nvPr/>
        </p:nvCxnSpPr>
        <p:spPr>
          <a:xfrm flipH="1" flipV="1">
            <a:off x="7130745" y="2246794"/>
            <a:ext cx="2492" cy="484644"/>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489199" y="2065269"/>
            <a:ext cx="5344981" cy="4505673"/>
            <a:chOff x="552971" y="1028505"/>
            <a:chExt cx="6180034" cy="5209601"/>
          </a:xfrm>
        </p:grpSpPr>
        <p:sp>
          <p:nvSpPr>
            <p:cNvPr id="29" name="椭圆 28"/>
            <p:cNvSpPr/>
            <p:nvPr/>
          </p:nvSpPr>
          <p:spPr>
            <a:xfrm>
              <a:off x="3062110" y="2402143"/>
              <a:ext cx="1094595" cy="1094057"/>
            </a:xfrm>
            <a:prstGeom prst="ellipse">
              <a:avLst/>
            </a:prstGeom>
            <a:solidFill>
              <a:sysClr val="window" lastClr="FFFFFF"/>
            </a:solidFill>
            <a:ln w="19050" cap="rnd" cmpd="sng" algn="ctr">
              <a:noFill/>
              <a:prstDash val="solid"/>
            </a:ln>
            <a:effectLst/>
          </p:spPr>
          <p:txBody>
            <a:bodyPr lIns="79059" tIns="39530" rIns="79059" bIns="39530" rtlCol="0" anchor="ctr"/>
            <a:lstStyle/>
            <a:p>
              <a:pPr algn="ctr" defTabSz="1053994" fontAlgn="base">
                <a:spcBef>
                  <a:spcPct val="0"/>
                </a:spcBef>
                <a:spcAft>
                  <a:spcPct val="0"/>
                </a:spcAft>
                <a:defRPr/>
              </a:pPr>
              <a:endParaRPr lang="zh-CN" altLang="en-US" sz="1600" kern="0" dirty="0">
                <a:solidFill>
                  <a:prstClr val="white"/>
                </a:solidFill>
                <a:latin typeface="+mn-ea"/>
              </a:endParaRPr>
            </a:p>
          </p:txBody>
        </p:sp>
        <p:sp>
          <p:nvSpPr>
            <p:cNvPr id="30" name="椭圆 29"/>
            <p:cNvSpPr/>
            <p:nvPr/>
          </p:nvSpPr>
          <p:spPr>
            <a:xfrm>
              <a:off x="3062110" y="3773097"/>
              <a:ext cx="1094595" cy="1094057"/>
            </a:xfrm>
            <a:prstGeom prst="ellipse">
              <a:avLst/>
            </a:prstGeom>
            <a:solidFill>
              <a:sysClr val="window" lastClr="FFFFFF"/>
            </a:solidFill>
            <a:ln w="19050" cap="rnd" cmpd="sng" algn="ctr">
              <a:noFill/>
              <a:prstDash val="solid"/>
            </a:ln>
            <a:effectLst/>
          </p:spPr>
          <p:txBody>
            <a:bodyPr lIns="79059" tIns="39530" rIns="79059" bIns="39530" rtlCol="0" anchor="ctr"/>
            <a:lstStyle/>
            <a:p>
              <a:pPr algn="ctr" defTabSz="1053994" fontAlgn="base">
                <a:spcBef>
                  <a:spcPct val="0"/>
                </a:spcBef>
                <a:spcAft>
                  <a:spcPct val="0"/>
                </a:spcAft>
                <a:defRPr/>
              </a:pPr>
              <a:endParaRPr lang="zh-CN" altLang="en-US" sz="1600" kern="0" dirty="0">
                <a:solidFill>
                  <a:prstClr val="white"/>
                </a:solidFill>
                <a:latin typeface="+mn-ea"/>
              </a:endParaRPr>
            </a:p>
          </p:txBody>
        </p:sp>
        <p:sp>
          <p:nvSpPr>
            <p:cNvPr id="31" name="椭圆 30"/>
            <p:cNvSpPr/>
            <p:nvPr/>
          </p:nvSpPr>
          <p:spPr>
            <a:xfrm>
              <a:off x="3062110" y="5144049"/>
              <a:ext cx="1094595" cy="1094057"/>
            </a:xfrm>
            <a:prstGeom prst="ellipse">
              <a:avLst/>
            </a:prstGeom>
            <a:solidFill>
              <a:sysClr val="window" lastClr="FFFFFF"/>
            </a:solidFill>
            <a:ln w="19050" cap="rnd" cmpd="sng" algn="ctr">
              <a:noFill/>
              <a:prstDash val="solid"/>
            </a:ln>
            <a:effectLst/>
          </p:spPr>
          <p:txBody>
            <a:bodyPr lIns="79059" tIns="39530" rIns="79059" bIns="39530" rtlCol="0" anchor="ctr"/>
            <a:lstStyle/>
            <a:p>
              <a:pPr algn="ctr" defTabSz="1053994" fontAlgn="base">
                <a:spcBef>
                  <a:spcPct val="0"/>
                </a:spcBef>
                <a:spcAft>
                  <a:spcPct val="0"/>
                </a:spcAft>
                <a:defRPr/>
              </a:pPr>
              <a:endParaRPr lang="zh-CN" altLang="en-US" sz="1600" kern="0" dirty="0">
                <a:solidFill>
                  <a:prstClr val="white"/>
                </a:solidFill>
                <a:latin typeface="+mn-ea"/>
              </a:endParaRPr>
            </a:p>
          </p:txBody>
        </p:sp>
        <p:sp>
          <p:nvSpPr>
            <p:cNvPr id="32" name="AutoShape 100"/>
            <p:cNvSpPr>
              <a:spLocks noChangeArrowheads="1"/>
            </p:cNvSpPr>
            <p:nvPr/>
          </p:nvSpPr>
          <p:spPr bwMode="auto">
            <a:xfrm rot="5400000">
              <a:off x="384460" y="2662374"/>
              <a:ext cx="4779264" cy="1875262"/>
            </a:xfrm>
            <a:custGeom>
              <a:avLst/>
              <a:gdLst>
                <a:gd name="G0" fmla="+- 8268 0 0"/>
                <a:gd name="G1" fmla="+- 21600 0 8268"/>
                <a:gd name="G2" fmla="*/ 8268 1 2"/>
                <a:gd name="G3" fmla="+- 21600 0 G2"/>
                <a:gd name="G4" fmla="+/ 8268 21600 2"/>
                <a:gd name="G5" fmla="+/ G1 0 2"/>
                <a:gd name="G6" fmla="*/ 21600 21600 8268"/>
                <a:gd name="G7" fmla="*/ G6 1 2"/>
                <a:gd name="G8" fmla="+- 21600 0 G7"/>
                <a:gd name="G9" fmla="*/ 21600 1 2"/>
                <a:gd name="G10" fmla="+- 8268 0 G9"/>
                <a:gd name="G11" fmla="?: G10 G8 0"/>
                <a:gd name="G12" fmla="?: G10 G7 21600"/>
                <a:gd name="T0" fmla="*/ 17466 w 21600"/>
                <a:gd name="T1" fmla="*/ 10800 h 21600"/>
                <a:gd name="T2" fmla="*/ 10800 w 21600"/>
                <a:gd name="T3" fmla="*/ 21600 h 21600"/>
                <a:gd name="T4" fmla="*/ 4134 w 21600"/>
                <a:gd name="T5" fmla="*/ 10800 h 21600"/>
                <a:gd name="T6" fmla="*/ 10800 w 21600"/>
                <a:gd name="T7" fmla="*/ 0 h 21600"/>
                <a:gd name="T8" fmla="*/ 5934 w 21600"/>
                <a:gd name="T9" fmla="*/ 5934 h 21600"/>
                <a:gd name="T10" fmla="*/ 15666 w 21600"/>
                <a:gd name="T11" fmla="*/ 15666 h 21600"/>
              </a:gdLst>
              <a:ahLst/>
              <a:cxnLst>
                <a:cxn ang="0">
                  <a:pos x="T0" y="T1"/>
                </a:cxn>
                <a:cxn ang="0">
                  <a:pos x="T2" y="T3"/>
                </a:cxn>
                <a:cxn ang="0">
                  <a:pos x="T4" y="T5"/>
                </a:cxn>
                <a:cxn ang="0">
                  <a:pos x="T6" y="T7"/>
                </a:cxn>
              </a:cxnLst>
              <a:rect l="T8" t="T9" r="T10" b="T11"/>
              <a:pathLst>
                <a:path w="21600" h="21600">
                  <a:moveTo>
                    <a:pt x="0" y="0"/>
                  </a:moveTo>
                  <a:lnTo>
                    <a:pt x="8268" y="21600"/>
                  </a:lnTo>
                  <a:lnTo>
                    <a:pt x="13332" y="21600"/>
                  </a:lnTo>
                  <a:lnTo>
                    <a:pt x="21600" y="0"/>
                  </a:lnTo>
                  <a:close/>
                </a:path>
              </a:pathLst>
            </a:custGeom>
            <a:solidFill>
              <a:sysClr val="window" lastClr="FFFFFF">
                <a:alpha val="20000"/>
              </a:sysClr>
            </a:solidFill>
            <a:ln>
              <a:noFill/>
            </a:ln>
            <a:effectLst/>
          </p:spPr>
          <p:txBody>
            <a:bodyPr rot="10800000" wrap="none" lIns="79103" tIns="39554" rIns="79103" bIns="39554" anchor="ctr"/>
            <a:lstStyle/>
            <a:p>
              <a:pPr defTabSz="526173">
                <a:defRPr/>
              </a:pPr>
              <a:endParaRPr lang="en-US" sz="1600" kern="0" dirty="0">
                <a:solidFill>
                  <a:srgbClr val="000000"/>
                </a:solidFill>
                <a:latin typeface="+mn-ea"/>
                <a:cs typeface="Arial" pitchFamily="34" charset="0"/>
              </a:endParaRPr>
            </a:p>
          </p:txBody>
        </p:sp>
        <p:grpSp>
          <p:nvGrpSpPr>
            <p:cNvPr id="34" name="组合 75"/>
            <p:cNvGrpSpPr/>
            <p:nvPr/>
          </p:nvGrpSpPr>
          <p:grpSpPr>
            <a:xfrm>
              <a:off x="3328921" y="3943334"/>
              <a:ext cx="554190" cy="734515"/>
              <a:chOff x="6794500" y="17463"/>
              <a:chExt cx="1739900" cy="2476500"/>
            </a:xfrm>
            <a:solidFill>
              <a:sysClr val="windowText" lastClr="000000"/>
            </a:solidFill>
          </p:grpSpPr>
          <p:sp>
            <p:nvSpPr>
              <p:cNvPr id="68" name="Freeform 21"/>
              <p:cNvSpPr>
                <a:spLocks noEditPoints="1"/>
              </p:cNvSpPr>
              <p:nvPr/>
            </p:nvSpPr>
            <p:spPr bwMode="auto">
              <a:xfrm>
                <a:off x="7027863" y="987426"/>
                <a:ext cx="1273175" cy="1273175"/>
              </a:xfrm>
              <a:custGeom>
                <a:avLst/>
                <a:gdLst>
                  <a:gd name="T0" fmla="*/ 1543 w 3086"/>
                  <a:gd name="T1" fmla="*/ 0 h 3086"/>
                  <a:gd name="T2" fmla="*/ 0 w 3086"/>
                  <a:gd name="T3" fmla="*/ 1543 h 3086"/>
                  <a:gd name="T4" fmla="*/ 1543 w 3086"/>
                  <a:gd name="T5" fmla="*/ 3086 h 3086"/>
                  <a:gd name="T6" fmla="*/ 3086 w 3086"/>
                  <a:gd name="T7" fmla="*/ 1543 h 3086"/>
                  <a:gd name="T8" fmla="*/ 1543 w 3086"/>
                  <a:gd name="T9" fmla="*/ 0 h 3086"/>
                  <a:gd name="T10" fmla="*/ 1722 w 3086"/>
                  <a:gd name="T11" fmla="*/ 1701 h 3086"/>
                  <a:gd name="T12" fmla="*/ 1722 w 3086"/>
                  <a:gd name="T13" fmla="*/ 2147 h 3086"/>
                  <a:gd name="T14" fmla="*/ 1391 w 3086"/>
                  <a:gd name="T15" fmla="*/ 2147 h 3086"/>
                  <a:gd name="T16" fmla="*/ 1391 w 3086"/>
                  <a:gd name="T17" fmla="*/ 1701 h 3086"/>
                  <a:gd name="T18" fmla="*/ 1148 w 3086"/>
                  <a:gd name="T19" fmla="*/ 1328 h 3086"/>
                  <a:gd name="T20" fmla="*/ 1556 w 3086"/>
                  <a:gd name="T21" fmla="*/ 919 h 3086"/>
                  <a:gd name="T22" fmla="*/ 1965 w 3086"/>
                  <a:gd name="T23" fmla="*/ 1328 h 3086"/>
                  <a:gd name="T24" fmla="*/ 1722 w 3086"/>
                  <a:gd name="T25" fmla="*/ 1701 h 3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86" h="3086">
                    <a:moveTo>
                      <a:pt x="1543" y="0"/>
                    </a:moveTo>
                    <a:cubicBezTo>
                      <a:pt x="691" y="0"/>
                      <a:pt x="0" y="690"/>
                      <a:pt x="0" y="1543"/>
                    </a:cubicBezTo>
                    <a:cubicBezTo>
                      <a:pt x="0" y="2395"/>
                      <a:pt x="691" y="3086"/>
                      <a:pt x="1543" y="3086"/>
                    </a:cubicBezTo>
                    <a:cubicBezTo>
                      <a:pt x="2395" y="3086"/>
                      <a:pt x="3086" y="2395"/>
                      <a:pt x="3086" y="1543"/>
                    </a:cubicBezTo>
                    <a:cubicBezTo>
                      <a:pt x="3086" y="690"/>
                      <a:pt x="2395" y="0"/>
                      <a:pt x="1543" y="0"/>
                    </a:cubicBezTo>
                    <a:close/>
                    <a:moveTo>
                      <a:pt x="1722" y="1701"/>
                    </a:moveTo>
                    <a:cubicBezTo>
                      <a:pt x="1722" y="2147"/>
                      <a:pt x="1722" y="2147"/>
                      <a:pt x="1722" y="2147"/>
                    </a:cubicBezTo>
                    <a:cubicBezTo>
                      <a:pt x="1391" y="2147"/>
                      <a:pt x="1391" y="2147"/>
                      <a:pt x="1391" y="2147"/>
                    </a:cubicBezTo>
                    <a:cubicBezTo>
                      <a:pt x="1391" y="1701"/>
                      <a:pt x="1391" y="1701"/>
                      <a:pt x="1391" y="1701"/>
                    </a:cubicBezTo>
                    <a:cubicBezTo>
                      <a:pt x="1248" y="1637"/>
                      <a:pt x="1148" y="1494"/>
                      <a:pt x="1148" y="1328"/>
                    </a:cubicBezTo>
                    <a:cubicBezTo>
                      <a:pt x="1148" y="1102"/>
                      <a:pt x="1331" y="919"/>
                      <a:pt x="1556" y="919"/>
                    </a:cubicBezTo>
                    <a:cubicBezTo>
                      <a:pt x="1782" y="919"/>
                      <a:pt x="1965" y="1102"/>
                      <a:pt x="1965" y="1328"/>
                    </a:cubicBezTo>
                    <a:cubicBezTo>
                      <a:pt x="1965" y="1494"/>
                      <a:pt x="1865" y="1637"/>
                      <a:pt x="1722" y="1701"/>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79103" tIns="39552" rIns="79103" bIns="39552" numCol="1" anchor="t" anchorCtr="0" compatLnSpc="1"/>
              <a:lstStyle/>
              <a:p>
                <a:pPr defTabSz="790358">
                  <a:defRPr/>
                </a:pPr>
                <a:endParaRPr lang="zh-CN" altLang="en-US" sz="1700" kern="0" dirty="0">
                  <a:solidFill>
                    <a:sysClr val="windowText" lastClr="000000"/>
                  </a:solidFill>
                  <a:latin typeface="+mn-ea"/>
                  <a:cs typeface="Arial" pitchFamily="34" charset="0"/>
                </a:endParaRPr>
              </a:p>
            </p:txBody>
          </p:sp>
          <p:sp>
            <p:nvSpPr>
              <p:cNvPr id="69" name="Freeform 22"/>
              <p:cNvSpPr/>
              <p:nvPr/>
            </p:nvSpPr>
            <p:spPr bwMode="auto">
              <a:xfrm>
                <a:off x="7064375" y="17463"/>
                <a:ext cx="1200150" cy="863600"/>
              </a:xfrm>
              <a:custGeom>
                <a:avLst/>
                <a:gdLst>
                  <a:gd name="T0" fmla="*/ 375 w 2910"/>
                  <a:gd name="T1" fmla="*/ 1851 h 2093"/>
                  <a:gd name="T2" fmla="*/ 375 w 2910"/>
                  <a:gd name="T3" fmla="*/ 1455 h 2093"/>
                  <a:gd name="T4" fmla="*/ 1455 w 2910"/>
                  <a:gd name="T5" fmla="*/ 375 h 2093"/>
                  <a:gd name="T6" fmla="*/ 2535 w 2910"/>
                  <a:gd name="T7" fmla="*/ 1455 h 2093"/>
                  <a:gd name="T8" fmla="*/ 2535 w 2910"/>
                  <a:gd name="T9" fmla="*/ 1851 h 2093"/>
                  <a:gd name="T10" fmla="*/ 2546 w 2910"/>
                  <a:gd name="T11" fmla="*/ 1862 h 2093"/>
                  <a:gd name="T12" fmla="*/ 2910 w 2910"/>
                  <a:gd name="T13" fmla="*/ 2093 h 2093"/>
                  <a:gd name="T14" fmla="*/ 2910 w 2910"/>
                  <a:gd name="T15" fmla="*/ 1362 h 2093"/>
                  <a:gd name="T16" fmla="*/ 2907 w 2910"/>
                  <a:gd name="T17" fmla="*/ 1362 h 2093"/>
                  <a:gd name="T18" fmla="*/ 1455 w 2910"/>
                  <a:gd name="T19" fmla="*/ 0 h 2093"/>
                  <a:gd name="T20" fmla="*/ 3 w 2910"/>
                  <a:gd name="T21" fmla="*/ 1362 h 2093"/>
                  <a:gd name="T22" fmla="*/ 0 w 2910"/>
                  <a:gd name="T23" fmla="*/ 1362 h 2093"/>
                  <a:gd name="T24" fmla="*/ 0 w 2910"/>
                  <a:gd name="T25" fmla="*/ 2093 h 2093"/>
                  <a:gd name="T26" fmla="*/ 365 w 2910"/>
                  <a:gd name="T27" fmla="*/ 1862 h 2093"/>
                  <a:gd name="T28" fmla="*/ 375 w 2910"/>
                  <a:gd name="T29" fmla="*/ 1851 h 2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0" h="2093">
                    <a:moveTo>
                      <a:pt x="375" y="1851"/>
                    </a:moveTo>
                    <a:cubicBezTo>
                      <a:pt x="375" y="1455"/>
                      <a:pt x="375" y="1455"/>
                      <a:pt x="375" y="1455"/>
                    </a:cubicBezTo>
                    <a:cubicBezTo>
                      <a:pt x="375" y="860"/>
                      <a:pt x="860" y="375"/>
                      <a:pt x="1455" y="375"/>
                    </a:cubicBezTo>
                    <a:cubicBezTo>
                      <a:pt x="2050" y="375"/>
                      <a:pt x="2535" y="860"/>
                      <a:pt x="2535" y="1455"/>
                    </a:cubicBezTo>
                    <a:cubicBezTo>
                      <a:pt x="2535" y="1851"/>
                      <a:pt x="2535" y="1851"/>
                      <a:pt x="2535" y="1851"/>
                    </a:cubicBezTo>
                    <a:cubicBezTo>
                      <a:pt x="2546" y="1862"/>
                      <a:pt x="2546" y="1862"/>
                      <a:pt x="2546" y="1862"/>
                    </a:cubicBezTo>
                    <a:cubicBezTo>
                      <a:pt x="2674" y="1928"/>
                      <a:pt x="2796" y="2005"/>
                      <a:pt x="2910" y="2093"/>
                    </a:cubicBezTo>
                    <a:cubicBezTo>
                      <a:pt x="2910" y="1362"/>
                      <a:pt x="2910" y="1362"/>
                      <a:pt x="2910" y="1362"/>
                    </a:cubicBezTo>
                    <a:cubicBezTo>
                      <a:pt x="2907" y="1362"/>
                      <a:pt x="2907" y="1362"/>
                      <a:pt x="2907" y="1362"/>
                    </a:cubicBezTo>
                    <a:cubicBezTo>
                      <a:pt x="2859" y="603"/>
                      <a:pt x="2225" y="0"/>
                      <a:pt x="1455" y="0"/>
                    </a:cubicBezTo>
                    <a:cubicBezTo>
                      <a:pt x="685" y="0"/>
                      <a:pt x="51" y="603"/>
                      <a:pt x="3" y="1362"/>
                    </a:cubicBezTo>
                    <a:cubicBezTo>
                      <a:pt x="0" y="1362"/>
                      <a:pt x="0" y="1362"/>
                      <a:pt x="0" y="1362"/>
                    </a:cubicBezTo>
                    <a:cubicBezTo>
                      <a:pt x="0" y="2093"/>
                      <a:pt x="0" y="2093"/>
                      <a:pt x="0" y="2093"/>
                    </a:cubicBezTo>
                    <a:cubicBezTo>
                      <a:pt x="114" y="2005"/>
                      <a:pt x="236" y="1928"/>
                      <a:pt x="365" y="1862"/>
                    </a:cubicBezTo>
                    <a:lnTo>
                      <a:pt x="375" y="1851"/>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79103" tIns="39552" rIns="79103" bIns="39552" numCol="1" anchor="t" anchorCtr="0" compatLnSpc="1"/>
              <a:lstStyle/>
              <a:p>
                <a:pPr defTabSz="790358">
                  <a:defRPr/>
                </a:pPr>
                <a:endParaRPr lang="zh-CN" altLang="en-US" sz="1700" kern="0" dirty="0">
                  <a:solidFill>
                    <a:sysClr val="windowText" lastClr="000000"/>
                  </a:solidFill>
                  <a:latin typeface="+mn-ea"/>
                  <a:cs typeface="Arial" pitchFamily="34" charset="0"/>
                </a:endParaRPr>
              </a:p>
            </p:txBody>
          </p:sp>
          <p:sp>
            <p:nvSpPr>
              <p:cNvPr id="70" name="Freeform 23"/>
              <p:cNvSpPr>
                <a:spLocks noEditPoints="1"/>
              </p:cNvSpPr>
              <p:nvPr/>
            </p:nvSpPr>
            <p:spPr bwMode="auto">
              <a:xfrm>
                <a:off x="6794500" y="754063"/>
                <a:ext cx="1739900" cy="1739900"/>
              </a:xfrm>
              <a:custGeom>
                <a:avLst/>
                <a:gdLst>
                  <a:gd name="T0" fmla="*/ 2107 w 4214"/>
                  <a:gd name="T1" fmla="*/ 0 h 4214"/>
                  <a:gd name="T2" fmla="*/ 0 w 4214"/>
                  <a:gd name="T3" fmla="*/ 2107 h 4214"/>
                  <a:gd name="T4" fmla="*/ 2107 w 4214"/>
                  <a:gd name="T5" fmla="*/ 4214 h 4214"/>
                  <a:gd name="T6" fmla="*/ 4214 w 4214"/>
                  <a:gd name="T7" fmla="*/ 2107 h 4214"/>
                  <a:gd name="T8" fmla="*/ 2107 w 4214"/>
                  <a:gd name="T9" fmla="*/ 0 h 4214"/>
                  <a:gd name="T10" fmla="*/ 2107 w 4214"/>
                  <a:gd name="T11" fmla="*/ 3856 h 4214"/>
                  <a:gd name="T12" fmla="*/ 358 w 4214"/>
                  <a:gd name="T13" fmla="*/ 2107 h 4214"/>
                  <a:gd name="T14" fmla="*/ 2107 w 4214"/>
                  <a:gd name="T15" fmla="*/ 358 h 4214"/>
                  <a:gd name="T16" fmla="*/ 3856 w 4214"/>
                  <a:gd name="T17" fmla="*/ 2107 h 4214"/>
                  <a:gd name="T18" fmla="*/ 2107 w 4214"/>
                  <a:gd name="T19" fmla="*/ 3856 h 4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4" h="4214">
                    <a:moveTo>
                      <a:pt x="2107" y="0"/>
                    </a:moveTo>
                    <a:cubicBezTo>
                      <a:pt x="945" y="0"/>
                      <a:pt x="0" y="945"/>
                      <a:pt x="0" y="2107"/>
                    </a:cubicBezTo>
                    <a:cubicBezTo>
                      <a:pt x="0" y="3269"/>
                      <a:pt x="945" y="4214"/>
                      <a:pt x="2107" y="4214"/>
                    </a:cubicBezTo>
                    <a:cubicBezTo>
                      <a:pt x="3269" y="4214"/>
                      <a:pt x="4214" y="3269"/>
                      <a:pt x="4214" y="2107"/>
                    </a:cubicBezTo>
                    <a:cubicBezTo>
                      <a:pt x="4214" y="945"/>
                      <a:pt x="3269" y="0"/>
                      <a:pt x="2107" y="0"/>
                    </a:cubicBezTo>
                    <a:close/>
                    <a:moveTo>
                      <a:pt x="2107" y="3856"/>
                    </a:moveTo>
                    <a:cubicBezTo>
                      <a:pt x="1143" y="3856"/>
                      <a:pt x="358" y="3071"/>
                      <a:pt x="358" y="2107"/>
                    </a:cubicBezTo>
                    <a:cubicBezTo>
                      <a:pt x="358" y="1143"/>
                      <a:pt x="1143" y="358"/>
                      <a:pt x="2107" y="358"/>
                    </a:cubicBezTo>
                    <a:cubicBezTo>
                      <a:pt x="3071" y="358"/>
                      <a:pt x="3856" y="1143"/>
                      <a:pt x="3856" y="2107"/>
                    </a:cubicBezTo>
                    <a:cubicBezTo>
                      <a:pt x="3856" y="3071"/>
                      <a:pt x="3071" y="3856"/>
                      <a:pt x="2107" y="3856"/>
                    </a:cubicBez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79103" tIns="39552" rIns="79103" bIns="39552" numCol="1" anchor="t" anchorCtr="0" compatLnSpc="1"/>
              <a:lstStyle/>
              <a:p>
                <a:pPr defTabSz="790358">
                  <a:defRPr/>
                </a:pPr>
                <a:endParaRPr lang="zh-CN" altLang="en-US" sz="1700" kern="0" dirty="0">
                  <a:solidFill>
                    <a:sysClr val="windowText" lastClr="000000"/>
                  </a:solidFill>
                  <a:latin typeface="+mn-ea"/>
                  <a:cs typeface="Arial" pitchFamily="34" charset="0"/>
                </a:endParaRPr>
              </a:p>
            </p:txBody>
          </p:sp>
        </p:grpSp>
        <p:sp>
          <p:nvSpPr>
            <p:cNvPr id="35" name="Freeform 27"/>
            <p:cNvSpPr>
              <a:spLocks noEditPoints="1"/>
            </p:cNvSpPr>
            <p:nvPr/>
          </p:nvSpPr>
          <p:spPr bwMode="auto">
            <a:xfrm>
              <a:off x="3342041" y="2634095"/>
              <a:ext cx="534621" cy="672455"/>
            </a:xfrm>
            <a:custGeom>
              <a:avLst/>
              <a:gdLst>
                <a:gd name="T0" fmla="*/ 170 w 173"/>
                <a:gd name="T1" fmla="*/ 31 h 220"/>
                <a:gd name="T2" fmla="*/ 87 w 173"/>
                <a:gd name="T3" fmla="*/ 0 h 220"/>
                <a:gd name="T4" fmla="*/ 4 w 173"/>
                <a:gd name="T5" fmla="*/ 31 h 220"/>
                <a:gd name="T6" fmla="*/ 0 w 173"/>
                <a:gd name="T7" fmla="*/ 35 h 220"/>
                <a:gd name="T8" fmla="*/ 0 w 173"/>
                <a:gd name="T9" fmla="*/ 126 h 220"/>
                <a:gd name="T10" fmla="*/ 82 w 173"/>
                <a:gd name="T11" fmla="*/ 219 h 220"/>
                <a:gd name="T12" fmla="*/ 87 w 173"/>
                <a:gd name="T13" fmla="*/ 220 h 220"/>
                <a:gd name="T14" fmla="*/ 91 w 173"/>
                <a:gd name="T15" fmla="*/ 219 h 220"/>
                <a:gd name="T16" fmla="*/ 173 w 173"/>
                <a:gd name="T17" fmla="*/ 126 h 220"/>
                <a:gd name="T18" fmla="*/ 173 w 173"/>
                <a:gd name="T19" fmla="*/ 35 h 220"/>
                <a:gd name="T20" fmla="*/ 170 w 173"/>
                <a:gd name="T21" fmla="*/ 31 h 220"/>
                <a:gd name="T22" fmla="*/ 22 w 173"/>
                <a:gd name="T23" fmla="*/ 126 h 220"/>
                <a:gd name="T24" fmla="*/ 22 w 173"/>
                <a:gd name="T25" fmla="*/ 100 h 220"/>
                <a:gd name="T26" fmla="*/ 87 w 173"/>
                <a:gd name="T27" fmla="*/ 100 h 220"/>
                <a:gd name="T28" fmla="*/ 87 w 173"/>
                <a:gd name="T29" fmla="*/ 22 h 220"/>
                <a:gd name="T30" fmla="*/ 151 w 173"/>
                <a:gd name="T31" fmla="*/ 44 h 220"/>
                <a:gd name="T32" fmla="*/ 151 w 173"/>
                <a:gd name="T33" fmla="*/ 100 h 220"/>
                <a:gd name="T34" fmla="*/ 87 w 173"/>
                <a:gd name="T35" fmla="*/ 100 h 220"/>
                <a:gd name="T36" fmla="*/ 87 w 173"/>
                <a:gd name="T37" fmla="*/ 197 h 220"/>
                <a:gd name="T38" fmla="*/ 22 w 173"/>
                <a:gd name="T39" fmla="*/ 126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3" h="220">
                  <a:moveTo>
                    <a:pt x="170" y="31"/>
                  </a:moveTo>
                  <a:cubicBezTo>
                    <a:pt x="169" y="30"/>
                    <a:pt x="137" y="0"/>
                    <a:pt x="87" y="0"/>
                  </a:cubicBezTo>
                  <a:cubicBezTo>
                    <a:pt x="37" y="0"/>
                    <a:pt x="5" y="30"/>
                    <a:pt x="4" y="31"/>
                  </a:cubicBezTo>
                  <a:cubicBezTo>
                    <a:pt x="0" y="35"/>
                    <a:pt x="0" y="35"/>
                    <a:pt x="0" y="35"/>
                  </a:cubicBezTo>
                  <a:cubicBezTo>
                    <a:pt x="0" y="126"/>
                    <a:pt x="0" y="126"/>
                    <a:pt x="0" y="126"/>
                  </a:cubicBezTo>
                  <a:cubicBezTo>
                    <a:pt x="0" y="183"/>
                    <a:pt x="79" y="217"/>
                    <a:pt x="82" y="219"/>
                  </a:cubicBezTo>
                  <a:cubicBezTo>
                    <a:pt x="87" y="220"/>
                    <a:pt x="87" y="220"/>
                    <a:pt x="87" y="220"/>
                  </a:cubicBezTo>
                  <a:cubicBezTo>
                    <a:pt x="91" y="219"/>
                    <a:pt x="91" y="219"/>
                    <a:pt x="91" y="219"/>
                  </a:cubicBezTo>
                  <a:cubicBezTo>
                    <a:pt x="94" y="217"/>
                    <a:pt x="173" y="183"/>
                    <a:pt x="173" y="126"/>
                  </a:cubicBezTo>
                  <a:cubicBezTo>
                    <a:pt x="173" y="35"/>
                    <a:pt x="173" y="35"/>
                    <a:pt x="173" y="35"/>
                  </a:cubicBezTo>
                  <a:lnTo>
                    <a:pt x="170" y="31"/>
                  </a:lnTo>
                  <a:close/>
                  <a:moveTo>
                    <a:pt x="22" y="126"/>
                  </a:moveTo>
                  <a:cubicBezTo>
                    <a:pt x="22" y="100"/>
                    <a:pt x="22" y="100"/>
                    <a:pt x="22" y="100"/>
                  </a:cubicBezTo>
                  <a:cubicBezTo>
                    <a:pt x="87" y="100"/>
                    <a:pt x="87" y="100"/>
                    <a:pt x="87" y="100"/>
                  </a:cubicBezTo>
                  <a:cubicBezTo>
                    <a:pt x="87" y="22"/>
                    <a:pt x="87" y="22"/>
                    <a:pt x="87" y="22"/>
                  </a:cubicBezTo>
                  <a:cubicBezTo>
                    <a:pt x="119" y="22"/>
                    <a:pt x="143" y="38"/>
                    <a:pt x="151" y="44"/>
                  </a:cubicBezTo>
                  <a:cubicBezTo>
                    <a:pt x="151" y="100"/>
                    <a:pt x="151" y="100"/>
                    <a:pt x="151" y="100"/>
                  </a:cubicBezTo>
                  <a:cubicBezTo>
                    <a:pt x="87" y="100"/>
                    <a:pt x="87" y="100"/>
                    <a:pt x="87" y="100"/>
                  </a:cubicBezTo>
                  <a:cubicBezTo>
                    <a:pt x="87" y="197"/>
                    <a:pt x="87" y="197"/>
                    <a:pt x="87" y="197"/>
                  </a:cubicBezTo>
                  <a:cubicBezTo>
                    <a:pt x="72" y="189"/>
                    <a:pt x="22" y="163"/>
                    <a:pt x="22" y="126"/>
                  </a:cubicBezTo>
                  <a:close/>
                </a:path>
              </a:pathLst>
            </a:custGeom>
            <a:solidFill>
              <a:sysClr val="windowText" lastClr="000000"/>
            </a:solidFill>
            <a:ln>
              <a:noFill/>
            </a:ln>
          </p:spPr>
          <p:txBody>
            <a:bodyPr vert="horz" wrap="square" lIns="79059" tIns="39530" rIns="79059" bIns="39530" numCol="1" anchor="t" anchorCtr="0" compatLnSpc="1"/>
            <a:lstStyle/>
            <a:p>
              <a:pPr defTabSz="790358">
                <a:defRPr/>
              </a:pPr>
              <a:endParaRPr lang="zh-CN" altLang="en-US" sz="1700" kern="0" dirty="0">
                <a:solidFill>
                  <a:sysClr val="windowText" lastClr="000000"/>
                </a:solidFill>
                <a:latin typeface="+mn-ea"/>
                <a:cs typeface="Arial" pitchFamily="34" charset="0"/>
              </a:endParaRPr>
            </a:p>
          </p:txBody>
        </p:sp>
        <p:sp>
          <p:nvSpPr>
            <p:cNvPr id="36" name="Rounded Rectangle 11"/>
            <p:cNvSpPr/>
            <p:nvPr/>
          </p:nvSpPr>
          <p:spPr>
            <a:xfrm>
              <a:off x="4262381" y="2663603"/>
              <a:ext cx="2446229" cy="645376"/>
            </a:xfrm>
            <a:prstGeom prst="roundRect">
              <a:avLst>
                <a:gd name="adj" fmla="val 3420"/>
              </a:avLst>
            </a:prstGeom>
            <a:noFill/>
            <a:ln w="25400" cap="flat" cmpd="sng" algn="ctr">
              <a:noFill/>
              <a:prstDash val="solid"/>
            </a:ln>
            <a:effectLst/>
          </p:spPr>
          <p:txBody>
            <a:bodyPr lIns="79059" tIns="39530" rIns="79059" bIns="39530" rtlCol="0" anchor="ctr"/>
            <a:lstStyle/>
            <a:p>
              <a:pPr defTabSz="790358">
                <a:defRPr/>
              </a:pPr>
              <a:r>
                <a:rPr lang="en-US" sz="1700" b="1" kern="0" dirty="0">
                  <a:solidFill>
                    <a:srgbClr val="FFFFFF"/>
                  </a:solidFill>
                  <a:latin typeface="+mn-ea"/>
                  <a:cs typeface="Arial" pitchFamily="34" charset="0"/>
                </a:rPr>
                <a:t>Carrier-grade Reliability</a:t>
              </a:r>
            </a:p>
          </p:txBody>
        </p:sp>
        <p:sp>
          <p:nvSpPr>
            <p:cNvPr id="37" name="Rounded Rectangle 11"/>
            <p:cNvSpPr/>
            <p:nvPr/>
          </p:nvSpPr>
          <p:spPr>
            <a:xfrm>
              <a:off x="4262381" y="5419706"/>
              <a:ext cx="2446229" cy="645376"/>
            </a:xfrm>
            <a:prstGeom prst="roundRect">
              <a:avLst>
                <a:gd name="adj" fmla="val 3420"/>
              </a:avLst>
            </a:prstGeom>
            <a:noFill/>
            <a:ln w="25400" cap="flat" cmpd="sng" algn="ctr">
              <a:noFill/>
              <a:prstDash val="solid"/>
            </a:ln>
            <a:effectLst/>
          </p:spPr>
          <p:txBody>
            <a:bodyPr lIns="79059" tIns="39530" rIns="79059" bIns="39530" rtlCol="0" anchor="ctr"/>
            <a:lstStyle/>
            <a:p>
              <a:pPr defTabSz="790358">
                <a:defRPr/>
              </a:pPr>
              <a:r>
                <a:rPr lang="en-US" sz="1700" b="1" kern="0" dirty="0">
                  <a:solidFill>
                    <a:srgbClr val="FFFFFF"/>
                  </a:solidFill>
                  <a:latin typeface="+mn-ea"/>
                  <a:cs typeface="Arial" pitchFamily="34" charset="0"/>
                </a:rPr>
                <a:t>Roaming</a:t>
              </a:r>
            </a:p>
          </p:txBody>
        </p:sp>
        <p:grpSp>
          <p:nvGrpSpPr>
            <p:cNvPr id="38" name="Group 33"/>
            <p:cNvGrpSpPr/>
            <p:nvPr/>
          </p:nvGrpSpPr>
          <p:grpSpPr bwMode="auto">
            <a:xfrm>
              <a:off x="3118512" y="5486370"/>
              <a:ext cx="962628" cy="512067"/>
              <a:chOff x="8539676" y="1480793"/>
              <a:chExt cx="1056737" cy="510574"/>
            </a:xfrm>
            <a:solidFill>
              <a:sysClr val="windowText" lastClr="000000"/>
            </a:solidFill>
          </p:grpSpPr>
          <p:sp>
            <p:nvSpPr>
              <p:cNvPr id="44" name="Freeform 477"/>
              <p:cNvSpPr/>
              <p:nvPr/>
            </p:nvSpPr>
            <p:spPr bwMode="auto">
              <a:xfrm>
                <a:off x="8936382" y="1502602"/>
                <a:ext cx="658070" cy="435410"/>
              </a:xfrm>
              <a:custGeom>
                <a:avLst/>
                <a:gdLst/>
                <a:ahLst/>
                <a:cxnLst>
                  <a:cxn ang="0">
                    <a:pos x="5672" y="911"/>
                  </a:cxn>
                  <a:cxn ang="0">
                    <a:pos x="5337" y="832"/>
                  </a:cxn>
                  <a:cxn ang="0">
                    <a:pos x="5237" y="1307"/>
                  </a:cxn>
                  <a:cxn ang="0">
                    <a:pos x="5145" y="1280"/>
                  </a:cxn>
                  <a:cxn ang="0">
                    <a:pos x="4921" y="1303"/>
                  </a:cxn>
                  <a:cxn ang="0">
                    <a:pos x="5030" y="1698"/>
                  </a:cxn>
                  <a:cxn ang="0">
                    <a:pos x="4694" y="1925"/>
                  </a:cxn>
                  <a:cxn ang="0">
                    <a:pos x="4678" y="2287"/>
                  </a:cxn>
                  <a:cxn ang="0">
                    <a:pos x="4368" y="2352"/>
                  </a:cxn>
                  <a:cxn ang="0">
                    <a:pos x="4331" y="2399"/>
                  </a:cxn>
                  <a:cxn ang="0">
                    <a:pos x="4187" y="1989"/>
                  </a:cxn>
                  <a:cxn ang="0">
                    <a:pos x="3932" y="1901"/>
                  </a:cxn>
                  <a:cxn ang="0">
                    <a:pos x="3731" y="2370"/>
                  </a:cxn>
                  <a:cxn ang="0">
                    <a:pos x="3490" y="2180"/>
                  </a:cxn>
                  <a:cxn ang="0">
                    <a:pos x="3295" y="1823"/>
                  </a:cxn>
                  <a:cxn ang="0">
                    <a:pos x="2920" y="1667"/>
                  </a:cxn>
                  <a:cxn ang="0">
                    <a:pos x="2669" y="1683"/>
                  </a:cxn>
                  <a:cxn ang="0">
                    <a:pos x="2985" y="1788"/>
                  </a:cxn>
                  <a:cxn ang="0">
                    <a:pos x="2774" y="2185"/>
                  </a:cxn>
                  <a:cxn ang="0">
                    <a:pos x="2296" y="2019"/>
                  </a:cxn>
                  <a:cxn ang="0">
                    <a:pos x="1994" y="1652"/>
                  </a:cxn>
                  <a:cxn ang="0">
                    <a:pos x="2324" y="2224"/>
                  </a:cxn>
                  <a:cxn ang="0">
                    <a:pos x="2734" y="2375"/>
                  </a:cxn>
                  <a:cxn ang="0">
                    <a:pos x="2311" y="2878"/>
                  </a:cxn>
                  <a:cxn ang="0">
                    <a:pos x="2209" y="3460"/>
                  </a:cxn>
                  <a:cxn ang="0">
                    <a:pos x="1925" y="3973"/>
                  </a:cxn>
                  <a:cxn ang="0">
                    <a:pos x="1366" y="4120"/>
                  </a:cxn>
                  <a:cxn ang="0">
                    <a:pos x="1176" y="3683"/>
                  </a:cxn>
                  <a:cxn ang="0">
                    <a:pos x="1128" y="3063"/>
                  </a:cxn>
                  <a:cxn ang="0">
                    <a:pos x="810" y="2642"/>
                  </a:cxn>
                  <a:cxn ang="0">
                    <a:pos x="240" y="2523"/>
                  </a:cxn>
                  <a:cxn ang="0">
                    <a:pos x="49" y="2061"/>
                  </a:cxn>
                  <a:cxn ang="0">
                    <a:pos x="447" y="1334"/>
                  </a:cxn>
                  <a:cxn ang="0">
                    <a:pos x="1050" y="1191"/>
                  </a:cxn>
                  <a:cxn ang="0">
                    <a:pos x="1519" y="1381"/>
                  </a:cxn>
                  <a:cxn ang="0">
                    <a:pos x="1957" y="1445"/>
                  </a:cxn>
                  <a:cxn ang="0">
                    <a:pos x="1775" y="1079"/>
                  </a:cxn>
                  <a:cxn ang="0">
                    <a:pos x="2208" y="1078"/>
                  </a:cxn>
                  <a:cxn ang="0">
                    <a:pos x="2083" y="868"/>
                  </a:cxn>
                  <a:cxn ang="0">
                    <a:pos x="1593" y="1107"/>
                  </a:cxn>
                  <a:cxn ang="0">
                    <a:pos x="1295" y="905"/>
                  </a:cxn>
                  <a:cxn ang="0">
                    <a:pos x="1263" y="1151"/>
                  </a:cxn>
                  <a:cxn ang="0">
                    <a:pos x="1068" y="957"/>
                  </a:cxn>
                  <a:cxn ang="0">
                    <a:pos x="591" y="1214"/>
                  </a:cxn>
                  <a:cxn ang="0">
                    <a:pos x="350" y="1141"/>
                  </a:cxn>
                  <a:cxn ang="0">
                    <a:pos x="667" y="864"/>
                  </a:cxn>
                  <a:cxn ang="0">
                    <a:pos x="1027" y="539"/>
                  </a:cxn>
                  <a:cxn ang="0">
                    <a:pos x="1465" y="537"/>
                  </a:cxn>
                  <a:cxn ang="0">
                    <a:pos x="1733" y="330"/>
                  </a:cxn>
                  <a:cxn ang="0">
                    <a:pos x="1588" y="194"/>
                  </a:cxn>
                  <a:cxn ang="0">
                    <a:pos x="1297" y="500"/>
                  </a:cxn>
                  <a:cxn ang="0">
                    <a:pos x="1121" y="368"/>
                  </a:cxn>
                  <a:cxn ang="0">
                    <a:pos x="1246" y="135"/>
                  </a:cxn>
                  <a:cxn ang="0">
                    <a:pos x="1989" y="71"/>
                  </a:cxn>
                  <a:cxn ang="0">
                    <a:pos x="2055" y="264"/>
                  </a:cxn>
                  <a:cxn ang="0">
                    <a:pos x="2468" y="77"/>
                  </a:cxn>
                  <a:cxn ang="0">
                    <a:pos x="3041" y="88"/>
                  </a:cxn>
                  <a:cxn ang="0">
                    <a:pos x="3368" y="146"/>
                  </a:cxn>
                  <a:cxn ang="0">
                    <a:pos x="3598" y="126"/>
                  </a:cxn>
                  <a:cxn ang="0">
                    <a:pos x="3842" y="49"/>
                  </a:cxn>
                  <a:cxn ang="0">
                    <a:pos x="4510" y="158"/>
                  </a:cxn>
                  <a:cxn ang="0">
                    <a:pos x="5083" y="320"/>
                  </a:cxn>
                  <a:cxn ang="0">
                    <a:pos x="5869" y="589"/>
                  </a:cxn>
                </a:cxnLst>
                <a:rect l="0" t="0" r="r" b="b"/>
                <a:pathLst>
                  <a:path w="5870" h="4172">
                    <a:moveTo>
                      <a:pt x="5803" y="705"/>
                    </a:moveTo>
                    <a:lnTo>
                      <a:pt x="5810" y="718"/>
                    </a:lnTo>
                    <a:lnTo>
                      <a:pt x="5818" y="732"/>
                    </a:lnTo>
                    <a:lnTo>
                      <a:pt x="5820" y="740"/>
                    </a:lnTo>
                    <a:lnTo>
                      <a:pt x="5820" y="747"/>
                    </a:lnTo>
                    <a:lnTo>
                      <a:pt x="5820" y="749"/>
                    </a:lnTo>
                    <a:lnTo>
                      <a:pt x="5818" y="752"/>
                    </a:lnTo>
                    <a:lnTo>
                      <a:pt x="5816" y="754"/>
                    </a:lnTo>
                    <a:lnTo>
                      <a:pt x="5813" y="756"/>
                    </a:lnTo>
                    <a:lnTo>
                      <a:pt x="5809" y="757"/>
                    </a:lnTo>
                    <a:lnTo>
                      <a:pt x="5805" y="756"/>
                    </a:lnTo>
                    <a:lnTo>
                      <a:pt x="5800" y="756"/>
                    </a:lnTo>
                    <a:lnTo>
                      <a:pt x="5794" y="754"/>
                    </a:lnTo>
                    <a:lnTo>
                      <a:pt x="5782" y="750"/>
                    </a:lnTo>
                    <a:lnTo>
                      <a:pt x="5771" y="746"/>
                    </a:lnTo>
                    <a:lnTo>
                      <a:pt x="5759" y="743"/>
                    </a:lnTo>
                    <a:lnTo>
                      <a:pt x="5749" y="741"/>
                    </a:lnTo>
                    <a:lnTo>
                      <a:pt x="5744" y="742"/>
                    </a:lnTo>
                    <a:lnTo>
                      <a:pt x="5740" y="743"/>
                    </a:lnTo>
                    <a:lnTo>
                      <a:pt x="5737" y="746"/>
                    </a:lnTo>
                    <a:lnTo>
                      <a:pt x="5735" y="750"/>
                    </a:lnTo>
                    <a:lnTo>
                      <a:pt x="5733" y="757"/>
                    </a:lnTo>
                    <a:lnTo>
                      <a:pt x="5733" y="769"/>
                    </a:lnTo>
                    <a:lnTo>
                      <a:pt x="5733" y="783"/>
                    </a:lnTo>
                    <a:lnTo>
                      <a:pt x="5734" y="801"/>
                    </a:lnTo>
                    <a:lnTo>
                      <a:pt x="5737" y="843"/>
                    </a:lnTo>
                    <a:lnTo>
                      <a:pt x="5740" y="886"/>
                    </a:lnTo>
                    <a:lnTo>
                      <a:pt x="5741" y="908"/>
                    </a:lnTo>
                    <a:lnTo>
                      <a:pt x="5741" y="930"/>
                    </a:lnTo>
                    <a:lnTo>
                      <a:pt x="5741" y="949"/>
                    </a:lnTo>
                    <a:lnTo>
                      <a:pt x="5740" y="965"/>
                    </a:lnTo>
                    <a:lnTo>
                      <a:pt x="5738" y="980"/>
                    </a:lnTo>
                    <a:lnTo>
                      <a:pt x="5734" y="989"/>
                    </a:lnTo>
                    <a:lnTo>
                      <a:pt x="5732" y="994"/>
                    </a:lnTo>
                    <a:lnTo>
                      <a:pt x="5730" y="996"/>
                    </a:lnTo>
                    <a:lnTo>
                      <a:pt x="5727" y="997"/>
                    </a:lnTo>
                    <a:lnTo>
                      <a:pt x="5724" y="997"/>
                    </a:lnTo>
                    <a:lnTo>
                      <a:pt x="5720" y="996"/>
                    </a:lnTo>
                    <a:lnTo>
                      <a:pt x="5716" y="995"/>
                    </a:lnTo>
                    <a:lnTo>
                      <a:pt x="5712" y="992"/>
                    </a:lnTo>
                    <a:lnTo>
                      <a:pt x="5709" y="989"/>
                    </a:lnTo>
                    <a:lnTo>
                      <a:pt x="5702" y="981"/>
                    </a:lnTo>
                    <a:lnTo>
                      <a:pt x="5696" y="972"/>
                    </a:lnTo>
                    <a:lnTo>
                      <a:pt x="5688" y="959"/>
                    </a:lnTo>
                    <a:lnTo>
                      <a:pt x="5683" y="946"/>
                    </a:lnTo>
                    <a:lnTo>
                      <a:pt x="5677" y="929"/>
                    </a:lnTo>
                    <a:lnTo>
                      <a:pt x="5672" y="911"/>
                    </a:lnTo>
                    <a:lnTo>
                      <a:pt x="5667" y="893"/>
                    </a:lnTo>
                    <a:lnTo>
                      <a:pt x="5663" y="872"/>
                    </a:lnTo>
                    <a:lnTo>
                      <a:pt x="5659" y="850"/>
                    </a:lnTo>
                    <a:lnTo>
                      <a:pt x="5657" y="827"/>
                    </a:lnTo>
                    <a:lnTo>
                      <a:pt x="5655" y="803"/>
                    </a:lnTo>
                    <a:lnTo>
                      <a:pt x="5654" y="778"/>
                    </a:lnTo>
                    <a:lnTo>
                      <a:pt x="5653" y="752"/>
                    </a:lnTo>
                    <a:lnTo>
                      <a:pt x="5654" y="725"/>
                    </a:lnTo>
                    <a:lnTo>
                      <a:pt x="5654" y="718"/>
                    </a:lnTo>
                    <a:lnTo>
                      <a:pt x="5652" y="710"/>
                    </a:lnTo>
                    <a:lnTo>
                      <a:pt x="5649" y="704"/>
                    </a:lnTo>
                    <a:lnTo>
                      <a:pt x="5646" y="698"/>
                    </a:lnTo>
                    <a:lnTo>
                      <a:pt x="5641" y="693"/>
                    </a:lnTo>
                    <a:lnTo>
                      <a:pt x="5636" y="689"/>
                    </a:lnTo>
                    <a:lnTo>
                      <a:pt x="5630" y="685"/>
                    </a:lnTo>
                    <a:lnTo>
                      <a:pt x="5624" y="682"/>
                    </a:lnTo>
                    <a:lnTo>
                      <a:pt x="5610" y="678"/>
                    </a:lnTo>
                    <a:lnTo>
                      <a:pt x="5596" y="676"/>
                    </a:lnTo>
                    <a:lnTo>
                      <a:pt x="5583" y="676"/>
                    </a:lnTo>
                    <a:lnTo>
                      <a:pt x="5571" y="677"/>
                    </a:lnTo>
                    <a:lnTo>
                      <a:pt x="5561" y="679"/>
                    </a:lnTo>
                    <a:lnTo>
                      <a:pt x="5555" y="682"/>
                    </a:lnTo>
                    <a:lnTo>
                      <a:pt x="5550" y="685"/>
                    </a:lnTo>
                    <a:lnTo>
                      <a:pt x="5546" y="689"/>
                    </a:lnTo>
                    <a:lnTo>
                      <a:pt x="5542" y="696"/>
                    </a:lnTo>
                    <a:lnTo>
                      <a:pt x="5538" y="699"/>
                    </a:lnTo>
                    <a:lnTo>
                      <a:pt x="5522" y="699"/>
                    </a:lnTo>
                    <a:lnTo>
                      <a:pt x="5487" y="699"/>
                    </a:lnTo>
                    <a:lnTo>
                      <a:pt x="5468" y="700"/>
                    </a:lnTo>
                    <a:lnTo>
                      <a:pt x="5448" y="703"/>
                    </a:lnTo>
                    <a:lnTo>
                      <a:pt x="5440" y="705"/>
                    </a:lnTo>
                    <a:lnTo>
                      <a:pt x="5431" y="707"/>
                    </a:lnTo>
                    <a:lnTo>
                      <a:pt x="5424" y="710"/>
                    </a:lnTo>
                    <a:lnTo>
                      <a:pt x="5418" y="714"/>
                    </a:lnTo>
                    <a:lnTo>
                      <a:pt x="5405" y="722"/>
                    </a:lnTo>
                    <a:lnTo>
                      <a:pt x="5393" y="732"/>
                    </a:lnTo>
                    <a:lnTo>
                      <a:pt x="5379" y="745"/>
                    </a:lnTo>
                    <a:lnTo>
                      <a:pt x="5367" y="758"/>
                    </a:lnTo>
                    <a:lnTo>
                      <a:pt x="5360" y="766"/>
                    </a:lnTo>
                    <a:lnTo>
                      <a:pt x="5355" y="773"/>
                    </a:lnTo>
                    <a:lnTo>
                      <a:pt x="5350" y="781"/>
                    </a:lnTo>
                    <a:lnTo>
                      <a:pt x="5346" y="788"/>
                    </a:lnTo>
                    <a:lnTo>
                      <a:pt x="5342" y="797"/>
                    </a:lnTo>
                    <a:lnTo>
                      <a:pt x="5340" y="806"/>
                    </a:lnTo>
                    <a:lnTo>
                      <a:pt x="5338" y="814"/>
                    </a:lnTo>
                    <a:lnTo>
                      <a:pt x="5337" y="824"/>
                    </a:lnTo>
                    <a:lnTo>
                      <a:pt x="5337" y="832"/>
                    </a:lnTo>
                    <a:lnTo>
                      <a:pt x="5339" y="842"/>
                    </a:lnTo>
                    <a:lnTo>
                      <a:pt x="5342" y="850"/>
                    </a:lnTo>
                    <a:lnTo>
                      <a:pt x="5347" y="858"/>
                    </a:lnTo>
                    <a:lnTo>
                      <a:pt x="5357" y="876"/>
                    </a:lnTo>
                    <a:lnTo>
                      <a:pt x="5369" y="894"/>
                    </a:lnTo>
                    <a:lnTo>
                      <a:pt x="5374" y="902"/>
                    </a:lnTo>
                    <a:lnTo>
                      <a:pt x="5379" y="912"/>
                    </a:lnTo>
                    <a:lnTo>
                      <a:pt x="5383" y="922"/>
                    </a:lnTo>
                    <a:lnTo>
                      <a:pt x="5386" y="932"/>
                    </a:lnTo>
                    <a:lnTo>
                      <a:pt x="5390" y="944"/>
                    </a:lnTo>
                    <a:lnTo>
                      <a:pt x="5390" y="955"/>
                    </a:lnTo>
                    <a:lnTo>
                      <a:pt x="5390" y="968"/>
                    </a:lnTo>
                    <a:lnTo>
                      <a:pt x="5386" y="980"/>
                    </a:lnTo>
                    <a:lnTo>
                      <a:pt x="5378" y="1007"/>
                    </a:lnTo>
                    <a:lnTo>
                      <a:pt x="5371" y="1033"/>
                    </a:lnTo>
                    <a:lnTo>
                      <a:pt x="5362" y="1057"/>
                    </a:lnTo>
                    <a:lnTo>
                      <a:pt x="5353" y="1079"/>
                    </a:lnTo>
                    <a:lnTo>
                      <a:pt x="5345" y="1098"/>
                    </a:lnTo>
                    <a:lnTo>
                      <a:pt x="5337" y="1112"/>
                    </a:lnTo>
                    <a:lnTo>
                      <a:pt x="5332" y="1117"/>
                    </a:lnTo>
                    <a:lnTo>
                      <a:pt x="5328" y="1123"/>
                    </a:lnTo>
                    <a:lnTo>
                      <a:pt x="5324" y="1125"/>
                    </a:lnTo>
                    <a:lnTo>
                      <a:pt x="5320" y="1127"/>
                    </a:lnTo>
                    <a:lnTo>
                      <a:pt x="5295" y="1131"/>
                    </a:lnTo>
                    <a:lnTo>
                      <a:pt x="5260" y="1135"/>
                    </a:lnTo>
                    <a:lnTo>
                      <a:pt x="5229" y="1139"/>
                    </a:lnTo>
                    <a:lnTo>
                      <a:pt x="5216" y="1141"/>
                    </a:lnTo>
                    <a:lnTo>
                      <a:pt x="5215" y="1147"/>
                    </a:lnTo>
                    <a:lnTo>
                      <a:pt x="5212" y="1158"/>
                    </a:lnTo>
                    <a:lnTo>
                      <a:pt x="5210" y="1165"/>
                    </a:lnTo>
                    <a:lnTo>
                      <a:pt x="5206" y="1172"/>
                    </a:lnTo>
                    <a:lnTo>
                      <a:pt x="5203" y="1176"/>
                    </a:lnTo>
                    <a:lnTo>
                      <a:pt x="5199" y="1178"/>
                    </a:lnTo>
                    <a:lnTo>
                      <a:pt x="5195" y="1180"/>
                    </a:lnTo>
                    <a:lnTo>
                      <a:pt x="5191" y="1182"/>
                    </a:lnTo>
                    <a:lnTo>
                      <a:pt x="5188" y="1186"/>
                    </a:lnTo>
                    <a:lnTo>
                      <a:pt x="5185" y="1190"/>
                    </a:lnTo>
                    <a:lnTo>
                      <a:pt x="5183" y="1195"/>
                    </a:lnTo>
                    <a:lnTo>
                      <a:pt x="5180" y="1202"/>
                    </a:lnTo>
                    <a:lnTo>
                      <a:pt x="5180" y="1208"/>
                    </a:lnTo>
                    <a:lnTo>
                      <a:pt x="5181" y="1215"/>
                    </a:lnTo>
                    <a:lnTo>
                      <a:pt x="5186" y="1226"/>
                    </a:lnTo>
                    <a:lnTo>
                      <a:pt x="5194" y="1239"/>
                    </a:lnTo>
                    <a:lnTo>
                      <a:pt x="5204" y="1255"/>
                    </a:lnTo>
                    <a:lnTo>
                      <a:pt x="5216" y="1273"/>
                    </a:lnTo>
                    <a:lnTo>
                      <a:pt x="5227" y="1290"/>
                    </a:lnTo>
                    <a:lnTo>
                      <a:pt x="5237" y="1307"/>
                    </a:lnTo>
                    <a:lnTo>
                      <a:pt x="5241" y="1315"/>
                    </a:lnTo>
                    <a:lnTo>
                      <a:pt x="5245" y="1321"/>
                    </a:lnTo>
                    <a:lnTo>
                      <a:pt x="5247" y="1329"/>
                    </a:lnTo>
                    <a:lnTo>
                      <a:pt x="5248" y="1334"/>
                    </a:lnTo>
                    <a:lnTo>
                      <a:pt x="5248" y="1346"/>
                    </a:lnTo>
                    <a:lnTo>
                      <a:pt x="5246" y="1362"/>
                    </a:lnTo>
                    <a:lnTo>
                      <a:pt x="5241" y="1380"/>
                    </a:lnTo>
                    <a:lnTo>
                      <a:pt x="5235" y="1397"/>
                    </a:lnTo>
                    <a:lnTo>
                      <a:pt x="5230" y="1406"/>
                    </a:lnTo>
                    <a:lnTo>
                      <a:pt x="5226" y="1414"/>
                    </a:lnTo>
                    <a:lnTo>
                      <a:pt x="5221" y="1421"/>
                    </a:lnTo>
                    <a:lnTo>
                      <a:pt x="5217" y="1429"/>
                    </a:lnTo>
                    <a:lnTo>
                      <a:pt x="5212" y="1434"/>
                    </a:lnTo>
                    <a:lnTo>
                      <a:pt x="5206" y="1438"/>
                    </a:lnTo>
                    <a:lnTo>
                      <a:pt x="5200" y="1441"/>
                    </a:lnTo>
                    <a:lnTo>
                      <a:pt x="5195" y="1442"/>
                    </a:lnTo>
                    <a:lnTo>
                      <a:pt x="5190" y="1442"/>
                    </a:lnTo>
                    <a:lnTo>
                      <a:pt x="5186" y="1441"/>
                    </a:lnTo>
                    <a:lnTo>
                      <a:pt x="5183" y="1439"/>
                    </a:lnTo>
                    <a:lnTo>
                      <a:pt x="5180" y="1437"/>
                    </a:lnTo>
                    <a:lnTo>
                      <a:pt x="5179" y="1434"/>
                    </a:lnTo>
                    <a:lnTo>
                      <a:pt x="5178" y="1431"/>
                    </a:lnTo>
                    <a:lnTo>
                      <a:pt x="5178" y="1427"/>
                    </a:lnTo>
                    <a:lnTo>
                      <a:pt x="5178" y="1422"/>
                    </a:lnTo>
                    <a:lnTo>
                      <a:pt x="5181" y="1413"/>
                    </a:lnTo>
                    <a:lnTo>
                      <a:pt x="5185" y="1404"/>
                    </a:lnTo>
                    <a:lnTo>
                      <a:pt x="5190" y="1394"/>
                    </a:lnTo>
                    <a:lnTo>
                      <a:pt x="5194" y="1385"/>
                    </a:lnTo>
                    <a:lnTo>
                      <a:pt x="5196" y="1381"/>
                    </a:lnTo>
                    <a:lnTo>
                      <a:pt x="5198" y="1376"/>
                    </a:lnTo>
                    <a:lnTo>
                      <a:pt x="5199" y="1370"/>
                    </a:lnTo>
                    <a:lnTo>
                      <a:pt x="5200" y="1364"/>
                    </a:lnTo>
                    <a:lnTo>
                      <a:pt x="5200" y="1352"/>
                    </a:lnTo>
                    <a:lnTo>
                      <a:pt x="5199" y="1338"/>
                    </a:lnTo>
                    <a:lnTo>
                      <a:pt x="5196" y="1326"/>
                    </a:lnTo>
                    <a:lnTo>
                      <a:pt x="5192" y="1315"/>
                    </a:lnTo>
                    <a:lnTo>
                      <a:pt x="5189" y="1310"/>
                    </a:lnTo>
                    <a:lnTo>
                      <a:pt x="5187" y="1306"/>
                    </a:lnTo>
                    <a:lnTo>
                      <a:pt x="5183" y="1302"/>
                    </a:lnTo>
                    <a:lnTo>
                      <a:pt x="5179" y="1299"/>
                    </a:lnTo>
                    <a:lnTo>
                      <a:pt x="5173" y="1296"/>
                    </a:lnTo>
                    <a:lnTo>
                      <a:pt x="5165" y="1295"/>
                    </a:lnTo>
                    <a:lnTo>
                      <a:pt x="5161" y="1294"/>
                    </a:lnTo>
                    <a:lnTo>
                      <a:pt x="5158" y="1292"/>
                    </a:lnTo>
                    <a:lnTo>
                      <a:pt x="5153" y="1290"/>
                    </a:lnTo>
                    <a:lnTo>
                      <a:pt x="5150" y="1287"/>
                    </a:lnTo>
                    <a:lnTo>
                      <a:pt x="5145" y="1280"/>
                    </a:lnTo>
                    <a:lnTo>
                      <a:pt x="5141" y="1271"/>
                    </a:lnTo>
                    <a:lnTo>
                      <a:pt x="5137" y="1263"/>
                    </a:lnTo>
                    <a:lnTo>
                      <a:pt x="5133" y="1254"/>
                    </a:lnTo>
                    <a:lnTo>
                      <a:pt x="5126" y="1238"/>
                    </a:lnTo>
                    <a:lnTo>
                      <a:pt x="5121" y="1229"/>
                    </a:lnTo>
                    <a:lnTo>
                      <a:pt x="5119" y="1227"/>
                    </a:lnTo>
                    <a:lnTo>
                      <a:pt x="5115" y="1226"/>
                    </a:lnTo>
                    <a:lnTo>
                      <a:pt x="5111" y="1226"/>
                    </a:lnTo>
                    <a:lnTo>
                      <a:pt x="5104" y="1227"/>
                    </a:lnTo>
                    <a:lnTo>
                      <a:pt x="5091" y="1229"/>
                    </a:lnTo>
                    <a:lnTo>
                      <a:pt x="5075" y="1233"/>
                    </a:lnTo>
                    <a:lnTo>
                      <a:pt x="5059" y="1237"/>
                    </a:lnTo>
                    <a:lnTo>
                      <a:pt x="5042" y="1240"/>
                    </a:lnTo>
                    <a:lnTo>
                      <a:pt x="5026" y="1242"/>
                    </a:lnTo>
                    <a:lnTo>
                      <a:pt x="5014" y="1242"/>
                    </a:lnTo>
                    <a:lnTo>
                      <a:pt x="5008" y="1240"/>
                    </a:lnTo>
                    <a:lnTo>
                      <a:pt x="5004" y="1238"/>
                    </a:lnTo>
                    <a:lnTo>
                      <a:pt x="5000" y="1234"/>
                    </a:lnTo>
                    <a:lnTo>
                      <a:pt x="4997" y="1230"/>
                    </a:lnTo>
                    <a:lnTo>
                      <a:pt x="4993" y="1218"/>
                    </a:lnTo>
                    <a:lnTo>
                      <a:pt x="4991" y="1205"/>
                    </a:lnTo>
                    <a:lnTo>
                      <a:pt x="4989" y="1192"/>
                    </a:lnTo>
                    <a:lnTo>
                      <a:pt x="4988" y="1182"/>
                    </a:lnTo>
                    <a:lnTo>
                      <a:pt x="4987" y="1177"/>
                    </a:lnTo>
                    <a:lnTo>
                      <a:pt x="4985" y="1174"/>
                    </a:lnTo>
                    <a:lnTo>
                      <a:pt x="4984" y="1172"/>
                    </a:lnTo>
                    <a:lnTo>
                      <a:pt x="4981" y="1169"/>
                    </a:lnTo>
                    <a:lnTo>
                      <a:pt x="4973" y="1169"/>
                    </a:lnTo>
                    <a:lnTo>
                      <a:pt x="4963" y="1172"/>
                    </a:lnTo>
                    <a:lnTo>
                      <a:pt x="4950" y="1175"/>
                    </a:lnTo>
                    <a:lnTo>
                      <a:pt x="4937" y="1181"/>
                    </a:lnTo>
                    <a:lnTo>
                      <a:pt x="4931" y="1185"/>
                    </a:lnTo>
                    <a:lnTo>
                      <a:pt x="4924" y="1189"/>
                    </a:lnTo>
                    <a:lnTo>
                      <a:pt x="4918" y="1195"/>
                    </a:lnTo>
                    <a:lnTo>
                      <a:pt x="4913" y="1202"/>
                    </a:lnTo>
                    <a:lnTo>
                      <a:pt x="4908" y="1209"/>
                    </a:lnTo>
                    <a:lnTo>
                      <a:pt x="4905" y="1217"/>
                    </a:lnTo>
                    <a:lnTo>
                      <a:pt x="4902" y="1227"/>
                    </a:lnTo>
                    <a:lnTo>
                      <a:pt x="4899" y="1237"/>
                    </a:lnTo>
                    <a:lnTo>
                      <a:pt x="4899" y="1248"/>
                    </a:lnTo>
                    <a:lnTo>
                      <a:pt x="4899" y="1258"/>
                    </a:lnTo>
                    <a:lnTo>
                      <a:pt x="4902" y="1266"/>
                    </a:lnTo>
                    <a:lnTo>
                      <a:pt x="4904" y="1276"/>
                    </a:lnTo>
                    <a:lnTo>
                      <a:pt x="4907" y="1283"/>
                    </a:lnTo>
                    <a:lnTo>
                      <a:pt x="4911" y="1290"/>
                    </a:lnTo>
                    <a:lnTo>
                      <a:pt x="4916" y="1296"/>
                    </a:lnTo>
                    <a:lnTo>
                      <a:pt x="4921" y="1303"/>
                    </a:lnTo>
                    <a:lnTo>
                      <a:pt x="4926" y="1308"/>
                    </a:lnTo>
                    <a:lnTo>
                      <a:pt x="4933" y="1312"/>
                    </a:lnTo>
                    <a:lnTo>
                      <a:pt x="4939" y="1315"/>
                    </a:lnTo>
                    <a:lnTo>
                      <a:pt x="4945" y="1318"/>
                    </a:lnTo>
                    <a:lnTo>
                      <a:pt x="4951" y="1321"/>
                    </a:lnTo>
                    <a:lnTo>
                      <a:pt x="4959" y="1322"/>
                    </a:lnTo>
                    <a:lnTo>
                      <a:pt x="4965" y="1324"/>
                    </a:lnTo>
                    <a:lnTo>
                      <a:pt x="4971" y="1325"/>
                    </a:lnTo>
                    <a:lnTo>
                      <a:pt x="4982" y="1326"/>
                    </a:lnTo>
                    <a:lnTo>
                      <a:pt x="4991" y="1328"/>
                    </a:lnTo>
                    <a:lnTo>
                      <a:pt x="4997" y="1330"/>
                    </a:lnTo>
                    <a:lnTo>
                      <a:pt x="5002" y="1334"/>
                    </a:lnTo>
                    <a:lnTo>
                      <a:pt x="5005" y="1337"/>
                    </a:lnTo>
                    <a:lnTo>
                      <a:pt x="5006" y="1342"/>
                    </a:lnTo>
                    <a:lnTo>
                      <a:pt x="5005" y="1346"/>
                    </a:lnTo>
                    <a:lnTo>
                      <a:pt x="5001" y="1352"/>
                    </a:lnTo>
                    <a:lnTo>
                      <a:pt x="4996" y="1357"/>
                    </a:lnTo>
                    <a:lnTo>
                      <a:pt x="4992" y="1362"/>
                    </a:lnTo>
                    <a:lnTo>
                      <a:pt x="4987" y="1369"/>
                    </a:lnTo>
                    <a:lnTo>
                      <a:pt x="4983" y="1380"/>
                    </a:lnTo>
                    <a:lnTo>
                      <a:pt x="4981" y="1385"/>
                    </a:lnTo>
                    <a:lnTo>
                      <a:pt x="4980" y="1392"/>
                    </a:lnTo>
                    <a:lnTo>
                      <a:pt x="4979" y="1400"/>
                    </a:lnTo>
                    <a:lnTo>
                      <a:pt x="4979" y="1408"/>
                    </a:lnTo>
                    <a:lnTo>
                      <a:pt x="4979" y="1417"/>
                    </a:lnTo>
                    <a:lnTo>
                      <a:pt x="4981" y="1428"/>
                    </a:lnTo>
                    <a:lnTo>
                      <a:pt x="4982" y="1439"/>
                    </a:lnTo>
                    <a:lnTo>
                      <a:pt x="4985" y="1453"/>
                    </a:lnTo>
                    <a:lnTo>
                      <a:pt x="4987" y="1459"/>
                    </a:lnTo>
                    <a:lnTo>
                      <a:pt x="4990" y="1465"/>
                    </a:lnTo>
                    <a:lnTo>
                      <a:pt x="4994" y="1471"/>
                    </a:lnTo>
                    <a:lnTo>
                      <a:pt x="4998" y="1479"/>
                    </a:lnTo>
                    <a:lnTo>
                      <a:pt x="5009" y="1493"/>
                    </a:lnTo>
                    <a:lnTo>
                      <a:pt x="5021" y="1509"/>
                    </a:lnTo>
                    <a:lnTo>
                      <a:pt x="5033" y="1524"/>
                    </a:lnTo>
                    <a:lnTo>
                      <a:pt x="5042" y="1541"/>
                    </a:lnTo>
                    <a:lnTo>
                      <a:pt x="5045" y="1549"/>
                    </a:lnTo>
                    <a:lnTo>
                      <a:pt x="5048" y="1559"/>
                    </a:lnTo>
                    <a:lnTo>
                      <a:pt x="5050" y="1567"/>
                    </a:lnTo>
                    <a:lnTo>
                      <a:pt x="5051" y="1575"/>
                    </a:lnTo>
                    <a:lnTo>
                      <a:pt x="5050" y="1596"/>
                    </a:lnTo>
                    <a:lnTo>
                      <a:pt x="5048" y="1621"/>
                    </a:lnTo>
                    <a:lnTo>
                      <a:pt x="5046" y="1636"/>
                    </a:lnTo>
                    <a:lnTo>
                      <a:pt x="5043" y="1650"/>
                    </a:lnTo>
                    <a:lnTo>
                      <a:pt x="5040" y="1666"/>
                    </a:lnTo>
                    <a:lnTo>
                      <a:pt x="5035" y="1682"/>
                    </a:lnTo>
                    <a:lnTo>
                      <a:pt x="5030" y="1698"/>
                    </a:lnTo>
                    <a:lnTo>
                      <a:pt x="5022" y="1714"/>
                    </a:lnTo>
                    <a:lnTo>
                      <a:pt x="5014" y="1731"/>
                    </a:lnTo>
                    <a:lnTo>
                      <a:pt x="5005" y="1747"/>
                    </a:lnTo>
                    <a:lnTo>
                      <a:pt x="4993" y="1764"/>
                    </a:lnTo>
                    <a:lnTo>
                      <a:pt x="4981" y="1779"/>
                    </a:lnTo>
                    <a:lnTo>
                      <a:pt x="4966" y="1795"/>
                    </a:lnTo>
                    <a:lnTo>
                      <a:pt x="4949" y="1810"/>
                    </a:lnTo>
                    <a:lnTo>
                      <a:pt x="4943" y="1815"/>
                    </a:lnTo>
                    <a:lnTo>
                      <a:pt x="4934" y="1819"/>
                    </a:lnTo>
                    <a:lnTo>
                      <a:pt x="4922" y="1823"/>
                    </a:lnTo>
                    <a:lnTo>
                      <a:pt x="4910" y="1826"/>
                    </a:lnTo>
                    <a:lnTo>
                      <a:pt x="4882" y="1833"/>
                    </a:lnTo>
                    <a:lnTo>
                      <a:pt x="4852" y="1838"/>
                    </a:lnTo>
                    <a:lnTo>
                      <a:pt x="4821" y="1842"/>
                    </a:lnTo>
                    <a:lnTo>
                      <a:pt x="4794" y="1846"/>
                    </a:lnTo>
                    <a:lnTo>
                      <a:pt x="4771" y="1849"/>
                    </a:lnTo>
                    <a:lnTo>
                      <a:pt x="4758" y="1852"/>
                    </a:lnTo>
                    <a:lnTo>
                      <a:pt x="4755" y="1853"/>
                    </a:lnTo>
                    <a:lnTo>
                      <a:pt x="4753" y="1854"/>
                    </a:lnTo>
                    <a:lnTo>
                      <a:pt x="4752" y="1857"/>
                    </a:lnTo>
                    <a:lnTo>
                      <a:pt x="4750" y="1860"/>
                    </a:lnTo>
                    <a:lnTo>
                      <a:pt x="4746" y="1867"/>
                    </a:lnTo>
                    <a:lnTo>
                      <a:pt x="4743" y="1875"/>
                    </a:lnTo>
                    <a:lnTo>
                      <a:pt x="4739" y="1897"/>
                    </a:lnTo>
                    <a:lnTo>
                      <a:pt x="4735" y="1921"/>
                    </a:lnTo>
                    <a:lnTo>
                      <a:pt x="4731" y="1946"/>
                    </a:lnTo>
                    <a:lnTo>
                      <a:pt x="4726" y="1969"/>
                    </a:lnTo>
                    <a:lnTo>
                      <a:pt x="4723" y="1978"/>
                    </a:lnTo>
                    <a:lnTo>
                      <a:pt x="4718" y="1987"/>
                    </a:lnTo>
                    <a:lnTo>
                      <a:pt x="4716" y="1990"/>
                    </a:lnTo>
                    <a:lnTo>
                      <a:pt x="4713" y="1993"/>
                    </a:lnTo>
                    <a:lnTo>
                      <a:pt x="4711" y="1995"/>
                    </a:lnTo>
                    <a:lnTo>
                      <a:pt x="4708" y="1996"/>
                    </a:lnTo>
                    <a:lnTo>
                      <a:pt x="4702" y="1998"/>
                    </a:lnTo>
                    <a:lnTo>
                      <a:pt x="4696" y="1999"/>
                    </a:lnTo>
                    <a:lnTo>
                      <a:pt x="4692" y="1998"/>
                    </a:lnTo>
                    <a:lnTo>
                      <a:pt x="4689" y="1997"/>
                    </a:lnTo>
                    <a:lnTo>
                      <a:pt x="4686" y="1994"/>
                    </a:lnTo>
                    <a:lnTo>
                      <a:pt x="4684" y="1991"/>
                    </a:lnTo>
                    <a:lnTo>
                      <a:pt x="4683" y="1987"/>
                    </a:lnTo>
                    <a:lnTo>
                      <a:pt x="4682" y="1982"/>
                    </a:lnTo>
                    <a:lnTo>
                      <a:pt x="4681" y="1972"/>
                    </a:lnTo>
                    <a:lnTo>
                      <a:pt x="4682" y="1962"/>
                    </a:lnTo>
                    <a:lnTo>
                      <a:pt x="4684" y="1951"/>
                    </a:lnTo>
                    <a:lnTo>
                      <a:pt x="4688" y="1944"/>
                    </a:lnTo>
                    <a:lnTo>
                      <a:pt x="4691" y="1936"/>
                    </a:lnTo>
                    <a:lnTo>
                      <a:pt x="4694" y="1925"/>
                    </a:lnTo>
                    <a:lnTo>
                      <a:pt x="4696" y="1913"/>
                    </a:lnTo>
                    <a:lnTo>
                      <a:pt x="4698" y="1900"/>
                    </a:lnTo>
                    <a:lnTo>
                      <a:pt x="4698" y="1894"/>
                    </a:lnTo>
                    <a:lnTo>
                      <a:pt x="4696" y="1889"/>
                    </a:lnTo>
                    <a:lnTo>
                      <a:pt x="4695" y="1884"/>
                    </a:lnTo>
                    <a:lnTo>
                      <a:pt x="4694" y="1879"/>
                    </a:lnTo>
                    <a:lnTo>
                      <a:pt x="4692" y="1875"/>
                    </a:lnTo>
                    <a:lnTo>
                      <a:pt x="4689" y="1873"/>
                    </a:lnTo>
                    <a:lnTo>
                      <a:pt x="4686" y="1871"/>
                    </a:lnTo>
                    <a:lnTo>
                      <a:pt x="4682" y="1871"/>
                    </a:lnTo>
                    <a:lnTo>
                      <a:pt x="4670" y="1872"/>
                    </a:lnTo>
                    <a:lnTo>
                      <a:pt x="4656" y="1876"/>
                    </a:lnTo>
                    <a:lnTo>
                      <a:pt x="4648" y="1879"/>
                    </a:lnTo>
                    <a:lnTo>
                      <a:pt x="4640" y="1884"/>
                    </a:lnTo>
                    <a:lnTo>
                      <a:pt x="4631" y="1889"/>
                    </a:lnTo>
                    <a:lnTo>
                      <a:pt x="4623" y="1896"/>
                    </a:lnTo>
                    <a:lnTo>
                      <a:pt x="4614" y="1903"/>
                    </a:lnTo>
                    <a:lnTo>
                      <a:pt x="4607" y="1912"/>
                    </a:lnTo>
                    <a:lnTo>
                      <a:pt x="4600" y="1922"/>
                    </a:lnTo>
                    <a:lnTo>
                      <a:pt x="4593" y="1934"/>
                    </a:lnTo>
                    <a:lnTo>
                      <a:pt x="4588" y="1947"/>
                    </a:lnTo>
                    <a:lnTo>
                      <a:pt x="4583" y="1962"/>
                    </a:lnTo>
                    <a:lnTo>
                      <a:pt x="4580" y="1978"/>
                    </a:lnTo>
                    <a:lnTo>
                      <a:pt x="4579" y="1996"/>
                    </a:lnTo>
                    <a:lnTo>
                      <a:pt x="4579" y="2007"/>
                    </a:lnTo>
                    <a:lnTo>
                      <a:pt x="4579" y="2019"/>
                    </a:lnTo>
                    <a:lnTo>
                      <a:pt x="4581" y="2029"/>
                    </a:lnTo>
                    <a:lnTo>
                      <a:pt x="4583" y="2040"/>
                    </a:lnTo>
                    <a:lnTo>
                      <a:pt x="4586" y="2049"/>
                    </a:lnTo>
                    <a:lnTo>
                      <a:pt x="4590" y="2058"/>
                    </a:lnTo>
                    <a:lnTo>
                      <a:pt x="4595" y="2067"/>
                    </a:lnTo>
                    <a:lnTo>
                      <a:pt x="4600" y="2075"/>
                    </a:lnTo>
                    <a:lnTo>
                      <a:pt x="4610" y="2091"/>
                    </a:lnTo>
                    <a:lnTo>
                      <a:pt x="4622" y="2105"/>
                    </a:lnTo>
                    <a:lnTo>
                      <a:pt x="4633" y="2119"/>
                    </a:lnTo>
                    <a:lnTo>
                      <a:pt x="4643" y="2132"/>
                    </a:lnTo>
                    <a:lnTo>
                      <a:pt x="4663" y="2155"/>
                    </a:lnTo>
                    <a:lnTo>
                      <a:pt x="4677" y="2174"/>
                    </a:lnTo>
                    <a:lnTo>
                      <a:pt x="4682" y="2184"/>
                    </a:lnTo>
                    <a:lnTo>
                      <a:pt x="4685" y="2195"/>
                    </a:lnTo>
                    <a:lnTo>
                      <a:pt x="4688" y="2206"/>
                    </a:lnTo>
                    <a:lnTo>
                      <a:pt x="4689" y="2219"/>
                    </a:lnTo>
                    <a:lnTo>
                      <a:pt x="4690" y="2232"/>
                    </a:lnTo>
                    <a:lnTo>
                      <a:pt x="4688" y="2247"/>
                    </a:lnTo>
                    <a:lnTo>
                      <a:pt x="4686" y="2260"/>
                    </a:lnTo>
                    <a:lnTo>
                      <a:pt x="4683" y="2274"/>
                    </a:lnTo>
                    <a:lnTo>
                      <a:pt x="4678" y="2287"/>
                    </a:lnTo>
                    <a:lnTo>
                      <a:pt x="4673" y="2300"/>
                    </a:lnTo>
                    <a:lnTo>
                      <a:pt x="4666" y="2312"/>
                    </a:lnTo>
                    <a:lnTo>
                      <a:pt x="4659" y="2324"/>
                    </a:lnTo>
                    <a:lnTo>
                      <a:pt x="4640" y="2353"/>
                    </a:lnTo>
                    <a:lnTo>
                      <a:pt x="4614" y="2388"/>
                    </a:lnTo>
                    <a:lnTo>
                      <a:pt x="4602" y="2405"/>
                    </a:lnTo>
                    <a:lnTo>
                      <a:pt x="4590" y="2420"/>
                    </a:lnTo>
                    <a:lnTo>
                      <a:pt x="4580" y="2429"/>
                    </a:lnTo>
                    <a:lnTo>
                      <a:pt x="4574" y="2434"/>
                    </a:lnTo>
                    <a:lnTo>
                      <a:pt x="4572" y="2434"/>
                    </a:lnTo>
                    <a:lnTo>
                      <a:pt x="4570" y="2433"/>
                    </a:lnTo>
                    <a:lnTo>
                      <a:pt x="4567" y="2431"/>
                    </a:lnTo>
                    <a:lnTo>
                      <a:pt x="4566" y="2428"/>
                    </a:lnTo>
                    <a:lnTo>
                      <a:pt x="4565" y="2420"/>
                    </a:lnTo>
                    <a:lnTo>
                      <a:pt x="4564" y="2409"/>
                    </a:lnTo>
                    <a:lnTo>
                      <a:pt x="4564" y="2398"/>
                    </a:lnTo>
                    <a:lnTo>
                      <a:pt x="4563" y="2387"/>
                    </a:lnTo>
                    <a:lnTo>
                      <a:pt x="4562" y="2377"/>
                    </a:lnTo>
                    <a:lnTo>
                      <a:pt x="4560" y="2371"/>
                    </a:lnTo>
                    <a:lnTo>
                      <a:pt x="4544" y="2348"/>
                    </a:lnTo>
                    <a:lnTo>
                      <a:pt x="4513" y="2312"/>
                    </a:lnTo>
                    <a:lnTo>
                      <a:pt x="4483" y="2274"/>
                    </a:lnTo>
                    <a:lnTo>
                      <a:pt x="4462" y="2248"/>
                    </a:lnTo>
                    <a:lnTo>
                      <a:pt x="4456" y="2239"/>
                    </a:lnTo>
                    <a:lnTo>
                      <a:pt x="4450" y="2230"/>
                    </a:lnTo>
                    <a:lnTo>
                      <a:pt x="4443" y="2221"/>
                    </a:lnTo>
                    <a:lnTo>
                      <a:pt x="4434" y="2214"/>
                    </a:lnTo>
                    <a:lnTo>
                      <a:pt x="4429" y="2210"/>
                    </a:lnTo>
                    <a:lnTo>
                      <a:pt x="4425" y="2208"/>
                    </a:lnTo>
                    <a:lnTo>
                      <a:pt x="4419" y="2206"/>
                    </a:lnTo>
                    <a:lnTo>
                      <a:pt x="4413" y="2205"/>
                    </a:lnTo>
                    <a:lnTo>
                      <a:pt x="4407" y="2205"/>
                    </a:lnTo>
                    <a:lnTo>
                      <a:pt x="4401" y="2206"/>
                    </a:lnTo>
                    <a:lnTo>
                      <a:pt x="4394" y="2207"/>
                    </a:lnTo>
                    <a:lnTo>
                      <a:pt x="4386" y="2210"/>
                    </a:lnTo>
                    <a:lnTo>
                      <a:pt x="4381" y="2215"/>
                    </a:lnTo>
                    <a:lnTo>
                      <a:pt x="4377" y="2220"/>
                    </a:lnTo>
                    <a:lnTo>
                      <a:pt x="4373" y="2227"/>
                    </a:lnTo>
                    <a:lnTo>
                      <a:pt x="4371" y="2235"/>
                    </a:lnTo>
                    <a:lnTo>
                      <a:pt x="4368" y="2245"/>
                    </a:lnTo>
                    <a:lnTo>
                      <a:pt x="4367" y="2255"/>
                    </a:lnTo>
                    <a:lnTo>
                      <a:pt x="4366" y="2266"/>
                    </a:lnTo>
                    <a:lnTo>
                      <a:pt x="4365" y="2277"/>
                    </a:lnTo>
                    <a:lnTo>
                      <a:pt x="4365" y="2300"/>
                    </a:lnTo>
                    <a:lnTo>
                      <a:pt x="4366" y="2322"/>
                    </a:lnTo>
                    <a:lnTo>
                      <a:pt x="4367" y="2340"/>
                    </a:lnTo>
                    <a:lnTo>
                      <a:pt x="4368" y="2352"/>
                    </a:lnTo>
                    <a:lnTo>
                      <a:pt x="4370" y="2357"/>
                    </a:lnTo>
                    <a:lnTo>
                      <a:pt x="4374" y="2365"/>
                    </a:lnTo>
                    <a:lnTo>
                      <a:pt x="4380" y="2374"/>
                    </a:lnTo>
                    <a:lnTo>
                      <a:pt x="4389" y="2384"/>
                    </a:lnTo>
                    <a:lnTo>
                      <a:pt x="4410" y="2408"/>
                    </a:lnTo>
                    <a:lnTo>
                      <a:pt x="4434" y="2435"/>
                    </a:lnTo>
                    <a:lnTo>
                      <a:pt x="4459" y="2462"/>
                    </a:lnTo>
                    <a:lnTo>
                      <a:pt x="4481" y="2486"/>
                    </a:lnTo>
                    <a:lnTo>
                      <a:pt x="4490" y="2498"/>
                    </a:lnTo>
                    <a:lnTo>
                      <a:pt x="4498" y="2507"/>
                    </a:lnTo>
                    <a:lnTo>
                      <a:pt x="4502" y="2514"/>
                    </a:lnTo>
                    <a:lnTo>
                      <a:pt x="4505" y="2521"/>
                    </a:lnTo>
                    <a:lnTo>
                      <a:pt x="4507" y="2533"/>
                    </a:lnTo>
                    <a:lnTo>
                      <a:pt x="4508" y="2549"/>
                    </a:lnTo>
                    <a:lnTo>
                      <a:pt x="4507" y="2566"/>
                    </a:lnTo>
                    <a:lnTo>
                      <a:pt x="4506" y="2584"/>
                    </a:lnTo>
                    <a:lnTo>
                      <a:pt x="4505" y="2601"/>
                    </a:lnTo>
                    <a:lnTo>
                      <a:pt x="4502" y="2615"/>
                    </a:lnTo>
                    <a:lnTo>
                      <a:pt x="4501" y="2622"/>
                    </a:lnTo>
                    <a:lnTo>
                      <a:pt x="4500" y="2627"/>
                    </a:lnTo>
                    <a:lnTo>
                      <a:pt x="4498" y="2631"/>
                    </a:lnTo>
                    <a:lnTo>
                      <a:pt x="4496" y="2633"/>
                    </a:lnTo>
                    <a:lnTo>
                      <a:pt x="4494" y="2633"/>
                    </a:lnTo>
                    <a:lnTo>
                      <a:pt x="4488" y="2631"/>
                    </a:lnTo>
                    <a:lnTo>
                      <a:pt x="4483" y="2626"/>
                    </a:lnTo>
                    <a:lnTo>
                      <a:pt x="4476" y="2620"/>
                    </a:lnTo>
                    <a:lnTo>
                      <a:pt x="4458" y="2602"/>
                    </a:lnTo>
                    <a:lnTo>
                      <a:pt x="4439" y="2581"/>
                    </a:lnTo>
                    <a:lnTo>
                      <a:pt x="4403" y="2537"/>
                    </a:lnTo>
                    <a:lnTo>
                      <a:pt x="4382" y="2511"/>
                    </a:lnTo>
                    <a:lnTo>
                      <a:pt x="4380" y="2508"/>
                    </a:lnTo>
                    <a:lnTo>
                      <a:pt x="4379" y="2504"/>
                    </a:lnTo>
                    <a:lnTo>
                      <a:pt x="4378" y="2500"/>
                    </a:lnTo>
                    <a:lnTo>
                      <a:pt x="4377" y="2495"/>
                    </a:lnTo>
                    <a:lnTo>
                      <a:pt x="4377" y="2482"/>
                    </a:lnTo>
                    <a:lnTo>
                      <a:pt x="4377" y="2470"/>
                    </a:lnTo>
                    <a:lnTo>
                      <a:pt x="4377" y="2456"/>
                    </a:lnTo>
                    <a:lnTo>
                      <a:pt x="4376" y="2444"/>
                    </a:lnTo>
                    <a:lnTo>
                      <a:pt x="4375" y="2437"/>
                    </a:lnTo>
                    <a:lnTo>
                      <a:pt x="4374" y="2432"/>
                    </a:lnTo>
                    <a:lnTo>
                      <a:pt x="4372" y="2428"/>
                    </a:lnTo>
                    <a:lnTo>
                      <a:pt x="4370" y="2424"/>
                    </a:lnTo>
                    <a:lnTo>
                      <a:pt x="4365" y="2418"/>
                    </a:lnTo>
                    <a:lnTo>
                      <a:pt x="4356" y="2412"/>
                    </a:lnTo>
                    <a:lnTo>
                      <a:pt x="4348" y="2408"/>
                    </a:lnTo>
                    <a:lnTo>
                      <a:pt x="4340" y="2403"/>
                    </a:lnTo>
                    <a:lnTo>
                      <a:pt x="4331" y="2399"/>
                    </a:lnTo>
                    <a:lnTo>
                      <a:pt x="4325" y="2394"/>
                    </a:lnTo>
                    <a:lnTo>
                      <a:pt x="4322" y="2392"/>
                    </a:lnTo>
                    <a:lnTo>
                      <a:pt x="4320" y="2388"/>
                    </a:lnTo>
                    <a:lnTo>
                      <a:pt x="4318" y="2384"/>
                    </a:lnTo>
                    <a:lnTo>
                      <a:pt x="4317" y="2381"/>
                    </a:lnTo>
                    <a:lnTo>
                      <a:pt x="4317" y="2368"/>
                    </a:lnTo>
                    <a:lnTo>
                      <a:pt x="4320" y="2346"/>
                    </a:lnTo>
                    <a:lnTo>
                      <a:pt x="4323" y="2319"/>
                    </a:lnTo>
                    <a:lnTo>
                      <a:pt x="4328" y="2290"/>
                    </a:lnTo>
                    <a:lnTo>
                      <a:pt x="4332" y="2259"/>
                    </a:lnTo>
                    <a:lnTo>
                      <a:pt x="4335" y="2232"/>
                    </a:lnTo>
                    <a:lnTo>
                      <a:pt x="4337" y="2210"/>
                    </a:lnTo>
                    <a:lnTo>
                      <a:pt x="4337" y="2197"/>
                    </a:lnTo>
                    <a:lnTo>
                      <a:pt x="4335" y="2190"/>
                    </a:lnTo>
                    <a:lnTo>
                      <a:pt x="4331" y="2182"/>
                    </a:lnTo>
                    <a:lnTo>
                      <a:pt x="4327" y="2175"/>
                    </a:lnTo>
                    <a:lnTo>
                      <a:pt x="4323" y="2169"/>
                    </a:lnTo>
                    <a:lnTo>
                      <a:pt x="4312" y="2157"/>
                    </a:lnTo>
                    <a:lnTo>
                      <a:pt x="4302" y="2145"/>
                    </a:lnTo>
                    <a:lnTo>
                      <a:pt x="4299" y="2140"/>
                    </a:lnTo>
                    <a:lnTo>
                      <a:pt x="4294" y="2134"/>
                    </a:lnTo>
                    <a:lnTo>
                      <a:pt x="4289" y="2129"/>
                    </a:lnTo>
                    <a:lnTo>
                      <a:pt x="4281" y="2124"/>
                    </a:lnTo>
                    <a:lnTo>
                      <a:pt x="4275" y="2121"/>
                    </a:lnTo>
                    <a:lnTo>
                      <a:pt x="4268" y="2119"/>
                    </a:lnTo>
                    <a:lnTo>
                      <a:pt x="4264" y="2120"/>
                    </a:lnTo>
                    <a:lnTo>
                      <a:pt x="4260" y="2120"/>
                    </a:lnTo>
                    <a:lnTo>
                      <a:pt x="4256" y="2122"/>
                    </a:lnTo>
                    <a:lnTo>
                      <a:pt x="4253" y="2124"/>
                    </a:lnTo>
                    <a:lnTo>
                      <a:pt x="4240" y="2141"/>
                    </a:lnTo>
                    <a:lnTo>
                      <a:pt x="4227" y="2156"/>
                    </a:lnTo>
                    <a:lnTo>
                      <a:pt x="4224" y="2159"/>
                    </a:lnTo>
                    <a:lnTo>
                      <a:pt x="4222" y="2160"/>
                    </a:lnTo>
                    <a:lnTo>
                      <a:pt x="4219" y="2160"/>
                    </a:lnTo>
                    <a:lnTo>
                      <a:pt x="4216" y="2159"/>
                    </a:lnTo>
                    <a:lnTo>
                      <a:pt x="4213" y="2156"/>
                    </a:lnTo>
                    <a:lnTo>
                      <a:pt x="4209" y="2151"/>
                    </a:lnTo>
                    <a:lnTo>
                      <a:pt x="4205" y="2144"/>
                    </a:lnTo>
                    <a:lnTo>
                      <a:pt x="4202" y="2136"/>
                    </a:lnTo>
                    <a:lnTo>
                      <a:pt x="4199" y="2125"/>
                    </a:lnTo>
                    <a:lnTo>
                      <a:pt x="4196" y="2114"/>
                    </a:lnTo>
                    <a:lnTo>
                      <a:pt x="4194" y="2103"/>
                    </a:lnTo>
                    <a:lnTo>
                      <a:pt x="4193" y="2092"/>
                    </a:lnTo>
                    <a:lnTo>
                      <a:pt x="4190" y="2070"/>
                    </a:lnTo>
                    <a:lnTo>
                      <a:pt x="4189" y="2049"/>
                    </a:lnTo>
                    <a:lnTo>
                      <a:pt x="4189" y="2013"/>
                    </a:lnTo>
                    <a:lnTo>
                      <a:pt x="4187" y="1989"/>
                    </a:lnTo>
                    <a:lnTo>
                      <a:pt x="4186" y="1985"/>
                    </a:lnTo>
                    <a:lnTo>
                      <a:pt x="4183" y="1979"/>
                    </a:lnTo>
                    <a:lnTo>
                      <a:pt x="4180" y="1975"/>
                    </a:lnTo>
                    <a:lnTo>
                      <a:pt x="4176" y="1970"/>
                    </a:lnTo>
                    <a:lnTo>
                      <a:pt x="4168" y="1960"/>
                    </a:lnTo>
                    <a:lnTo>
                      <a:pt x="4157" y="1949"/>
                    </a:lnTo>
                    <a:lnTo>
                      <a:pt x="4147" y="1939"/>
                    </a:lnTo>
                    <a:lnTo>
                      <a:pt x="4137" y="1928"/>
                    </a:lnTo>
                    <a:lnTo>
                      <a:pt x="4129" y="1918"/>
                    </a:lnTo>
                    <a:lnTo>
                      <a:pt x="4123" y="1910"/>
                    </a:lnTo>
                    <a:lnTo>
                      <a:pt x="4120" y="1899"/>
                    </a:lnTo>
                    <a:lnTo>
                      <a:pt x="4118" y="1888"/>
                    </a:lnTo>
                    <a:lnTo>
                      <a:pt x="4117" y="1875"/>
                    </a:lnTo>
                    <a:lnTo>
                      <a:pt x="4115" y="1862"/>
                    </a:lnTo>
                    <a:lnTo>
                      <a:pt x="4113" y="1849"/>
                    </a:lnTo>
                    <a:lnTo>
                      <a:pt x="4108" y="1839"/>
                    </a:lnTo>
                    <a:lnTo>
                      <a:pt x="4105" y="1835"/>
                    </a:lnTo>
                    <a:lnTo>
                      <a:pt x="4102" y="1830"/>
                    </a:lnTo>
                    <a:lnTo>
                      <a:pt x="4098" y="1827"/>
                    </a:lnTo>
                    <a:lnTo>
                      <a:pt x="4093" y="1825"/>
                    </a:lnTo>
                    <a:lnTo>
                      <a:pt x="4080" y="1822"/>
                    </a:lnTo>
                    <a:lnTo>
                      <a:pt x="4068" y="1819"/>
                    </a:lnTo>
                    <a:lnTo>
                      <a:pt x="4062" y="1818"/>
                    </a:lnTo>
                    <a:lnTo>
                      <a:pt x="4054" y="1818"/>
                    </a:lnTo>
                    <a:lnTo>
                      <a:pt x="4048" y="1818"/>
                    </a:lnTo>
                    <a:lnTo>
                      <a:pt x="4041" y="1820"/>
                    </a:lnTo>
                    <a:lnTo>
                      <a:pt x="4035" y="1823"/>
                    </a:lnTo>
                    <a:lnTo>
                      <a:pt x="4027" y="1828"/>
                    </a:lnTo>
                    <a:lnTo>
                      <a:pt x="4020" y="1835"/>
                    </a:lnTo>
                    <a:lnTo>
                      <a:pt x="4014" y="1843"/>
                    </a:lnTo>
                    <a:lnTo>
                      <a:pt x="4007" y="1853"/>
                    </a:lnTo>
                    <a:lnTo>
                      <a:pt x="3999" y="1866"/>
                    </a:lnTo>
                    <a:lnTo>
                      <a:pt x="3991" y="1880"/>
                    </a:lnTo>
                    <a:lnTo>
                      <a:pt x="3984" y="1898"/>
                    </a:lnTo>
                    <a:lnTo>
                      <a:pt x="3980" y="1905"/>
                    </a:lnTo>
                    <a:lnTo>
                      <a:pt x="3977" y="1910"/>
                    </a:lnTo>
                    <a:lnTo>
                      <a:pt x="3974" y="1913"/>
                    </a:lnTo>
                    <a:lnTo>
                      <a:pt x="3970" y="1914"/>
                    </a:lnTo>
                    <a:lnTo>
                      <a:pt x="3966" y="1914"/>
                    </a:lnTo>
                    <a:lnTo>
                      <a:pt x="3962" y="1913"/>
                    </a:lnTo>
                    <a:lnTo>
                      <a:pt x="3959" y="1912"/>
                    </a:lnTo>
                    <a:lnTo>
                      <a:pt x="3954" y="1910"/>
                    </a:lnTo>
                    <a:lnTo>
                      <a:pt x="3947" y="1905"/>
                    </a:lnTo>
                    <a:lnTo>
                      <a:pt x="3940" y="1901"/>
                    </a:lnTo>
                    <a:lnTo>
                      <a:pt x="3937" y="1900"/>
                    </a:lnTo>
                    <a:lnTo>
                      <a:pt x="3934" y="1900"/>
                    </a:lnTo>
                    <a:lnTo>
                      <a:pt x="3932" y="1901"/>
                    </a:lnTo>
                    <a:lnTo>
                      <a:pt x="3929" y="1903"/>
                    </a:lnTo>
                    <a:lnTo>
                      <a:pt x="3926" y="1911"/>
                    </a:lnTo>
                    <a:lnTo>
                      <a:pt x="3924" y="1920"/>
                    </a:lnTo>
                    <a:lnTo>
                      <a:pt x="3922" y="1931"/>
                    </a:lnTo>
                    <a:lnTo>
                      <a:pt x="3919" y="1945"/>
                    </a:lnTo>
                    <a:lnTo>
                      <a:pt x="3915" y="1960"/>
                    </a:lnTo>
                    <a:lnTo>
                      <a:pt x="3909" y="1975"/>
                    </a:lnTo>
                    <a:lnTo>
                      <a:pt x="3905" y="1984"/>
                    </a:lnTo>
                    <a:lnTo>
                      <a:pt x="3899" y="1992"/>
                    </a:lnTo>
                    <a:lnTo>
                      <a:pt x="3893" y="2001"/>
                    </a:lnTo>
                    <a:lnTo>
                      <a:pt x="3886" y="2010"/>
                    </a:lnTo>
                    <a:lnTo>
                      <a:pt x="3861" y="2041"/>
                    </a:lnTo>
                    <a:lnTo>
                      <a:pt x="3846" y="2062"/>
                    </a:lnTo>
                    <a:lnTo>
                      <a:pt x="3841" y="2069"/>
                    </a:lnTo>
                    <a:lnTo>
                      <a:pt x="3837" y="2075"/>
                    </a:lnTo>
                    <a:lnTo>
                      <a:pt x="3834" y="2078"/>
                    </a:lnTo>
                    <a:lnTo>
                      <a:pt x="3830" y="2081"/>
                    </a:lnTo>
                    <a:lnTo>
                      <a:pt x="3818" y="2088"/>
                    </a:lnTo>
                    <a:lnTo>
                      <a:pt x="3804" y="2099"/>
                    </a:lnTo>
                    <a:lnTo>
                      <a:pt x="3796" y="2105"/>
                    </a:lnTo>
                    <a:lnTo>
                      <a:pt x="3790" y="2113"/>
                    </a:lnTo>
                    <a:lnTo>
                      <a:pt x="3788" y="2117"/>
                    </a:lnTo>
                    <a:lnTo>
                      <a:pt x="3786" y="2121"/>
                    </a:lnTo>
                    <a:lnTo>
                      <a:pt x="3785" y="2124"/>
                    </a:lnTo>
                    <a:lnTo>
                      <a:pt x="3784" y="2128"/>
                    </a:lnTo>
                    <a:lnTo>
                      <a:pt x="3784" y="2147"/>
                    </a:lnTo>
                    <a:lnTo>
                      <a:pt x="3784" y="2167"/>
                    </a:lnTo>
                    <a:lnTo>
                      <a:pt x="3784" y="2176"/>
                    </a:lnTo>
                    <a:lnTo>
                      <a:pt x="3783" y="2184"/>
                    </a:lnTo>
                    <a:lnTo>
                      <a:pt x="3781" y="2192"/>
                    </a:lnTo>
                    <a:lnTo>
                      <a:pt x="3777" y="2197"/>
                    </a:lnTo>
                    <a:lnTo>
                      <a:pt x="3772" y="2200"/>
                    </a:lnTo>
                    <a:lnTo>
                      <a:pt x="3766" y="2202"/>
                    </a:lnTo>
                    <a:lnTo>
                      <a:pt x="3760" y="2204"/>
                    </a:lnTo>
                    <a:lnTo>
                      <a:pt x="3754" y="2206"/>
                    </a:lnTo>
                    <a:lnTo>
                      <a:pt x="3747" y="2209"/>
                    </a:lnTo>
                    <a:lnTo>
                      <a:pt x="3742" y="2214"/>
                    </a:lnTo>
                    <a:lnTo>
                      <a:pt x="3740" y="2217"/>
                    </a:lnTo>
                    <a:lnTo>
                      <a:pt x="3738" y="2220"/>
                    </a:lnTo>
                    <a:lnTo>
                      <a:pt x="3737" y="2224"/>
                    </a:lnTo>
                    <a:lnTo>
                      <a:pt x="3736" y="2229"/>
                    </a:lnTo>
                    <a:lnTo>
                      <a:pt x="3734" y="2259"/>
                    </a:lnTo>
                    <a:lnTo>
                      <a:pt x="3735" y="2301"/>
                    </a:lnTo>
                    <a:lnTo>
                      <a:pt x="3735" y="2323"/>
                    </a:lnTo>
                    <a:lnTo>
                      <a:pt x="3734" y="2343"/>
                    </a:lnTo>
                    <a:lnTo>
                      <a:pt x="3733" y="2358"/>
                    </a:lnTo>
                    <a:lnTo>
                      <a:pt x="3731" y="2370"/>
                    </a:lnTo>
                    <a:lnTo>
                      <a:pt x="3729" y="2374"/>
                    </a:lnTo>
                    <a:lnTo>
                      <a:pt x="3727" y="2379"/>
                    </a:lnTo>
                    <a:lnTo>
                      <a:pt x="3722" y="2384"/>
                    </a:lnTo>
                    <a:lnTo>
                      <a:pt x="3717" y="2390"/>
                    </a:lnTo>
                    <a:lnTo>
                      <a:pt x="3707" y="2400"/>
                    </a:lnTo>
                    <a:lnTo>
                      <a:pt x="3694" y="2411"/>
                    </a:lnTo>
                    <a:lnTo>
                      <a:pt x="3681" y="2424"/>
                    </a:lnTo>
                    <a:lnTo>
                      <a:pt x="3669" y="2435"/>
                    </a:lnTo>
                    <a:lnTo>
                      <a:pt x="3659" y="2447"/>
                    </a:lnTo>
                    <a:lnTo>
                      <a:pt x="3652" y="2456"/>
                    </a:lnTo>
                    <a:lnTo>
                      <a:pt x="3651" y="2459"/>
                    </a:lnTo>
                    <a:lnTo>
                      <a:pt x="3649" y="2460"/>
                    </a:lnTo>
                    <a:lnTo>
                      <a:pt x="3646" y="2461"/>
                    </a:lnTo>
                    <a:lnTo>
                      <a:pt x="3644" y="2462"/>
                    </a:lnTo>
                    <a:lnTo>
                      <a:pt x="3639" y="2462"/>
                    </a:lnTo>
                    <a:lnTo>
                      <a:pt x="3633" y="2460"/>
                    </a:lnTo>
                    <a:lnTo>
                      <a:pt x="3626" y="2456"/>
                    </a:lnTo>
                    <a:lnTo>
                      <a:pt x="3618" y="2451"/>
                    </a:lnTo>
                    <a:lnTo>
                      <a:pt x="3611" y="2445"/>
                    </a:lnTo>
                    <a:lnTo>
                      <a:pt x="3603" y="2437"/>
                    </a:lnTo>
                    <a:lnTo>
                      <a:pt x="3595" y="2429"/>
                    </a:lnTo>
                    <a:lnTo>
                      <a:pt x="3587" y="2420"/>
                    </a:lnTo>
                    <a:lnTo>
                      <a:pt x="3580" y="2410"/>
                    </a:lnTo>
                    <a:lnTo>
                      <a:pt x="3573" y="2400"/>
                    </a:lnTo>
                    <a:lnTo>
                      <a:pt x="3565" y="2390"/>
                    </a:lnTo>
                    <a:lnTo>
                      <a:pt x="3559" y="2378"/>
                    </a:lnTo>
                    <a:lnTo>
                      <a:pt x="3554" y="2368"/>
                    </a:lnTo>
                    <a:lnTo>
                      <a:pt x="3550" y="2357"/>
                    </a:lnTo>
                    <a:lnTo>
                      <a:pt x="3547" y="2347"/>
                    </a:lnTo>
                    <a:lnTo>
                      <a:pt x="3544" y="2336"/>
                    </a:lnTo>
                    <a:lnTo>
                      <a:pt x="3542" y="2326"/>
                    </a:lnTo>
                    <a:lnTo>
                      <a:pt x="3541" y="2316"/>
                    </a:lnTo>
                    <a:lnTo>
                      <a:pt x="3540" y="2295"/>
                    </a:lnTo>
                    <a:lnTo>
                      <a:pt x="3540" y="2277"/>
                    </a:lnTo>
                    <a:lnTo>
                      <a:pt x="3542" y="2247"/>
                    </a:lnTo>
                    <a:lnTo>
                      <a:pt x="3541" y="2230"/>
                    </a:lnTo>
                    <a:lnTo>
                      <a:pt x="3538" y="2227"/>
                    </a:lnTo>
                    <a:lnTo>
                      <a:pt x="3533" y="2223"/>
                    </a:lnTo>
                    <a:lnTo>
                      <a:pt x="3526" y="2219"/>
                    </a:lnTo>
                    <a:lnTo>
                      <a:pt x="3517" y="2214"/>
                    </a:lnTo>
                    <a:lnTo>
                      <a:pt x="3509" y="2208"/>
                    </a:lnTo>
                    <a:lnTo>
                      <a:pt x="3502" y="2203"/>
                    </a:lnTo>
                    <a:lnTo>
                      <a:pt x="3499" y="2200"/>
                    </a:lnTo>
                    <a:lnTo>
                      <a:pt x="3496" y="2196"/>
                    </a:lnTo>
                    <a:lnTo>
                      <a:pt x="3493" y="2193"/>
                    </a:lnTo>
                    <a:lnTo>
                      <a:pt x="3492" y="2190"/>
                    </a:lnTo>
                    <a:lnTo>
                      <a:pt x="3490" y="2180"/>
                    </a:lnTo>
                    <a:lnTo>
                      <a:pt x="3489" y="2170"/>
                    </a:lnTo>
                    <a:lnTo>
                      <a:pt x="3489" y="2158"/>
                    </a:lnTo>
                    <a:lnTo>
                      <a:pt x="3489" y="2145"/>
                    </a:lnTo>
                    <a:lnTo>
                      <a:pt x="3489" y="2132"/>
                    </a:lnTo>
                    <a:lnTo>
                      <a:pt x="3488" y="2121"/>
                    </a:lnTo>
                    <a:lnTo>
                      <a:pt x="3486" y="2109"/>
                    </a:lnTo>
                    <a:lnTo>
                      <a:pt x="3483" y="2101"/>
                    </a:lnTo>
                    <a:lnTo>
                      <a:pt x="3472" y="2080"/>
                    </a:lnTo>
                    <a:lnTo>
                      <a:pt x="3457" y="2051"/>
                    </a:lnTo>
                    <a:lnTo>
                      <a:pt x="3442" y="2022"/>
                    </a:lnTo>
                    <a:lnTo>
                      <a:pt x="3432" y="2001"/>
                    </a:lnTo>
                    <a:lnTo>
                      <a:pt x="3428" y="1995"/>
                    </a:lnTo>
                    <a:lnTo>
                      <a:pt x="3423" y="1990"/>
                    </a:lnTo>
                    <a:lnTo>
                      <a:pt x="3416" y="1987"/>
                    </a:lnTo>
                    <a:lnTo>
                      <a:pt x="3410" y="1985"/>
                    </a:lnTo>
                    <a:lnTo>
                      <a:pt x="3405" y="1985"/>
                    </a:lnTo>
                    <a:lnTo>
                      <a:pt x="3400" y="1986"/>
                    </a:lnTo>
                    <a:lnTo>
                      <a:pt x="3398" y="1988"/>
                    </a:lnTo>
                    <a:lnTo>
                      <a:pt x="3397" y="1989"/>
                    </a:lnTo>
                    <a:lnTo>
                      <a:pt x="3396" y="1992"/>
                    </a:lnTo>
                    <a:lnTo>
                      <a:pt x="3396" y="1994"/>
                    </a:lnTo>
                    <a:lnTo>
                      <a:pt x="3395" y="1997"/>
                    </a:lnTo>
                    <a:lnTo>
                      <a:pt x="3392" y="1997"/>
                    </a:lnTo>
                    <a:lnTo>
                      <a:pt x="3389" y="1997"/>
                    </a:lnTo>
                    <a:lnTo>
                      <a:pt x="3385" y="1995"/>
                    </a:lnTo>
                    <a:lnTo>
                      <a:pt x="3374" y="1989"/>
                    </a:lnTo>
                    <a:lnTo>
                      <a:pt x="3361" y="1979"/>
                    </a:lnTo>
                    <a:lnTo>
                      <a:pt x="3348" y="1968"/>
                    </a:lnTo>
                    <a:lnTo>
                      <a:pt x="3336" y="1954"/>
                    </a:lnTo>
                    <a:lnTo>
                      <a:pt x="3332" y="1948"/>
                    </a:lnTo>
                    <a:lnTo>
                      <a:pt x="3328" y="1941"/>
                    </a:lnTo>
                    <a:lnTo>
                      <a:pt x="3326" y="1935"/>
                    </a:lnTo>
                    <a:lnTo>
                      <a:pt x="3324" y="1928"/>
                    </a:lnTo>
                    <a:lnTo>
                      <a:pt x="3323" y="1918"/>
                    </a:lnTo>
                    <a:lnTo>
                      <a:pt x="3321" y="1911"/>
                    </a:lnTo>
                    <a:lnTo>
                      <a:pt x="3318" y="1904"/>
                    </a:lnTo>
                    <a:lnTo>
                      <a:pt x="3314" y="1899"/>
                    </a:lnTo>
                    <a:lnTo>
                      <a:pt x="3305" y="1889"/>
                    </a:lnTo>
                    <a:lnTo>
                      <a:pt x="3296" y="1872"/>
                    </a:lnTo>
                    <a:lnTo>
                      <a:pt x="3294" y="1867"/>
                    </a:lnTo>
                    <a:lnTo>
                      <a:pt x="3293" y="1863"/>
                    </a:lnTo>
                    <a:lnTo>
                      <a:pt x="3292" y="1858"/>
                    </a:lnTo>
                    <a:lnTo>
                      <a:pt x="3291" y="1853"/>
                    </a:lnTo>
                    <a:lnTo>
                      <a:pt x="3292" y="1845"/>
                    </a:lnTo>
                    <a:lnTo>
                      <a:pt x="3293" y="1837"/>
                    </a:lnTo>
                    <a:lnTo>
                      <a:pt x="3294" y="1830"/>
                    </a:lnTo>
                    <a:lnTo>
                      <a:pt x="3295" y="1823"/>
                    </a:lnTo>
                    <a:lnTo>
                      <a:pt x="3295" y="1820"/>
                    </a:lnTo>
                    <a:lnTo>
                      <a:pt x="3294" y="1817"/>
                    </a:lnTo>
                    <a:lnTo>
                      <a:pt x="3293" y="1815"/>
                    </a:lnTo>
                    <a:lnTo>
                      <a:pt x="3292" y="1812"/>
                    </a:lnTo>
                    <a:lnTo>
                      <a:pt x="3281" y="1801"/>
                    </a:lnTo>
                    <a:lnTo>
                      <a:pt x="3271" y="1790"/>
                    </a:lnTo>
                    <a:lnTo>
                      <a:pt x="3264" y="1785"/>
                    </a:lnTo>
                    <a:lnTo>
                      <a:pt x="3259" y="1777"/>
                    </a:lnTo>
                    <a:lnTo>
                      <a:pt x="3253" y="1769"/>
                    </a:lnTo>
                    <a:lnTo>
                      <a:pt x="3248" y="1760"/>
                    </a:lnTo>
                    <a:lnTo>
                      <a:pt x="3242" y="1749"/>
                    </a:lnTo>
                    <a:lnTo>
                      <a:pt x="3233" y="1739"/>
                    </a:lnTo>
                    <a:lnTo>
                      <a:pt x="3224" y="1730"/>
                    </a:lnTo>
                    <a:lnTo>
                      <a:pt x="3215" y="1721"/>
                    </a:lnTo>
                    <a:lnTo>
                      <a:pt x="3203" y="1714"/>
                    </a:lnTo>
                    <a:lnTo>
                      <a:pt x="3193" y="1709"/>
                    </a:lnTo>
                    <a:lnTo>
                      <a:pt x="3186" y="1708"/>
                    </a:lnTo>
                    <a:lnTo>
                      <a:pt x="3181" y="1707"/>
                    </a:lnTo>
                    <a:lnTo>
                      <a:pt x="3176" y="1706"/>
                    </a:lnTo>
                    <a:lnTo>
                      <a:pt x="3170" y="1707"/>
                    </a:lnTo>
                    <a:lnTo>
                      <a:pt x="3165" y="1708"/>
                    </a:lnTo>
                    <a:lnTo>
                      <a:pt x="3160" y="1710"/>
                    </a:lnTo>
                    <a:lnTo>
                      <a:pt x="3156" y="1712"/>
                    </a:lnTo>
                    <a:lnTo>
                      <a:pt x="3152" y="1715"/>
                    </a:lnTo>
                    <a:lnTo>
                      <a:pt x="3145" y="1722"/>
                    </a:lnTo>
                    <a:lnTo>
                      <a:pt x="3139" y="1731"/>
                    </a:lnTo>
                    <a:lnTo>
                      <a:pt x="3131" y="1739"/>
                    </a:lnTo>
                    <a:lnTo>
                      <a:pt x="3124" y="1746"/>
                    </a:lnTo>
                    <a:lnTo>
                      <a:pt x="3120" y="1750"/>
                    </a:lnTo>
                    <a:lnTo>
                      <a:pt x="3115" y="1753"/>
                    </a:lnTo>
                    <a:lnTo>
                      <a:pt x="3110" y="1757"/>
                    </a:lnTo>
                    <a:lnTo>
                      <a:pt x="3104" y="1759"/>
                    </a:lnTo>
                    <a:lnTo>
                      <a:pt x="3098" y="1761"/>
                    </a:lnTo>
                    <a:lnTo>
                      <a:pt x="3092" y="1762"/>
                    </a:lnTo>
                    <a:lnTo>
                      <a:pt x="3085" y="1763"/>
                    </a:lnTo>
                    <a:lnTo>
                      <a:pt x="3078" y="1763"/>
                    </a:lnTo>
                    <a:lnTo>
                      <a:pt x="3064" y="1762"/>
                    </a:lnTo>
                    <a:lnTo>
                      <a:pt x="3049" y="1759"/>
                    </a:lnTo>
                    <a:lnTo>
                      <a:pt x="3034" y="1755"/>
                    </a:lnTo>
                    <a:lnTo>
                      <a:pt x="3019" y="1748"/>
                    </a:lnTo>
                    <a:lnTo>
                      <a:pt x="3004" y="1741"/>
                    </a:lnTo>
                    <a:lnTo>
                      <a:pt x="2990" y="1733"/>
                    </a:lnTo>
                    <a:lnTo>
                      <a:pt x="2974" y="1722"/>
                    </a:lnTo>
                    <a:lnTo>
                      <a:pt x="2961" y="1710"/>
                    </a:lnTo>
                    <a:lnTo>
                      <a:pt x="2946" y="1695"/>
                    </a:lnTo>
                    <a:lnTo>
                      <a:pt x="2932" y="1681"/>
                    </a:lnTo>
                    <a:lnTo>
                      <a:pt x="2920" y="1667"/>
                    </a:lnTo>
                    <a:lnTo>
                      <a:pt x="2909" y="1655"/>
                    </a:lnTo>
                    <a:lnTo>
                      <a:pt x="2899" y="1645"/>
                    </a:lnTo>
                    <a:lnTo>
                      <a:pt x="2891" y="1640"/>
                    </a:lnTo>
                    <a:lnTo>
                      <a:pt x="2887" y="1638"/>
                    </a:lnTo>
                    <a:lnTo>
                      <a:pt x="2880" y="1637"/>
                    </a:lnTo>
                    <a:lnTo>
                      <a:pt x="2874" y="1636"/>
                    </a:lnTo>
                    <a:lnTo>
                      <a:pt x="2867" y="1635"/>
                    </a:lnTo>
                    <a:lnTo>
                      <a:pt x="2852" y="1635"/>
                    </a:lnTo>
                    <a:lnTo>
                      <a:pt x="2836" y="1636"/>
                    </a:lnTo>
                    <a:lnTo>
                      <a:pt x="2802" y="1640"/>
                    </a:lnTo>
                    <a:lnTo>
                      <a:pt x="2775" y="1643"/>
                    </a:lnTo>
                    <a:lnTo>
                      <a:pt x="2750" y="1645"/>
                    </a:lnTo>
                    <a:lnTo>
                      <a:pt x="2725" y="1646"/>
                    </a:lnTo>
                    <a:lnTo>
                      <a:pt x="2715" y="1646"/>
                    </a:lnTo>
                    <a:lnTo>
                      <a:pt x="2705" y="1644"/>
                    </a:lnTo>
                    <a:lnTo>
                      <a:pt x="2701" y="1643"/>
                    </a:lnTo>
                    <a:lnTo>
                      <a:pt x="2697" y="1641"/>
                    </a:lnTo>
                    <a:lnTo>
                      <a:pt x="2695" y="1639"/>
                    </a:lnTo>
                    <a:lnTo>
                      <a:pt x="2693" y="1636"/>
                    </a:lnTo>
                    <a:lnTo>
                      <a:pt x="2688" y="1626"/>
                    </a:lnTo>
                    <a:lnTo>
                      <a:pt x="2680" y="1612"/>
                    </a:lnTo>
                    <a:lnTo>
                      <a:pt x="2669" y="1594"/>
                    </a:lnTo>
                    <a:lnTo>
                      <a:pt x="2657" y="1575"/>
                    </a:lnTo>
                    <a:lnTo>
                      <a:pt x="2649" y="1567"/>
                    </a:lnTo>
                    <a:lnTo>
                      <a:pt x="2642" y="1560"/>
                    </a:lnTo>
                    <a:lnTo>
                      <a:pt x="2635" y="1554"/>
                    </a:lnTo>
                    <a:lnTo>
                      <a:pt x="2628" y="1549"/>
                    </a:lnTo>
                    <a:lnTo>
                      <a:pt x="2623" y="1548"/>
                    </a:lnTo>
                    <a:lnTo>
                      <a:pt x="2620" y="1547"/>
                    </a:lnTo>
                    <a:lnTo>
                      <a:pt x="2616" y="1547"/>
                    </a:lnTo>
                    <a:lnTo>
                      <a:pt x="2612" y="1547"/>
                    </a:lnTo>
                    <a:lnTo>
                      <a:pt x="2609" y="1548"/>
                    </a:lnTo>
                    <a:lnTo>
                      <a:pt x="2605" y="1549"/>
                    </a:lnTo>
                    <a:lnTo>
                      <a:pt x="2601" y="1552"/>
                    </a:lnTo>
                    <a:lnTo>
                      <a:pt x="2597" y="1555"/>
                    </a:lnTo>
                    <a:lnTo>
                      <a:pt x="2593" y="1559"/>
                    </a:lnTo>
                    <a:lnTo>
                      <a:pt x="2591" y="1564"/>
                    </a:lnTo>
                    <a:lnTo>
                      <a:pt x="2590" y="1568"/>
                    </a:lnTo>
                    <a:lnTo>
                      <a:pt x="2590" y="1573"/>
                    </a:lnTo>
                    <a:lnTo>
                      <a:pt x="2591" y="1579"/>
                    </a:lnTo>
                    <a:lnTo>
                      <a:pt x="2593" y="1584"/>
                    </a:lnTo>
                    <a:lnTo>
                      <a:pt x="2596" y="1589"/>
                    </a:lnTo>
                    <a:lnTo>
                      <a:pt x="2599" y="1595"/>
                    </a:lnTo>
                    <a:lnTo>
                      <a:pt x="2619" y="1619"/>
                    </a:lnTo>
                    <a:lnTo>
                      <a:pt x="2642" y="1645"/>
                    </a:lnTo>
                    <a:lnTo>
                      <a:pt x="2657" y="1664"/>
                    </a:lnTo>
                    <a:lnTo>
                      <a:pt x="2669" y="1683"/>
                    </a:lnTo>
                    <a:lnTo>
                      <a:pt x="2674" y="1690"/>
                    </a:lnTo>
                    <a:lnTo>
                      <a:pt x="2679" y="1697"/>
                    </a:lnTo>
                    <a:lnTo>
                      <a:pt x="2683" y="1701"/>
                    </a:lnTo>
                    <a:lnTo>
                      <a:pt x="2688" y="1705"/>
                    </a:lnTo>
                    <a:lnTo>
                      <a:pt x="2700" y="1709"/>
                    </a:lnTo>
                    <a:lnTo>
                      <a:pt x="2717" y="1714"/>
                    </a:lnTo>
                    <a:lnTo>
                      <a:pt x="2738" y="1719"/>
                    </a:lnTo>
                    <a:lnTo>
                      <a:pt x="2759" y="1724"/>
                    </a:lnTo>
                    <a:lnTo>
                      <a:pt x="2781" y="1727"/>
                    </a:lnTo>
                    <a:lnTo>
                      <a:pt x="2800" y="1731"/>
                    </a:lnTo>
                    <a:lnTo>
                      <a:pt x="2810" y="1732"/>
                    </a:lnTo>
                    <a:lnTo>
                      <a:pt x="2818" y="1732"/>
                    </a:lnTo>
                    <a:lnTo>
                      <a:pt x="2825" y="1732"/>
                    </a:lnTo>
                    <a:lnTo>
                      <a:pt x="2831" y="1731"/>
                    </a:lnTo>
                    <a:lnTo>
                      <a:pt x="2836" y="1730"/>
                    </a:lnTo>
                    <a:lnTo>
                      <a:pt x="2839" y="1727"/>
                    </a:lnTo>
                    <a:lnTo>
                      <a:pt x="2842" y="1725"/>
                    </a:lnTo>
                    <a:lnTo>
                      <a:pt x="2844" y="1723"/>
                    </a:lnTo>
                    <a:lnTo>
                      <a:pt x="2847" y="1718"/>
                    </a:lnTo>
                    <a:lnTo>
                      <a:pt x="2848" y="1713"/>
                    </a:lnTo>
                    <a:lnTo>
                      <a:pt x="2850" y="1708"/>
                    </a:lnTo>
                    <a:lnTo>
                      <a:pt x="2853" y="1702"/>
                    </a:lnTo>
                    <a:lnTo>
                      <a:pt x="2855" y="1700"/>
                    </a:lnTo>
                    <a:lnTo>
                      <a:pt x="2859" y="1699"/>
                    </a:lnTo>
                    <a:lnTo>
                      <a:pt x="2862" y="1697"/>
                    </a:lnTo>
                    <a:lnTo>
                      <a:pt x="2867" y="1697"/>
                    </a:lnTo>
                    <a:lnTo>
                      <a:pt x="2871" y="1697"/>
                    </a:lnTo>
                    <a:lnTo>
                      <a:pt x="2875" y="1698"/>
                    </a:lnTo>
                    <a:lnTo>
                      <a:pt x="2879" y="1700"/>
                    </a:lnTo>
                    <a:lnTo>
                      <a:pt x="2884" y="1703"/>
                    </a:lnTo>
                    <a:lnTo>
                      <a:pt x="2893" y="1712"/>
                    </a:lnTo>
                    <a:lnTo>
                      <a:pt x="2903" y="1722"/>
                    </a:lnTo>
                    <a:lnTo>
                      <a:pt x="2920" y="1745"/>
                    </a:lnTo>
                    <a:lnTo>
                      <a:pt x="2932" y="1764"/>
                    </a:lnTo>
                    <a:lnTo>
                      <a:pt x="2935" y="1767"/>
                    </a:lnTo>
                    <a:lnTo>
                      <a:pt x="2938" y="1769"/>
                    </a:lnTo>
                    <a:lnTo>
                      <a:pt x="2941" y="1771"/>
                    </a:lnTo>
                    <a:lnTo>
                      <a:pt x="2944" y="1772"/>
                    </a:lnTo>
                    <a:lnTo>
                      <a:pt x="2951" y="1773"/>
                    </a:lnTo>
                    <a:lnTo>
                      <a:pt x="2959" y="1773"/>
                    </a:lnTo>
                    <a:lnTo>
                      <a:pt x="2966" y="1773"/>
                    </a:lnTo>
                    <a:lnTo>
                      <a:pt x="2972" y="1773"/>
                    </a:lnTo>
                    <a:lnTo>
                      <a:pt x="2974" y="1773"/>
                    </a:lnTo>
                    <a:lnTo>
                      <a:pt x="2977" y="1774"/>
                    </a:lnTo>
                    <a:lnTo>
                      <a:pt x="2978" y="1775"/>
                    </a:lnTo>
                    <a:lnTo>
                      <a:pt x="2979" y="1777"/>
                    </a:lnTo>
                    <a:lnTo>
                      <a:pt x="2985" y="1788"/>
                    </a:lnTo>
                    <a:lnTo>
                      <a:pt x="2993" y="1802"/>
                    </a:lnTo>
                    <a:lnTo>
                      <a:pt x="2997" y="1810"/>
                    </a:lnTo>
                    <a:lnTo>
                      <a:pt x="3001" y="1816"/>
                    </a:lnTo>
                    <a:lnTo>
                      <a:pt x="3006" y="1821"/>
                    </a:lnTo>
                    <a:lnTo>
                      <a:pt x="3011" y="1824"/>
                    </a:lnTo>
                    <a:lnTo>
                      <a:pt x="3015" y="1827"/>
                    </a:lnTo>
                    <a:lnTo>
                      <a:pt x="3020" y="1832"/>
                    </a:lnTo>
                    <a:lnTo>
                      <a:pt x="3025" y="1837"/>
                    </a:lnTo>
                    <a:lnTo>
                      <a:pt x="3030" y="1843"/>
                    </a:lnTo>
                    <a:lnTo>
                      <a:pt x="3034" y="1850"/>
                    </a:lnTo>
                    <a:lnTo>
                      <a:pt x="3038" y="1861"/>
                    </a:lnTo>
                    <a:lnTo>
                      <a:pt x="3038" y="1866"/>
                    </a:lnTo>
                    <a:lnTo>
                      <a:pt x="3038" y="1872"/>
                    </a:lnTo>
                    <a:lnTo>
                      <a:pt x="3038" y="1878"/>
                    </a:lnTo>
                    <a:lnTo>
                      <a:pt x="3037" y="1885"/>
                    </a:lnTo>
                    <a:lnTo>
                      <a:pt x="3031" y="1900"/>
                    </a:lnTo>
                    <a:lnTo>
                      <a:pt x="3024" y="1916"/>
                    </a:lnTo>
                    <a:lnTo>
                      <a:pt x="3015" y="1931"/>
                    </a:lnTo>
                    <a:lnTo>
                      <a:pt x="3004" y="1947"/>
                    </a:lnTo>
                    <a:lnTo>
                      <a:pt x="2982" y="1975"/>
                    </a:lnTo>
                    <a:lnTo>
                      <a:pt x="2966" y="1996"/>
                    </a:lnTo>
                    <a:lnTo>
                      <a:pt x="2960" y="2004"/>
                    </a:lnTo>
                    <a:lnTo>
                      <a:pt x="2955" y="2014"/>
                    </a:lnTo>
                    <a:lnTo>
                      <a:pt x="2952" y="2022"/>
                    </a:lnTo>
                    <a:lnTo>
                      <a:pt x="2950" y="2031"/>
                    </a:lnTo>
                    <a:lnTo>
                      <a:pt x="2947" y="2040"/>
                    </a:lnTo>
                    <a:lnTo>
                      <a:pt x="2944" y="2048"/>
                    </a:lnTo>
                    <a:lnTo>
                      <a:pt x="2940" y="2055"/>
                    </a:lnTo>
                    <a:lnTo>
                      <a:pt x="2935" y="2061"/>
                    </a:lnTo>
                    <a:lnTo>
                      <a:pt x="2918" y="2075"/>
                    </a:lnTo>
                    <a:lnTo>
                      <a:pt x="2896" y="2097"/>
                    </a:lnTo>
                    <a:lnTo>
                      <a:pt x="2885" y="2108"/>
                    </a:lnTo>
                    <a:lnTo>
                      <a:pt x="2875" y="2121"/>
                    </a:lnTo>
                    <a:lnTo>
                      <a:pt x="2866" y="2132"/>
                    </a:lnTo>
                    <a:lnTo>
                      <a:pt x="2861" y="2143"/>
                    </a:lnTo>
                    <a:lnTo>
                      <a:pt x="2857" y="2152"/>
                    </a:lnTo>
                    <a:lnTo>
                      <a:pt x="2851" y="2158"/>
                    </a:lnTo>
                    <a:lnTo>
                      <a:pt x="2845" y="2164"/>
                    </a:lnTo>
                    <a:lnTo>
                      <a:pt x="2840" y="2167"/>
                    </a:lnTo>
                    <a:lnTo>
                      <a:pt x="2833" y="2169"/>
                    </a:lnTo>
                    <a:lnTo>
                      <a:pt x="2825" y="2170"/>
                    </a:lnTo>
                    <a:lnTo>
                      <a:pt x="2817" y="2170"/>
                    </a:lnTo>
                    <a:lnTo>
                      <a:pt x="2809" y="2170"/>
                    </a:lnTo>
                    <a:lnTo>
                      <a:pt x="2800" y="2171"/>
                    </a:lnTo>
                    <a:lnTo>
                      <a:pt x="2792" y="2174"/>
                    </a:lnTo>
                    <a:lnTo>
                      <a:pt x="2784" y="2179"/>
                    </a:lnTo>
                    <a:lnTo>
                      <a:pt x="2774" y="2185"/>
                    </a:lnTo>
                    <a:lnTo>
                      <a:pt x="2763" y="2194"/>
                    </a:lnTo>
                    <a:lnTo>
                      <a:pt x="2750" y="2203"/>
                    </a:lnTo>
                    <a:lnTo>
                      <a:pt x="2735" y="2214"/>
                    </a:lnTo>
                    <a:lnTo>
                      <a:pt x="2716" y="2225"/>
                    </a:lnTo>
                    <a:lnTo>
                      <a:pt x="2694" y="2235"/>
                    </a:lnTo>
                    <a:lnTo>
                      <a:pt x="2672" y="2244"/>
                    </a:lnTo>
                    <a:lnTo>
                      <a:pt x="2650" y="2251"/>
                    </a:lnTo>
                    <a:lnTo>
                      <a:pt x="2630" y="2255"/>
                    </a:lnTo>
                    <a:lnTo>
                      <a:pt x="2591" y="2263"/>
                    </a:lnTo>
                    <a:lnTo>
                      <a:pt x="2563" y="2266"/>
                    </a:lnTo>
                    <a:lnTo>
                      <a:pt x="2541" y="2267"/>
                    </a:lnTo>
                    <a:lnTo>
                      <a:pt x="2522" y="2267"/>
                    </a:lnTo>
                    <a:lnTo>
                      <a:pt x="2514" y="2267"/>
                    </a:lnTo>
                    <a:lnTo>
                      <a:pt x="2507" y="2267"/>
                    </a:lnTo>
                    <a:lnTo>
                      <a:pt x="2503" y="2268"/>
                    </a:lnTo>
                    <a:lnTo>
                      <a:pt x="2500" y="2270"/>
                    </a:lnTo>
                    <a:lnTo>
                      <a:pt x="2499" y="2283"/>
                    </a:lnTo>
                    <a:lnTo>
                      <a:pt x="2495" y="2307"/>
                    </a:lnTo>
                    <a:lnTo>
                      <a:pt x="2493" y="2314"/>
                    </a:lnTo>
                    <a:lnTo>
                      <a:pt x="2491" y="2320"/>
                    </a:lnTo>
                    <a:lnTo>
                      <a:pt x="2489" y="2324"/>
                    </a:lnTo>
                    <a:lnTo>
                      <a:pt x="2485" y="2328"/>
                    </a:lnTo>
                    <a:lnTo>
                      <a:pt x="2481" y="2331"/>
                    </a:lnTo>
                    <a:lnTo>
                      <a:pt x="2476" y="2332"/>
                    </a:lnTo>
                    <a:lnTo>
                      <a:pt x="2470" y="2332"/>
                    </a:lnTo>
                    <a:lnTo>
                      <a:pt x="2463" y="2330"/>
                    </a:lnTo>
                    <a:lnTo>
                      <a:pt x="2457" y="2327"/>
                    </a:lnTo>
                    <a:lnTo>
                      <a:pt x="2453" y="2323"/>
                    </a:lnTo>
                    <a:lnTo>
                      <a:pt x="2449" y="2318"/>
                    </a:lnTo>
                    <a:lnTo>
                      <a:pt x="2445" y="2311"/>
                    </a:lnTo>
                    <a:lnTo>
                      <a:pt x="2443" y="2304"/>
                    </a:lnTo>
                    <a:lnTo>
                      <a:pt x="2441" y="2297"/>
                    </a:lnTo>
                    <a:lnTo>
                      <a:pt x="2439" y="2290"/>
                    </a:lnTo>
                    <a:lnTo>
                      <a:pt x="2438" y="2281"/>
                    </a:lnTo>
                    <a:lnTo>
                      <a:pt x="2438" y="2249"/>
                    </a:lnTo>
                    <a:lnTo>
                      <a:pt x="2438" y="2227"/>
                    </a:lnTo>
                    <a:lnTo>
                      <a:pt x="2436" y="2222"/>
                    </a:lnTo>
                    <a:lnTo>
                      <a:pt x="2433" y="2215"/>
                    </a:lnTo>
                    <a:lnTo>
                      <a:pt x="2427" y="2205"/>
                    </a:lnTo>
                    <a:lnTo>
                      <a:pt x="2420" y="2194"/>
                    </a:lnTo>
                    <a:lnTo>
                      <a:pt x="2402" y="2167"/>
                    </a:lnTo>
                    <a:lnTo>
                      <a:pt x="2381" y="2137"/>
                    </a:lnTo>
                    <a:lnTo>
                      <a:pt x="2358" y="2105"/>
                    </a:lnTo>
                    <a:lnTo>
                      <a:pt x="2337" y="2076"/>
                    </a:lnTo>
                    <a:lnTo>
                      <a:pt x="2318" y="2051"/>
                    </a:lnTo>
                    <a:lnTo>
                      <a:pt x="2305" y="2032"/>
                    </a:lnTo>
                    <a:lnTo>
                      <a:pt x="2296" y="2019"/>
                    </a:lnTo>
                    <a:lnTo>
                      <a:pt x="2287" y="2005"/>
                    </a:lnTo>
                    <a:lnTo>
                      <a:pt x="2280" y="1991"/>
                    </a:lnTo>
                    <a:lnTo>
                      <a:pt x="2274" y="1976"/>
                    </a:lnTo>
                    <a:lnTo>
                      <a:pt x="2262" y="1947"/>
                    </a:lnTo>
                    <a:lnTo>
                      <a:pt x="2253" y="1917"/>
                    </a:lnTo>
                    <a:lnTo>
                      <a:pt x="2248" y="1903"/>
                    </a:lnTo>
                    <a:lnTo>
                      <a:pt x="2243" y="1893"/>
                    </a:lnTo>
                    <a:lnTo>
                      <a:pt x="2236" y="1884"/>
                    </a:lnTo>
                    <a:lnTo>
                      <a:pt x="2229" y="1876"/>
                    </a:lnTo>
                    <a:lnTo>
                      <a:pt x="2223" y="1870"/>
                    </a:lnTo>
                    <a:lnTo>
                      <a:pt x="2216" y="1863"/>
                    </a:lnTo>
                    <a:lnTo>
                      <a:pt x="2211" y="1854"/>
                    </a:lnTo>
                    <a:lnTo>
                      <a:pt x="2206" y="1845"/>
                    </a:lnTo>
                    <a:lnTo>
                      <a:pt x="2198" y="1820"/>
                    </a:lnTo>
                    <a:lnTo>
                      <a:pt x="2188" y="1796"/>
                    </a:lnTo>
                    <a:lnTo>
                      <a:pt x="2183" y="1785"/>
                    </a:lnTo>
                    <a:lnTo>
                      <a:pt x="2177" y="1773"/>
                    </a:lnTo>
                    <a:lnTo>
                      <a:pt x="2170" y="1764"/>
                    </a:lnTo>
                    <a:lnTo>
                      <a:pt x="2162" y="1756"/>
                    </a:lnTo>
                    <a:lnTo>
                      <a:pt x="2143" y="1743"/>
                    </a:lnTo>
                    <a:lnTo>
                      <a:pt x="2122" y="1732"/>
                    </a:lnTo>
                    <a:lnTo>
                      <a:pt x="2117" y="1728"/>
                    </a:lnTo>
                    <a:lnTo>
                      <a:pt x="2112" y="1725"/>
                    </a:lnTo>
                    <a:lnTo>
                      <a:pt x="2107" y="1721"/>
                    </a:lnTo>
                    <a:lnTo>
                      <a:pt x="2104" y="1716"/>
                    </a:lnTo>
                    <a:lnTo>
                      <a:pt x="2100" y="1711"/>
                    </a:lnTo>
                    <a:lnTo>
                      <a:pt x="2097" y="1705"/>
                    </a:lnTo>
                    <a:lnTo>
                      <a:pt x="2094" y="1698"/>
                    </a:lnTo>
                    <a:lnTo>
                      <a:pt x="2093" y="1690"/>
                    </a:lnTo>
                    <a:lnTo>
                      <a:pt x="2087" y="1662"/>
                    </a:lnTo>
                    <a:lnTo>
                      <a:pt x="2084" y="1643"/>
                    </a:lnTo>
                    <a:lnTo>
                      <a:pt x="2082" y="1637"/>
                    </a:lnTo>
                    <a:lnTo>
                      <a:pt x="2079" y="1633"/>
                    </a:lnTo>
                    <a:lnTo>
                      <a:pt x="2077" y="1632"/>
                    </a:lnTo>
                    <a:lnTo>
                      <a:pt x="2074" y="1631"/>
                    </a:lnTo>
                    <a:lnTo>
                      <a:pt x="2071" y="1631"/>
                    </a:lnTo>
                    <a:lnTo>
                      <a:pt x="2067" y="1631"/>
                    </a:lnTo>
                    <a:lnTo>
                      <a:pt x="2057" y="1631"/>
                    </a:lnTo>
                    <a:lnTo>
                      <a:pt x="2045" y="1632"/>
                    </a:lnTo>
                    <a:lnTo>
                      <a:pt x="2032" y="1633"/>
                    </a:lnTo>
                    <a:lnTo>
                      <a:pt x="2020" y="1636"/>
                    </a:lnTo>
                    <a:lnTo>
                      <a:pt x="2014" y="1637"/>
                    </a:lnTo>
                    <a:lnTo>
                      <a:pt x="2008" y="1639"/>
                    </a:lnTo>
                    <a:lnTo>
                      <a:pt x="2004" y="1642"/>
                    </a:lnTo>
                    <a:lnTo>
                      <a:pt x="2000" y="1644"/>
                    </a:lnTo>
                    <a:lnTo>
                      <a:pt x="1997" y="1648"/>
                    </a:lnTo>
                    <a:lnTo>
                      <a:pt x="1994" y="1652"/>
                    </a:lnTo>
                    <a:lnTo>
                      <a:pt x="1993" y="1657"/>
                    </a:lnTo>
                    <a:lnTo>
                      <a:pt x="1994" y="1662"/>
                    </a:lnTo>
                    <a:lnTo>
                      <a:pt x="1995" y="1668"/>
                    </a:lnTo>
                    <a:lnTo>
                      <a:pt x="1998" y="1674"/>
                    </a:lnTo>
                    <a:lnTo>
                      <a:pt x="2002" y="1681"/>
                    </a:lnTo>
                    <a:lnTo>
                      <a:pt x="2006" y="1688"/>
                    </a:lnTo>
                    <a:lnTo>
                      <a:pt x="2019" y="1701"/>
                    </a:lnTo>
                    <a:lnTo>
                      <a:pt x="2032" y="1717"/>
                    </a:lnTo>
                    <a:lnTo>
                      <a:pt x="2047" y="1732"/>
                    </a:lnTo>
                    <a:lnTo>
                      <a:pt x="2060" y="1747"/>
                    </a:lnTo>
                    <a:lnTo>
                      <a:pt x="2067" y="1755"/>
                    </a:lnTo>
                    <a:lnTo>
                      <a:pt x="2072" y="1762"/>
                    </a:lnTo>
                    <a:lnTo>
                      <a:pt x="2076" y="1768"/>
                    </a:lnTo>
                    <a:lnTo>
                      <a:pt x="2080" y="1775"/>
                    </a:lnTo>
                    <a:lnTo>
                      <a:pt x="2095" y="1807"/>
                    </a:lnTo>
                    <a:lnTo>
                      <a:pt x="2113" y="1844"/>
                    </a:lnTo>
                    <a:lnTo>
                      <a:pt x="2131" y="1882"/>
                    </a:lnTo>
                    <a:lnTo>
                      <a:pt x="2144" y="1910"/>
                    </a:lnTo>
                    <a:lnTo>
                      <a:pt x="2146" y="1915"/>
                    </a:lnTo>
                    <a:lnTo>
                      <a:pt x="2149" y="1919"/>
                    </a:lnTo>
                    <a:lnTo>
                      <a:pt x="2152" y="1923"/>
                    </a:lnTo>
                    <a:lnTo>
                      <a:pt x="2155" y="1927"/>
                    </a:lnTo>
                    <a:lnTo>
                      <a:pt x="2162" y="1934"/>
                    </a:lnTo>
                    <a:lnTo>
                      <a:pt x="2169" y="1939"/>
                    </a:lnTo>
                    <a:lnTo>
                      <a:pt x="2176" y="1943"/>
                    </a:lnTo>
                    <a:lnTo>
                      <a:pt x="2181" y="1947"/>
                    </a:lnTo>
                    <a:lnTo>
                      <a:pt x="2183" y="1949"/>
                    </a:lnTo>
                    <a:lnTo>
                      <a:pt x="2185" y="1951"/>
                    </a:lnTo>
                    <a:lnTo>
                      <a:pt x="2186" y="1954"/>
                    </a:lnTo>
                    <a:lnTo>
                      <a:pt x="2186" y="1956"/>
                    </a:lnTo>
                    <a:lnTo>
                      <a:pt x="2187" y="1974"/>
                    </a:lnTo>
                    <a:lnTo>
                      <a:pt x="2192" y="1999"/>
                    </a:lnTo>
                    <a:lnTo>
                      <a:pt x="2194" y="2013"/>
                    </a:lnTo>
                    <a:lnTo>
                      <a:pt x="2197" y="2025"/>
                    </a:lnTo>
                    <a:lnTo>
                      <a:pt x="2200" y="2037"/>
                    </a:lnTo>
                    <a:lnTo>
                      <a:pt x="2203" y="2045"/>
                    </a:lnTo>
                    <a:lnTo>
                      <a:pt x="2210" y="2056"/>
                    </a:lnTo>
                    <a:lnTo>
                      <a:pt x="2223" y="2072"/>
                    </a:lnTo>
                    <a:lnTo>
                      <a:pt x="2239" y="2093"/>
                    </a:lnTo>
                    <a:lnTo>
                      <a:pt x="2257" y="2117"/>
                    </a:lnTo>
                    <a:lnTo>
                      <a:pt x="2276" y="2142"/>
                    </a:lnTo>
                    <a:lnTo>
                      <a:pt x="2294" y="2167"/>
                    </a:lnTo>
                    <a:lnTo>
                      <a:pt x="2301" y="2178"/>
                    </a:lnTo>
                    <a:lnTo>
                      <a:pt x="2307" y="2189"/>
                    </a:lnTo>
                    <a:lnTo>
                      <a:pt x="2312" y="2199"/>
                    </a:lnTo>
                    <a:lnTo>
                      <a:pt x="2316" y="2208"/>
                    </a:lnTo>
                    <a:lnTo>
                      <a:pt x="2324" y="2224"/>
                    </a:lnTo>
                    <a:lnTo>
                      <a:pt x="2330" y="2238"/>
                    </a:lnTo>
                    <a:lnTo>
                      <a:pt x="2337" y="2249"/>
                    </a:lnTo>
                    <a:lnTo>
                      <a:pt x="2343" y="2258"/>
                    </a:lnTo>
                    <a:lnTo>
                      <a:pt x="2350" y="2269"/>
                    </a:lnTo>
                    <a:lnTo>
                      <a:pt x="2356" y="2278"/>
                    </a:lnTo>
                    <a:lnTo>
                      <a:pt x="2361" y="2290"/>
                    </a:lnTo>
                    <a:lnTo>
                      <a:pt x="2366" y="2302"/>
                    </a:lnTo>
                    <a:lnTo>
                      <a:pt x="2369" y="2310"/>
                    </a:lnTo>
                    <a:lnTo>
                      <a:pt x="2374" y="2319"/>
                    </a:lnTo>
                    <a:lnTo>
                      <a:pt x="2379" y="2328"/>
                    </a:lnTo>
                    <a:lnTo>
                      <a:pt x="2384" y="2339"/>
                    </a:lnTo>
                    <a:lnTo>
                      <a:pt x="2391" y="2348"/>
                    </a:lnTo>
                    <a:lnTo>
                      <a:pt x="2399" y="2358"/>
                    </a:lnTo>
                    <a:lnTo>
                      <a:pt x="2407" y="2369"/>
                    </a:lnTo>
                    <a:lnTo>
                      <a:pt x="2415" y="2378"/>
                    </a:lnTo>
                    <a:lnTo>
                      <a:pt x="2425" y="2386"/>
                    </a:lnTo>
                    <a:lnTo>
                      <a:pt x="2434" y="2395"/>
                    </a:lnTo>
                    <a:lnTo>
                      <a:pt x="2443" y="2401"/>
                    </a:lnTo>
                    <a:lnTo>
                      <a:pt x="2453" y="2406"/>
                    </a:lnTo>
                    <a:lnTo>
                      <a:pt x="2462" y="2410"/>
                    </a:lnTo>
                    <a:lnTo>
                      <a:pt x="2471" y="2412"/>
                    </a:lnTo>
                    <a:lnTo>
                      <a:pt x="2477" y="2412"/>
                    </a:lnTo>
                    <a:lnTo>
                      <a:pt x="2481" y="2412"/>
                    </a:lnTo>
                    <a:lnTo>
                      <a:pt x="2485" y="2411"/>
                    </a:lnTo>
                    <a:lnTo>
                      <a:pt x="2490" y="2409"/>
                    </a:lnTo>
                    <a:lnTo>
                      <a:pt x="2511" y="2399"/>
                    </a:lnTo>
                    <a:lnTo>
                      <a:pt x="2538" y="2384"/>
                    </a:lnTo>
                    <a:lnTo>
                      <a:pt x="2570" y="2368"/>
                    </a:lnTo>
                    <a:lnTo>
                      <a:pt x="2604" y="2351"/>
                    </a:lnTo>
                    <a:lnTo>
                      <a:pt x="2620" y="2344"/>
                    </a:lnTo>
                    <a:lnTo>
                      <a:pt x="2637" y="2336"/>
                    </a:lnTo>
                    <a:lnTo>
                      <a:pt x="2653" y="2330"/>
                    </a:lnTo>
                    <a:lnTo>
                      <a:pt x="2668" y="2326"/>
                    </a:lnTo>
                    <a:lnTo>
                      <a:pt x="2682" y="2323"/>
                    </a:lnTo>
                    <a:lnTo>
                      <a:pt x="2694" y="2322"/>
                    </a:lnTo>
                    <a:lnTo>
                      <a:pt x="2700" y="2322"/>
                    </a:lnTo>
                    <a:lnTo>
                      <a:pt x="2706" y="2322"/>
                    </a:lnTo>
                    <a:lnTo>
                      <a:pt x="2710" y="2324"/>
                    </a:lnTo>
                    <a:lnTo>
                      <a:pt x="2714" y="2325"/>
                    </a:lnTo>
                    <a:lnTo>
                      <a:pt x="2721" y="2330"/>
                    </a:lnTo>
                    <a:lnTo>
                      <a:pt x="2726" y="2335"/>
                    </a:lnTo>
                    <a:lnTo>
                      <a:pt x="2731" y="2342"/>
                    </a:lnTo>
                    <a:lnTo>
                      <a:pt x="2734" y="2348"/>
                    </a:lnTo>
                    <a:lnTo>
                      <a:pt x="2736" y="2354"/>
                    </a:lnTo>
                    <a:lnTo>
                      <a:pt x="2736" y="2360"/>
                    </a:lnTo>
                    <a:lnTo>
                      <a:pt x="2736" y="2368"/>
                    </a:lnTo>
                    <a:lnTo>
                      <a:pt x="2734" y="2375"/>
                    </a:lnTo>
                    <a:lnTo>
                      <a:pt x="2732" y="2382"/>
                    </a:lnTo>
                    <a:lnTo>
                      <a:pt x="2730" y="2388"/>
                    </a:lnTo>
                    <a:lnTo>
                      <a:pt x="2725" y="2395"/>
                    </a:lnTo>
                    <a:lnTo>
                      <a:pt x="2722" y="2402"/>
                    </a:lnTo>
                    <a:lnTo>
                      <a:pt x="2714" y="2412"/>
                    </a:lnTo>
                    <a:lnTo>
                      <a:pt x="2706" y="2422"/>
                    </a:lnTo>
                    <a:lnTo>
                      <a:pt x="2685" y="2441"/>
                    </a:lnTo>
                    <a:lnTo>
                      <a:pt x="2663" y="2462"/>
                    </a:lnTo>
                    <a:lnTo>
                      <a:pt x="2641" y="2485"/>
                    </a:lnTo>
                    <a:lnTo>
                      <a:pt x="2623" y="2507"/>
                    </a:lnTo>
                    <a:lnTo>
                      <a:pt x="2614" y="2521"/>
                    </a:lnTo>
                    <a:lnTo>
                      <a:pt x="2603" y="2542"/>
                    </a:lnTo>
                    <a:lnTo>
                      <a:pt x="2588" y="2566"/>
                    </a:lnTo>
                    <a:lnTo>
                      <a:pt x="2572" y="2594"/>
                    </a:lnTo>
                    <a:lnTo>
                      <a:pt x="2557" y="2621"/>
                    </a:lnTo>
                    <a:lnTo>
                      <a:pt x="2540" y="2646"/>
                    </a:lnTo>
                    <a:lnTo>
                      <a:pt x="2533" y="2657"/>
                    </a:lnTo>
                    <a:lnTo>
                      <a:pt x="2525" y="2666"/>
                    </a:lnTo>
                    <a:lnTo>
                      <a:pt x="2518" y="2675"/>
                    </a:lnTo>
                    <a:lnTo>
                      <a:pt x="2511" y="2681"/>
                    </a:lnTo>
                    <a:lnTo>
                      <a:pt x="2505" y="2685"/>
                    </a:lnTo>
                    <a:lnTo>
                      <a:pt x="2497" y="2689"/>
                    </a:lnTo>
                    <a:lnTo>
                      <a:pt x="2490" y="2693"/>
                    </a:lnTo>
                    <a:lnTo>
                      <a:pt x="2483" y="2698"/>
                    </a:lnTo>
                    <a:lnTo>
                      <a:pt x="2466" y="2704"/>
                    </a:lnTo>
                    <a:lnTo>
                      <a:pt x="2450" y="2710"/>
                    </a:lnTo>
                    <a:lnTo>
                      <a:pt x="2432" y="2716"/>
                    </a:lnTo>
                    <a:lnTo>
                      <a:pt x="2414" y="2723"/>
                    </a:lnTo>
                    <a:lnTo>
                      <a:pt x="2397" y="2731"/>
                    </a:lnTo>
                    <a:lnTo>
                      <a:pt x="2380" y="2741"/>
                    </a:lnTo>
                    <a:lnTo>
                      <a:pt x="2373" y="2747"/>
                    </a:lnTo>
                    <a:lnTo>
                      <a:pt x="2367" y="2753"/>
                    </a:lnTo>
                    <a:lnTo>
                      <a:pt x="2362" y="2759"/>
                    </a:lnTo>
                    <a:lnTo>
                      <a:pt x="2358" y="2766"/>
                    </a:lnTo>
                    <a:lnTo>
                      <a:pt x="2355" y="2775"/>
                    </a:lnTo>
                    <a:lnTo>
                      <a:pt x="2352" y="2783"/>
                    </a:lnTo>
                    <a:lnTo>
                      <a:pt x="2350" y="2791"/>
                    </a:lnTo>
                    <a:lnTo>
                      <a:pt x="2348" y="2800"/>
                    </a:lnTo>
                    <a:lnTo>
                      <a:pt x="2344" y="2816"/>
                    </a:lnTo>
                    <a:lnTo>
                      <a:pt x="2342" y="2831"/>
                    </a:lnTo>
                    <a:lnTo>
                      <a:pt x="2339" y="2844"/>
                    </a:lnTo>
                    <a:lnTo>
                      <a:pt x="2336" y="2855"/>
                    </a:lnTo>
                    <a:lnTo>
                      <a:pt x="2333" y="2859"/>
                    </a:lnTo>
                    <a:lnTo>
                      <a:pt x="2330" y="2863"/>
                    </a:lnTo>
                    <a:lnTo>
                      <a:pt x="2326" y="2867"/>
                    </a:lnTo>
                    <a:lnTo>
                      <a:pt x="2322" y="2870"/>
                    </a:lnTo>
                    <a:lnTo>
                      <a:pt x="2311" y="2878"/>
                    </a:lnTo>
                    <a:lnTo>
                      <a:pt x="2299" y="2884"/>
                    </a:lnTo>
                    <a:lnTo>
                      <a:pt x="2287" y="2892"/>
                    </a:lnTo>
                    <a:lnTo>
                      <a:pt x="2276" y="2901"/>
                    </a:lnTo>
                    <a:lnTo>
                      <a:pt x="2271" y="2906"/>
                    </a:lnTo>
                    <a:lnTo>
                      <a:pt x="2265" y="2912"/>
                    </a:lnTo>
                    <a:lnTo>
                      <a:pt x="2261" y="2918"/>
                    </a:lnTo>
                    <a:lnTo>
                      <a:pt x="2257" y="2925"/>
                    </a:lnTo>
                    <a:lnTo>
                      <a:pt x="2245" y="2951"/>
                    </a:lnTo>
                    <a:lnTo>
                      <a:pt x="2236" y="2970"/>
                    </a:lnTo>
                    <a:lnTo>
                      <a:pt x="2231" y="2979"/>
                    </a:lnTo>
                    <a:lnTo>
                      <a:pt x="2227" y="2985"/>
                    </a:lnTo>
                    <a:lnTo>
                      <a:pt x="2222" y="2990"/>
                    </a:lnTo>
                    <a:lnTo>
                      <a:pt x="2214" y="2994"/>
                    </a:lnTo>
                    <a:lnTo>
                      <a:pt x="2207" y="2998"/>
                    </a:lnTo>
                    <a:lnTo>
                      <a:pt x="2201" y="3003"/>
                    </a:lnTo>
                    <a:lnTo>
                      <a:pt x="2195" y="3007"/>
                    </a:lnTo>
                    <a:lnTo>
                      <a:pt x="2189" y="3013"/>
                    </a:lnTo>
                    <a:lnTo>
                      <a:pt x="2185" y="3019"/>
                    </a:lnTo>
                    <a:lnTo>
                      <a:pt x="2182" y="3026"/>
                    </a:lnTo>
                    <a:lnTo>
                      <a:pt x="2181" y="3033"/>
                    </a:lnTo>
                    <a:lnTo>
                      <a:pt x="2182" y="3041"/>
                    </a:lnTo>
                    <a:lnTo>
                      <a:pt x="2192" y="3061"/>
                    </a:lnTo>
                    <a:lnTo>
                      <a:pt x="2205" y="3088"/>
                    </a:lnTo>
                    <a:lnTo>
                      <a:pt x="2212" y="3104"/>
                    </a:lnTo>
                    <a:lnTo>
                      <a:pt x="2219" y="3120"/>
                    </a:lnTo>
                    <a:lnTo>
                      <a:pt x="2221" y="3130"/>
                    </a:lnTo>
                    <a:lnTo>
                      <a:pt x="2223" y="3138"/>
                    </a:lnTo>
                    <a:lnTo>
                      <a:pt x="2224" y="3146"/>
                    </a:lnTo>
                    <a:lnTo>
                      <a:pt x="2224" y="3156"/>
                    </a:lnTo>
                    <a:lnTo>
                      <a:pt x="2224" y="3174"/>
                    </a:lnTo>
                    <a:lnTo>
                      <a:pt x="2224" y="3196"/>
                    </a:lnTo>
                    <a:lnTo>
                      <a:pt x="2224" y="3220"/>
                    </a:lnTo>
                    <a:lnTo>
                      <a:pt x="2225" y="3244"/>
                    </a:lnTo>
                    <a:lnTo>
                      <a:pt x="2226" y="3268"/>
                    </a:lnTo>
                    <a:lnTo>
                      <a:pt x="2228" y="3293"/>
                    </a:lnTo>
                    <a:lnTo>
                      <a:pt x="2232" y="3315"/>
                    </a:lnTo>
                    <a:lnTo>
                      <a:pt x="2236" y="3336"/>
                    </a:lnTo>
                    <a:lnTo>
                      <a:pt x="2240" y="3355"/>
                    </a:lnTo>
                    <a:lnTo>
                      <a:pt x="2245" y="3372"/>
                    </a:lnTo>
                    <a:lnTo>
                      <a:pt x="2247" y="3388"/>
                    </a:lnTo>
                    <a:lnTo>
                      <a:pt x="2248" y="3401"/>
                    </a:lnTo>
                    <a:lnTo>
                      <a:pt x="2248" y="3413"/>
                    </a:lnTo>
                    <a:lnTo>
                      <a:pt x="2247" y="3423"/>
                    </a:lnTo>
                    <a:lnTo>
                      <a:pt x="2245" y="3431"/>
                    </a:lnTo>
                    <a:lnTo>
                      <a:pt x="2241" y="3437"/>
                    </a:lnTo>
                    <a:lnTo>
                      <a:pt x="2231" y="3445"/>
                    </a:lnTo>
                    <a:lnTo>
                      <a:pt x="2209" y="3460"/>
                    </a:lnTo>
                    <a:lnTo>
                      <a:pt x="2179" y="3479"/>
                    </a:lnTo>
                    <a:lnTo>
                      <a:pt x="2146" y="3501"/>
                    </a:lnTo>
                    <a:lnTo>
                      <a:pt x="2112" y="3525"/>
                    </a:lnTo>
                    <a:lnTo>
                      <a:pt x="2083" y="3549"/>
                    </a:lnTo>
                    <a:lnTo>
                      <a:pt x="2071" y="3560"/>
                    </a:lnTo>
                    <a:lnTo>
                      <a:pt x="2060" y="3570"/>
                    </a:lnTo>
                    <a:lnTo>
                      <a:pt x="2053" y="3579"/>
                    </a:lnTo>
                    <a:lnTo>
                      <a:pt x="2049" y="3588"/>
                    </a:lnTo>
                    <a:lnTo>
                      <a:pt x="2047" y="3596"/>
                    </a:lnTo>
                    <a:lnTo>
                      <a:pt x="2045" y="3603"/>
                    </a:lnTo>
                    <a:lnTo>
                      <a:pt x="2045" y="3610"/>
                    </a:lnTo>
                    <a:lnTo>
                      <a:pt x="2045" y="3617"/>
                    </a:lnTo>
                    <a:lnTo>
                      <a:pt x="2047" y="3629"/>
                    </a:lnTo>
                    <a:lnTo>
                      <a:pt x="2050" y="3641"/>
                    </a:lnTo>
                    <a:lnTo>
                      <a:pt x="2053" y="3653"/>
                    </a:lnTo>
                    <a:lnTo>
                      <a:pt x="2056" y="3664"/>
                    </a:lnTo>
                    <a:lnTo>
                      <a:pt x="2058" y="3675"/>
                    </a:lnTo>
                    <a:lnTo>
                      <a:pt x="2058" y="3687"/>
                    </a:lnTo>
                    <a:lnTo>
                      <a:pt x="2056" y="3720"/>
                    </a:lnTo>
                    <a:lnTo>
                      <a:pt x="2054" y="3763"/>
                    </a:lnTo>
                    <a:lnTo>
                      <a:pt x="2053" y="3784"/>
                    </a:lnTo>
                    <a:lnTo>
                      <a:pt x="2050" y="3803"/>
                    </a:lnTo>
                    <a:lnTo>
                      <a:pt x="2049" y="3810"/>
                    </a:lnTo>
                    <a:lnTo>
                      <a:pt x="2047" y="3818"/>
                    </a:lnTo>
                    <a:lnTo>
                      <a:pt x="2045" y="3822"/>
                    </a:lnTo>
                    <a:lnTo>
                      <a:pt x="2043" y="3825"/>
                    </a:lnTo>
                    <a:lnTo>
                      <a:pt x="2040" y="3827"/>
                    </a:lnTo>
                    <a:lnTo>
                      <a:pt x="2034" y="3829"/>
                    </a:lnTo>
                    <a:lnTo>
                      <a:pt x="2029" y="3830"/>
                    </a:lnTo>
                    <a:lnTo>
                      <a:pt x="2022" y="3830"/>
                    </a:lnTo>
                    <a:lnTo>
                      <a:pt x="2007" y="3831"/>
                    </a:lnTo>
                    <a:lnTo>
                      <a:pt x="1991" y="3832"/>
                    </a:lnTo>
                    <a:lnTo>
                      <a:pt x="1974" y="3833"/>
                    </a:lnTo>
                    <a:lnTo>
                      <a:pt x="1959" y="3838"/>
                    </a:lnTo>
                    <a:lnTo>
                      <a:pt x="1954" y="3840"/>
                    </a:lnTo>
                    <a:lnTo>
                      <a:pt x="1949" y="3843"/>
                    </a:lnTo>
                    <a:lnTo>
                      <a:pt x="1945" y="3847"/>
                    </a:lnTo>
                    <a:lnTo>
                      <a:pt x="1943" y="3852"/>
                    </a:lnTo>
                    <a:lnTo>
                      <a:pt x="1941" y="3866"/>
                    </a:lnTo>
                    <a:lnTo>
                      <a:pt x="1939" y="3882"/>
                    </a:lnTo>
                    <a:lnTo>
                      <a:pt x="1938" y="3901"/>
                    </a:lnTo>
                    <a:lnTo>
                      <a:pt x="1937" y="3920"/>
                    </a:lnTo>
                    <a:lnTo>
                      <a:pt x="1935" y="3937"/>
                    </a:lnTo>
                    <a:lnTo>
                      <a:pt x="1932" y="3954"/>
                    </a:lnTo>
                    <a:lnTo>
                      <a:pt x="1931" y="3961"/>
                    </a:lnTo>
                    <a:lnTo>
                      <a:pt x="1928" y="3968"/>
                    </a:lnTo>
                    <a:lnTo>
                      <a:pt x="1925" y="3973"/>
                    </a:lnTo>
                    <a:lnTo>
                      <a:pt x="1922" y="3977"/>
                    </a:lnTo>
                    <a:lnTo>
                      <a:pt x="1914" y="3983"/>
                    </a:lnTo>
                    <a:lnTo>
                      <a:pt x="1904" y="3986"/>
                    </a:lnTo>
                    <a:lnTo>
                      <a:pt x="1895" y="3990"/>
                    </a:lnTo>
                    <a:lnTo>
                      <a:pt x="1887" y="3993"/>
                    </a:lnTo>
                    <a:lnTo>
                      <a:pt x="1882" y="3994"/>
                    </a:lnTo>
                    <a:lnTo>
                      <a:pt x="1878" y="3996"/>
                    </a:lnTo>
                    <a:lnTo>
                      <a:pt x="1875" y="3998"/>
                    </a:lnTo>
                    <a:lnTo>
                      <a:pt x="1872" y="4001"/>
                    </a:lnTo>
                    <a:lnTo>
                      <a:pt x="1869" y="4004"/>
                    </a:lnTo>
                    <a:lnTo>
                      <a:pt x="1867" y="4008"/>
                    </a:lnTo>
                    <a:lnTo>
                      <a:pt x="1866" y="4013"/>
                    </a:lnTo>
                    <a:lnTo>
                      <a:pt x="1865" y="4020"/>
                    </a:lnTo>
                    <a:lnTo>
                      <a:pt x="1863" y="4044"/>
                    </a:lnTo>
                    <a:lnTo>
                      <a:pt x="1860" y="4063"/>
                    </a:lnTo>
                    <a:lnTo>
                      <a:pt x="1856" y="4072"/>
                    </a:lnTo>
                    <a:lnTo>
                      <a:pt x="1853" y="4079"/>
                    </a:lnTo>
                    <a:lnTo>
                      <a:pt x="1849" y="4085"/>
                    </a:lnTo>
                    <a:lnTo>
                      <a:pt x="1845" y="4092"/>
                    </a:lnTo>
                    <a:lnTo>
                      <a:pt x="1837" y="4098"/>
                    </a:lnTo>
                    <a:lnTo>
                      <a:pt x="1824" y="4105"/>
                    </a:lnTo>
                    <a:lnTo>
                      <a:pt x="1807" y="4114"/>
                    </a:lnTo>
                    <a:lnTo>
                      <a:pt x="1789" y="4123"/>
                    </a:lnTo>
                    <a:lnTo>
                      <a:pt x="1767" y="4132"/>
                    </a:lnTo>
                    <a:lnTo>
                      <a:pt x="1743" y="4139"/>
                    </a:lnTo>
                    <a:lnTo>
                      <a:pt x="1732" y="4142"/>
                    </a:lnTo>
                    <a:lnTo>
                      <a:pt x="1719" y="4144"/>
                    </a:lnTo>
                    <a:lnTo>
                      <a:pt x="1707" y="4146"/>
                    </a:lnTo>
                    <a:lnTo>
                      <a:pt x="1695" y="4146"/>
                    </a:lnTo>
                    <a:lnTo>
                      <a:pt x="1665" y="4147"/>
                    </a:lnTo>
                    <a:lnTo>
                      <a:pt x="1626" y="4149"/>
                    </a:lnTo>
                    <a:lnTo>
                      <a:pt x="1583" y="4152"/>
                    </a:lnTo>
                    <a:lnTo>
                      <a:pt x="1538" y="4155"/>
                    </a:lnTo>
                    <a:lnTo>
                      <a:pt x="1494" y="4159"/>
                    </a:lnTo>
                    <a:lnTo>
                      <a:pt x="1456" y="4163"/>
                    </a:lnTo>
                    <a:lnTo>
                      <a:pt x="1425" y="4168"/>
                    </a:lnTo>
                    <a:lnTo>
                      <a:pt x="1407" y="4171"/>
                    </a:lnTo>
                    <a:lnTo>
                      <a:pt x="1404" y="4172"/>
                    </a:lnTo>
                    <a:lnTo>
                      <a:pt x="1401" y="4172"/>
                    </a:lnTo>
                    <a:lnTo>
                      <a:pt x="1398" y="4171"/>
                    </a:lnTo>
                    <a:lnTo>
                      <a:pt x="1395" y="4170"/>
                    </a:lnTo>
                    <a:lnTo>
                      <a:pt x="1390" y="4165"/>
                    </a:lnTo>
                    <a:lnTo>
                      <a:pt x="1385" y="4159"/>
                    </a:lnTo>
                    <a:lnTo>
                      <a:pt x="1380" y="4151"/>
                    </a:lnTo>
                    <a:lnTo>
                      <a:pt x="1376" y="4142"/>
                    </a:lnTo>
                    <a:lnTo>
                      <a:pt x="1370" y="4131"/>
                    </a:lnTo>
                    <a:lnTo>
                      <a:pt x="1366" y="4120"/>
                    </a:lnTo>
                    <a:lnTo>
                      <a:pt x="1359" y="4097"/>
                    </a:lnTo>
                    <a:lnTo>
                      <a:pt x="1353" y="4073"/>
                    </a:lnTo>
                    <a:lnTo>
                      <a:pt x="1349" y="4053"/>
                    </a:lnTo>
                    <a:lnTo>
                      <a:pt x="1345" y="4038"/>
                    </a:lnTo>
                    <a:lnTo>
                      <a:pt x="1344" y="4034"/>
                    </a:lnTo>
                    <a:lnTo>
                      <a:pt x="1341" y="4030"/>
                    </a:lnTo>
                    <a:lnTo>
                      <a:pt x="1338" y="4026"/>
                    </a:lnTo>
                    <a:lnTo>
                      <a:pt x="1335" y="4023"/>
                    </a:lnTo>
                    <a:lnTo>
                      <a:pt x="1326" y="4019"/>
                    </a:lnTo>
                    <a:lnTo>
                      <a:pt x="1315" y="4016"/>
                    </a:lnTo>
                    <a:lnTo>
                      <a:pt x="1304" y="4011"/>
                    </a:lnTo>
                    <a:lnTo>
                      <a:pt x="1294" y="4006"/>
                    </a:lnTo>
                    <a:lnTo>
                      <a:pt x="1290" y="4003"/>
                    </a:lnTo>
                    <a:lnTo>
                      <a:pt x="1287" y="3999"/>
                    </a:lnTo>
                    <a:lnTo>
                      <a:pt x="1284" y="3995"/>
                    </a:lnTo>
                    <a:lnTo>
                      <a:pt x="1282" y="3988"/>
                    </a:lnTo>
                    <a:lnTo>
                      <a:pt x="1278" y="3959"/>
                    </a:lnTo>
                    <a:lnTo>
                      <a:pt x="1274" y="3924"/>
                    </a:lnTo>
                    <a:lnTo>
                      <a:pt x="1270" y="3906"/>
                    </a:lnTo>
                    <a:lnTo>
                      <a:pt x="1267" y="3892"/>
                    </a:lnTo>
                    <a:lnTo>
                      <a:pt x="1265" y="3885"/>
                    </a:lnTo>
                    <a:lnTo>
                      <a:pt x="1262" y="3880"/>
                    </a:lnTo>
                    <a:lnTo>
                      <a:pt x="1260" y="3876"/>
                    </a:lnTo>
                    <a:lnTo>
                      <a:pt x="1257" y="3872"/>
                    </a:lnTo>
                    <a:lnTo>
                      <a:pt x="1253" y="3869"/>
                    </a:lnTo>
                    <a:lnTo>
                      <a:pt x="1250" y="3866"/>
                    </a:lnTo>
                    <a:lnTo>
                      <a:pt x="1247" y="3860"/>
                    </a:lnTo>
                    <a:lnTo>
                      <a:pt x="1244" y="3855"/>
                    </a:lnTo>
                    <a:lnTo>
                      <a:pt x="1238" y="3843"/>
                    </a:lnTo>
                    <a:lnTo>
                      <a:pt x="1234" y="3829"/>
                    </a:lnTo>
                    <a:lnTo>
                      <a:pt x="1227" y="3800"/>
                    </a:lnTo>
                    <a:lnTo>
                      <a:pt x="1223" y="3777"/>
                    </a:lnTo>
                    <a:lnTo>
                      <a:pt x="1222" y="3773"/>
                    </a:lnTo>
                    <a:lnTo>
                      <a:pt x="1219" y="3769"/>
                    </a:lnTo>
                    <a:lnTo>
                      <a:pt x="1217" y="3767"/>
                    </a:lnTo>
                    <a:lnTo>
                      <a:pt x="1215" y="3765"/>
                    </a:lnTo>
                    <a:lnTo>
                      <a:pt x="1209" y="3762"/>
                    </a:lnTo>
                    <a:lnTo>
                      <a:pt x="1203" y="3757"/>
                    </a:lnTo>
                    <a:lnTo>
                      <a:pt x="1199" y="3755"/>
                    </a:lnTo>
                    <a:lnTo>
                      <a:pt x="1196" y="3752"/>
                    </a:lnTo>
                    <a:lnTo>
                      <a:pt x="1192" y="3748"/>
                    </a:lnTo>
                    <a:lnTo>
                      <a:pt x="1189" y="3743"/>
                    </a:lnTo>
                    <a:lnTo>
                      <a:pt x="1186" y="3737"/>
                    </a:lnTo>
                    <a:lnTo>
                      <a:pt x="1183" y="3728"/>
                    </a:lnTo>
                    <a:lnTo>
                      <a:pt x="1181" y="3719"/>
                    </a:lnTo>
                    <a:lnTo>
                      <a:pt x="1179" y="3707"/>
                    </a:lnTo>
                    <a:lnTo>
                      <a:pt x="1176" y="3683"/>
                    </a:lnTo>
                    <a:lnTo>
                      <a:pt x="1171" y="3661"/>
                    </a:lnTo>
                    <a:lnTo>
                      <a:pt x="1166" y="3649"/>
                    </a:lnTo>
                    <a:lnTo>
                      <a:pt x="1163" y="3638"/>
                    </a:lnTo>
                    <a:lnTo>
                      <a:pt x="1158" y="3627"/>
                    </a:lnTo>
                    <a:lnTo>
                      <a:pt x="1154" y="3617"/>
                    </a:lnTo>
                    <a:lnTo>
                      <a:pt x="1141" y="3597"/>
                    </a:lnTo>
                    <a:lnTo>
                      <a:pt x="1128" y="3579"/>
                    </a:lnTo>
                    <a:lnTo>
                      <a:pt x="1118" y="3564"/>
                    </a:lnTo>
                    <a:lnTo>
                      <a:pt x="1110" y="3550"/>
                    </a:lnTo>
                    <a:lnTo>
                      <a:pt x="1107" y="3544"/>
                    </a:lnTo>
                    <a:lnTo>
                      <a:pt x="1106" y="3536"/>
                    </a:lnTo>
                    <a:lnTo>
                      <a:pt x="1105" y="3525"/>
                    </a:lnTo>
                    <a:lnTo>
                      <a:pt x="1104" y="3514"/>
                    </a:lnTo>
                    <a:lnTo>
                      <a:pt x="1103" y="3489"/>
                    </a:lnTo>
                    <a:lnTo>
                      <a:pt x="1104" y="3461"/>
                    </a:lnTo>
                    <a:lnTo>
                      <a:pt x="1106" y="3434"/>
                    </a:lnTo>
                    <a:lnTo>
                      <a:pt x="1109" y="3408"/>
                    </a:lnTo>
                    <a:lnTo>
                      <a:pt x="1112" y="3387"/>
                    </a:lnTo>
                    <a:lnTo>
                      <a:pt x="1116" y="3371"/>
                    </a:lnTo>
                    <a:lnTo>
                      <a:pt x="1119" y="3365"/>
                    </a:lnTo>
                    <a:lnTo>
                      <a:pt x="1122" y="3360"/>
                    </a:lnTo>
                    <a:lnTo>
                      <a:pt x="1127" y="3353"/>
                    </a:lnTo>
                    <a:lnTo>
                      <a:pt x="1132" y="3347"/>
                    </a:lnTo>
                    <a:lnTo>
                      <a:pt x="1144" y="3335"/>
                    </a:lnTo>
                    <a:lnTo>
                      <a:pt x="1156" y="3321"/>
                    </a:lnTo>
                    <a:lnTo>
                      <a:pt x="1161" y="3314"/>
                    </a:lnTo>
                    <a:lnTo>
                      <a:pt x="1167" y="3306"/>
                    </a:lnTo>
                    <a:lnTo>
                      <a:pt x="1173" y="3296"/>
                    </a:lnTo>
                    <a:lnTo>
                      <a:pt x="1177" y="3287"/>
                    </a:lnTo>
                    <a:lnTo>
                      <a:pt x="1181" y="3277"/>
                    </a:lnTo>
                    <a:lnTo>
                      <a:pt x="1183" y="3266"/>
                    </a:lnTo>
                    <a:lnTo>
                      <a:pt x="1184" y="3255"/>
                    </a:lnTo>
                    <a:lnTo>
                      <a:pt x="1184" y="3242"/>
                    </a:lnTo>
                    <a:lnTo>
                      <a:pt x="1182" y="3219"/>
                    </a:lnTo>
                    <a:lnTo>
                      <a:pt x="1178" y="3203"/>
                    </a:lnTo>
                    <a:lnTo>
                      <a:pt x="1174" y="3190"/>
                    </a:lnTo>
                    <a:lnTo>
                      <a:pt x="1168" y="3181"/>
                    </a:lnTo>
                    <a:lnTo>
                      <a:pt x="1163" y="3174"/>
                    </a:lnTo>
                    <a:lnTo>
                      <a:pt x="1159" y="3167"/>
                    </a:lnTo>
                    <a:lnTo>
                      <a:pt x="1155" y="3160"/>
                    </a:lnTo>
                    <a:lnTo>
                      <a:pt x="1152" y="3152"/>
                    </a:lnTo>
                    <a:lnTo>
                      <a:pt x="1151" y="3132"/>
                    </a:lnTo>
                    <a:lnTo>
                      <a:pt x="1150" y="3112"/>
                    </a:lnTo>
                    <a:lnTo>
                      <a:pt x="1148" y="3102"/>
                    </a:lnTo>
                    <a:lnTo>
                      <a:pt x="1144" y="3090"/>
                    </a:lnTo>
                    <a:lnTo>
                      <a:pt x="1137" y="3078"/>
                    </a:lnTo>
                    <a:lnTo>
                      <a:pt x="1128" y="3063"/>
                    </a:lnTo>
                    <a:lnTo>
                      <a:pt x="1118" y="3050"/>
                    </a:lnTo>
                    <a:lnTo>
                      <a:pt x="1109" y="3040"/>
                    </a:lnTo>
                    <a:lnTo>
                      <a:pt x="1102" y="3033"/>
                    </a:lnTo>
                    <a:lnTo>
                      <a:pt x="1097" y="3028"/>
                    </a:lnTo>
                    <a:lnTo>
                      <a:pt x="1090" y="3023"/>
                    </a:lnTo>
                    <a:lnTo>
                      <a:pt x="1084" y="3020"/>
                    </a:lnTo>
                    <a:lnTo>
                      <a:pt x="1077" y="3017"/>
                    </a:lnTo>
                    <a:lnTo>
                      <a:pt x="1068" y="3013"/>
                    </a:lnTo>
                    <a:lnTo>
                      <a:pt x="1062" y="3011"/>
                    </a:lnTo>
                    <a:lnTo>
                      <a:pt x="1057" y="3007"/>
                    </a:lnTo>
                    <a:lnTo>
                      <a:pt x="1053" y="3002"/>
                    </a:lnTo>
                    <a:lnTo>
                      <a:pt x="1049" y="2995"/>
                    </a:lnTo>
                    <a:lnTo>
                      <a:pt x="1040" y="2982"/>
                    </a:lnTo>
                    <a:lnTo>
                      <a:pt x="1034" y="2966"/>
                    </a:lnTo>
                    <a:lnTo>
                      <a:pt x="1029" y="2950"/>
                    </a:lnTo>
                    <a:lnTo>
                      <a:pt x="1025" y="2934"/>
                    </a:lnTo>
                    <a:lnTo>
                      <a:pt x="1023" y="2919"/>
                    </a:lnTo>
                    <a:lnTo>
                      <a:pt x="1021" y="2908"/>
                    </a:lnTo>
                    <a:lnTo>
                      <a:pt x="1021" y="2878"/>
                    </a:lnTo>
                    <a:lnTo>
                      <a:pt x="1022" y="2835"/>
                    </a:lnTo>
                    <a:lnTo>
                      <a:pt x="1023" y="2813"/>
                    </a:lnTo>
                    <a:lnTo>
                      <a:pt x="1023" y="2792"/>
                    </a:lnTo>
                    <a:lnTo>
                      <a:pt x="1023" y="2776"/>
                    </a:lnTo>
                    <a:lnTo>
                      <a:pt x="1022" y="2763"/>
                    </a:lnTo>
                    <a:lnTo>
                      <a:pt x="1020" y="2759"/>
                    </a:lnTo>
                    <a:lnTo>
                      <a:pt x="1018" y="2754"/>
                    </a:lnTo>
                    <a:lnTo>
                      <a:pt x="1014" y="2749"/>
                    </a:lnTo>
                    <a:lnTo>
                      <a:pt x="1010" y="2743"/>
                    </a:lnTo>
                    <a:lnTo>
                      <a:pt x="1002" y="2732"/>
                    </a:lnTo>
                    <a:lnTo>
                      <a:pt x="992" y="2721"/>
                    </a:lnTo>
                    <a:lnTo>
                      <a:pt x="980" y="2710"/>
                    </a:lnTo>
                    <a:lnTo>
                      <a:pt x="970" y="2701"/>
                    </a:lnTo>
                    <a:lnTo>
                      <a:pt x="959" y="2695"/>
                    </a:lnTo>
                    <a:lnTo>
                      <a:pt x="952" y="2689"/>
                    </a:lnTo>
                    <a:lnTo>
                      <a:pt x="944" y="2687"/>
                    </a:lnTo>
                    <a:lnTo>
                      <a:pt x="933" y="2686"/>
                    </a:lnTo>
                    <a:lnTo>
                      <a:pt x="922" y="2686"/>
                    </a:lnTo>
                    <a:lnTo>
                      <a:pt x="908" y="2687"/>
                    </a:lnTo>
                    <a:lnTo>
                      <a:pt x="896" y="2687"/>
                    </a:lnTo>
                    <a:lnTo>
                      <a:pt x="884" y="2688"/>
                    </a:lnTo>
                    <a:lnTo>
                      <a:pt x="874" y="2688"/>
                    </a:lnTo>
                    <a:lnTo>
                      <a:pt x="866" y="2687"/>
                    </a:lnTo>
                    <a:lnTo>
                      <a:pt x="858" y="2685"/>
                    </a:lnTo>
                    <a:lnTo>
                      <a:pt x="851" y="2680"/>
                    </a:lnTo>
                    <a:lnTo>
                      <a:pt x="842" y="2674"/>
                    </a:lnTo>
                    <a:lnTo>
                      <a:pt x="832" y="2664"/>
                    </a:lnTo>
                    <a:lnTo>
                      <a:pt x="810" y="2642"/>
                    </a:lnTo>
                    <a:lnTo>
                      <a:pt x="786" y="2615"/>
                    </a:lnTo>
                    <a:lnTo>
                      <a:pt x="779" y="2609"/>
                    </a:lnTo>
                    <a:lnTo>
                      <a:pt x="772" y="2603"/>
                    </a:lnTo>
                    <a:lnTo>
                      <a:pt x="765" y="2598"/>
                    </a:lnTo>
                    <a:lnTo>
                      <a:pt x="757" y="2593"/>
                    </a:lnTo>
                    <a:lnTo>
                      <a:pt x="750" y="2589"/>
                    </a:lnTo>
                    <a:lnTo>
                      <a:pt x="743" y="2586"/>
                    </a:lnTo>
                    <a:lnTo>
                      <a:pt x="736" y="2583"/>
                    </a:lnTo>
                    <a:lnTo>
                      <a:pt x="729" y="2582"/>
                    </a:lnTo>
                    <a:lnTo>
                      <a:pt x="722" y="2581"/>
                    </a:lnTo>
                    <a:lnTo>
                      <a:pt x="716" y="2580"/>
                    </a:lnTo>
                    <a:lnTo>
                      <a:pt x="710" y="2580"/>
                    </a:lnTo>
                    <a:lnTo>
                      <a:pt x="704" y="2581"/>
                    </a:lnTo>
                    <a:lnTo>
                      <a:pt x="699" y="2582"/>
                    </a:lnTo>
                    <a:lnTo>
                      <a:pt x="694" y="2584"/>
                    </a:lnTo>
                    <a:lnTo>
                      <a:pt x="690" y="2586"/>
                    </a:lnTo>
                    <a:lnTo>
                      <a:pt x="687" y="2588"/>
                    </a:lnTo>
                    <a:lnTo>
                      <a:pt x="682" y="2591"/>
                    </a:lnTo>
                    <a:lnTo>
                      <a:pt x="677" y="2594"/>
                    </a:lnTo>
                    <a:lnTo>
                      <a:pt x="671" y="2595"/>
                    </a:lnTo>
                    <a:lnTo>
                      <a:pt x="664" y="2597"/>
                    </a:lnTo>
                    <a:lnTo>
                      <a:pt x="647" y="2598"/>
                    </a:lnTo>
                    <a:lnTo>
                      <a:pt x="629" y="2599"/>
                    </a:lnTo>
                    <a:lnTo>
                      <a:pt x="611" y="2599"/>
                    </a:lnTo>
                    <a:lnTo>
                      <a:pt x="593" y="2598"/>
                    </a:lnTo>
                    <a:lnTo>
                      <a:pt x="576" y="2597"/>
                    </a:lnTo>
                    <a:lnTo>
                      <a:pt x="563" y="2595"/>
                    </a:lnTo>
                    <a:lnTo>
                      <a:pt x="536" y="2590"/>
                    </a:lnTo>
                    <a:lnTo>
                      <a:pt x="505" y="2587"/>
                    </a:lnTo>
                    <a:lnTo>
                      <a:pt x="490" y="2586"/>
                    </a:lnTo>
                    <a:lnTo>
                      <a:pt x="476" y="2588"/>
                    </a:lnTo>
                    <a:lnTo>
                      <a:pt x="471" y="2589"/>
                    </a:lnTo>
                    <a:lnTo>
                      <a:pt x="467" y="2591"/>
                    </a:lnTo>
                    <a:lnTo>
                      <a:pt x="463" y="2595"/>
                    </a:lnTo>
                    <a:lnTo>
                      <a:pt x="461" y="2598"/>
                    </a:lnTo>
                    <a:lnTo>
                      <a:pt x="452" y="2614"/>
                    </a:lnTo>
                    <a:lnTo>
                      <a:pt x="445" y="2629"/>
                    </a:lnTo>
                    <a:lnTo>
                      <a:pt x="439" y="2639"/>
                    </a:lnTo>
                    <a:lnTo>
                      <a:pt x="436" y="2644"/>
                    </a:lnTo>
                    <a:lnTo>
                      <a:pt x="364" y="2647"/>
                    </a:lnTo>
                    <a:lnTo>
                      <a:pt x="353" y="2633"/>
                    </a:lnTo>
                    <a:lnTo>
                      <a:pt x="327" y="2603"/>
                    </a:lnTo>
                    <a:lnTo>
                      <a:pt x="310" y="2584"/>
                    </a:lnTo>
                    <a:lnTo>
                      <a:pt x="294" y="2568"/>
                    </a:lnTo>
                    <a:lnTo>
                      <a:pt x="279" y="2552"/>
                    </a:lnTo>
                    <a:lnTo>
                      <a:pt x="265" y="2540"/>
                    </a:lnTo>
                    <a:lnTo>
                      <a:pt x="240" y="2523"/>
                    </a:lnTo>
                    <a:lnTo>
                      <a:pt x="214" y="2506"/>
                    </a:lnTo>
                    <a:lnTo>
                      <a:pt x="203" y="2500"/>
                    </a:lnTo>
                    <a:lnTo>
                      <a:pt x="193" y="2494"/>
                    </a:lnTo>
                    <a:lnTo>
                      <a:pt x="186" y="2487"/>
                    </a:lnTo>
                    <a:lnTo>
                      <a:pt x="182" y="2483"/>
                    </a:lnTo>
                    <a:lnTo>
                      <a:pt x="174" y="2467"/>
                    </a:lnTo>
                    <a:lnTo>
                      <a:pt x="162" y="2439"/>
                    </a:lnTo>
                    <a:lnTo>
                      <a:pt x="152" y="2416"/>
                    </a:lnTo>
                    <a:lnTo>
                      <a:pt x="147" y="2404"/>
                    </a:lnTo>
                    <a:lnTo>
                      <a:pt x="79" y="2402"/>
                    </a:lnTo>
                    <a:lnTo>
                      <a:pt x="77" y="2392"/>
                    </a:lnTo>
                    <a:lnTo>
                      <a:pt x="71" y="2367"/>
                    </a:lnTo>
                    <a:lnTo>
                      <a:pt x="66" y="2352"/>
                    </a:lnTo>
                    <a:lnTo>
                      <a:pt x="61" y="2339"/>
                    </a:lnTo>
                    <a:lnTo>
                      <a:pt x="56" y="2326"/>
                    </a:lnTo>
                    <a:lnTo>
                      <a:pt x="50" y="2316"/>
                    </a:lnTo>
                    <a:lnTo>
                      <a:pt x="46" y="2314"/>
                    </a:lnTo>
                    <a:lnTo>
                      <a:pt x="40" y="2311"/>
                    </a:lnTo>
                    <a:lnTo>
                      <a:pt x="35" y="2310"/>
                    </a:lnTo>
                    <a:lnTo>
                      <a:pt x="29" y="2308"/>
                    </a:lnTo>
                    <a:lnTo>
                      <a:pt x="24" y="2306"/>
                    </a:lnTo>
                    <a:lnTo>
                      <a:pt x="17" y="2303"/>
                    </a:lnTo>
                    <a:lnTo>
                      <a:pt x="15" y="2301"/>
                    </a:lnTo>
                    <a:lnTo>
                      <a:pt x="12" y="2299"/>
                    </a:lnTo>
                    <a:lnTo>
                      <a:pt x="10" y="2295"/>
                    </a:lnTo>
                    <a:lnTo>
                      <a:pt x="8" y="2292"/>
                    </a:lnTo>
                    <a:lnTo>
                      <a:pt x="5" y="2280"/>
                    </a:lnTo>
                    <a:lnTo>
                      <a:pt x="2" y="2267"/>
                    </a:lnTo>
                    <a:lnTo>
                      <a:pt x="1" y="2252"/>
                    </a:lnTo>
                    <a:lnTo>
                      <a:pt x="0" y="2238"/>
                    </a:lnTo>
                    <a:lnTo>
                      <a:pt x="0" y="2210"/>
                    </a:lnTo>
                    <a:lnTo>
                      <a:pt x="1" y="2194"/>
                    </a:lnTo>
                    <a:lnTo>
                      <a:pt x="1" y="2191"/>
                    </a:lnTo>
                    <a:lnTo>
                      <a:pt x="3" y="2188"/>
                    </a:lnTo>
                    <a:lnTo>
                      <a:pt x="5" y="2184"/>
                    </a:lnTo>
                    <a:lnTo>
                      <a:pt x="8" y="2182"/>
                    </a:lnTo>
                    <a:lnTo>
                      <a:pt x="15" y="2179"/>
                    </a:lnTo>
                    <a:lnTo>
                      <a:pt x="25" y="2177"/>
                    </a:lnTo>
                    <a:lnTo>
                      <a:pt x="33" y="2176"/>
                    </a:lnTo>
                    <a:lnTo>
                      <a:pt x="40" y="2174"/>
                    </a:lnTo>
                    <a:lnTo>
                      <a:pt x="43" y="2173"/>
                    </a:lnTo>
                    <a:lnTo>
                      <a:pt x="46" y="2171"/>
                    </a:lnTo>
                    <a:lnTo>
                      <a:pt x="48" y="2170"/>
                    </a:lnTo>
                    <a:lnTo>
                      <a:pt x="48" y="2167"/>
                    </a:lnTo>
                    <a:lnTo>
                      <a:pt x="48" y="2149"/>
                    </a:lnTo>
                    <a:lnTo>
                      <a:pt x="49" y="2112"/>
                    </a:lnTo>
                    <a:lnTo>
                      <a:pt x="49" y="2061"/>
                    </a:lnTo>
                    <a:lnTo>
                      <a:pt x="49" y="2003"/>
                    </a:lnTo>
                    <a:lnTo>
                      <a:pt x="49" y="1945"/>
                    </a:lnTo>
                    <a:lnTo>
                      <a:pt x="50" y="1894"/>
                    </a:lnTo>
                    <a:lnTo>
                      <a:pt x="51" y="1857"/>
                    </a:lnTo>
                    <a:lnTo>
                      <a:pt x="52" y="1839"/>
                    </a:lnTo>
                    <a:lnTo>
                      <a:pt x="56" y="1832"/>
                    </a:lnTo>
                    <a:lnTo>
                      <a:pt x="65" y="1820"/>
                    </a:lnTo>
                    <a:lnTo>
                      <a:pt x="78" y="1804"/>
                    </a:lnTo>
                    <a:lnTo>
                      <a:pt x="91" y="1788"/>
                    </a:lnTo>
                    <a:lnTo>
                      <a:pt x="122" y="1752"/>
                    </a:lnTo>
                    <a:lnTo>
                      <a:pt x="145" y="1726"/>
                    </a:lnTo>
                    <a:lnTo>
                      <a:pt x="176" y="1698"/>
                    </a:lnTo>
                    <a:lnTo>
                      <a:pt x="219" y="1659"/>
                    </a:lnTo>
                    <a:lnTo>
                      <a:pt x="241" y="1640"/>
                    </a:lnTo>
                    <a:lnTo>
                      <a:pt x="260" y="1622"/>
                    </a:lnTo>
                    <a:lnTo>
                      <a:pt x="267" y="1615"/>
                    </a:lnTo>
                    <a:lnTo>
                      <a:pt x="272" y="1608"/>
                    </a:lnTo>
                    <a:lnTo>
                      <a:pt x="277" y="1603"/>
                    </a:lnTo>
                    <a:lnTo>
                      <a:pt x="279" y="1599"/>
                    </a:lnTo>
                    <a:lnTo>
                      <a:pt x="281" y="1575"/>
                    </a:lnTo>
                    <a:lnTo>
                      <a:pt x="281" y="1536"/>
                    </a:lnTo>
                    <a:lnTo>
                      <a:pt x="282" y="1515"/>
                    </a:lnTo>
                    <a:lnTo>
                      <a:pt x="283" y="1496"/>
                    </a:lnTo>
                    <a:lnTo>
                      <a:pt x="284" y="1488"/>
                    </a:lnTo>
                    <a:lnTo>
                      <a:pt x="286" y="1482"/>
                    </a:lnTo>
                    <a:lnTo>
                      <a:pt x="287" y="1476"/>
                    </a:lnTo>
                    <a:lnTo>
                      <a:pt x="290" y="1472"/>
                    </a:lnTo>
                    <a:lnTo>
                      <a:pt x="306" y="1454"/>
                    </a:lnTo>
                    <a:lnTo>
                      <a:pt x="329" y="1426"/>
                    </a:lnTo>
                    <a:lnTo>
                      <a:pt x="341" y="1412"/>
                    </a:lnTo>
                    <a:lnTo>
                      <a:pt x="354" y="1401"/>
                    </a:lnTo>
                    <a:lnTo>
                      <a:pt x="359" y="1396"/>
                    </a:lnTo>
                    <a:lnTo>
                      <a:pt x="364" y="1393"/>
                    </a:lnTo>
                    <a:lnTo>
                      <a:pt x="369" y="1390"/>
                    </a:lnTo>
                    <a:lnTo>
                      <a:pt x="373" y="1389"/>
                    </a:lnTo>
                    <a:lnTo>
                      <a:pt x="390" y="1389"/>
                    </a:lnTo>
                    <a:lnTo>
                      <a:pt x="410" y="1390"/>
                    </a:lnTo>
                    <a:lnTo>
                      <a:pt x="424" y="1391"/>
                    </a:lnTo>
                    <a:lnTo>
                      <a:pt x="431" y="1391"/>
                    </a:lnTo>
                    <a:lnTo>
                      <a:pt x="432" y="1383"/>
                    </a:lnTo>
                    <a:lnTo>
                      <a:pt x="435" y="1364"/>
                    </a:lnTo>
                    <a:lnTo>
                      <a:pt x="437" y="1354"/>
                    </a:lnTo>
                    <a:lnTo>
                      <a:pt x="440" y="1344"/>
                    </a:lnTo>
                    <a:lnTo>
                      <a:pt x="441" y="1340"/>
                    </a:lnTo>
                    <a:lnTo>
                      <a:pt x="443" y="1337"/>
                    </a:lnTo>
                    <a:lnTo>
                      <a:pt x="445" y="1335"/>
                    </a:lnTo>
                    <a:lnTo>
                      <a:pt x="447" y="1334"/>
                    </a:lnTo>
                    <a:lnTo>
                      <a:pt x="463" y="1334"/>
                    </a:lnTo>
                    <a:lnTo>
                      <a:pt x="491" y="1337"/>
                    </a:lnTo>
                    <a:lnTo>
                      <a:pt x="509" y="1338"/>
                    </a:lnTo>
                    <a:lnTo>
                      <a:pt x="527" y="1339"/>
                    </a:lnTo>
                    <a:lnTo>
                      <a:pt x="546" y="1339"/>
                    </a:lnTo>
                    <a:lnTo>
                      <a:pt x="565" y="1338"/>
                    </a:lnTo>
                    <a:lnTo>
                      <a:pt x="575" y="1336"/>
                    </a:lnTo>
                    <a:lnTo>
                      <a:pt x="587" y="1333"/>
                    </a:lnTo>
                    <a:lnTo>
                      <a:pt x="598" y="1330"/>
                    </a:lnTo>
                    <a:lnTo>
                      <a:pt x="611" y="1326"/>
                    </a:lnTo>
                    <a:lnTo>
                      <a:pt x="637" y="1314"/>
                    </a:lnTo>
                    <a:lnTo>
                      <a:pt x="664" y="1302"/>
                    </a:lnTo>
                    <a:lnTo>
                      <a:pt x="689" y="1288"/>
                    </a:lnTo>
                    <a:lnTo>
                      <a:pt x="712" y="1274"/>
                    </a:lnTo>
                    <a:lnTo>
                      <a:pt x="721" y="1266"/>
                    </a:lnTo>
                    <a:lnTo>
                      <a:pt x="729" y="1260"/>
                    </a:lnTo>
                    <a:lnTo>
                      <a:pt x="737" y="1253"/>
                    </a:lnTo>
                    <a:lnTo>
                      <a:pt x="743" y="1248"/>
                    </a:lnTo>
                    <a:lnTo>
                      <a:pt x="758" y="1226"/>
                    </a:lnTo>
                    <a:lnTo>
                      <a:pt x="771" y="1210"/>
                    </a:lnTo>
                    <a:lnTo>
                      <a:pt x="778" y="1204"/>
                    </a:lnTo>
                    <a:lnTo>
                      <a:pt x="788" y="1199"/>
                    </a:lnTo>
                    <a:lnTo>
                      <a:pt x="793" y="1198"/>
                    </a:lnTo>
                    <a:lnTo>
                      <a:pt x="798" y="1197"/>
                    </a:lnTo>
                    <a:lnTo>
                      <a:pt x="804" y="1195"/>
                    </a:lnTo>
                    <a:lnTo>
                      <a:pt x="812" y="1195"/>
                    </a:lnTo>
                    <a:lnTo>
                      <a:pt x="847" y="1197"/>
                    </a:lnTo>
                    <a:lnTo>
                      <a:pt x="886" y="1200"/>
                    </a:lnTo>
                    <a:lnTo>
                      <a:pt x="904" y="1201"/>
                    </a:lnTo>
                    <a:lnTo>
                      <a:pt x="921" y="1201"/>
                    </a:lnTo>
                    <a:lnTo>
                      <a:pt x="928" y="1201"/>
                    </a:lnTo>
                    <a:lnTo>
                      <a:pt x="934" y="1200"/>
                    </a:lnTo>
                    <a:lnTo>
                      <a:pt x="940" y="1199"/>
                    </a:lnTo>
                    <a:lnTo>
                      <a:pt x="944" y="1198"/>
                    </a:lnTo>
                    <a:lnTo>
                      <a:pt x="951" y="1193"/>
                    </a:lnTo>
                    <a:lnTo>
                      <a:pt x="961" y="1187"/>
                    </a:lnTo>
                    <a:lnTo>
                      <a:pt x="974" y="1182"/>
                    </a:lnTo>
                    <a:lnTo>
                      <a:pt x="988" y="1177"/>
                    </a:lnTo>
                    <a:lnTo>
                      <a:pt x="996" y="1175"/>
                    </a:lnTo>
                    <a:lnTo>
                      <a:pt x="1003" y="1174"/>
                    </a:lnTo>
                    <a:lnTo>
                      <a:pt x="1010" y="1174"/>
                    </a:lnTo>
                    <a:lnTo>
                      <a:pt x="1018" y="1174"/>
                    </a:lnTo>
                    <a:lnTo>
                      <a:pt x="1024" y="1175"/>
                    </a:lnTo>
                    <a:lnTo>
                      <a:pt x="1031" y="1177"/>
                    </a:lnTo>
                    <a:lnTo>
                      <a:pt x="1037" y="1181"/>
                    </a:lnTo>
                    <a:lnTo>
                      <a:pt x="1044" y="1185"/>
                    </a:lnTo>
                    <a:lnTo>
                      <a:pt x="1050" y="1191"/>
                    </a:lnTo>
                    <a:lnTo>
                      <a:pt x="1055" y="1199"/>
                    </a:lnTo>
                    <a:lnTo>
                      <a:pt x="1059" y="1207"/>
                    </a:lnTo>
                    <a:lnTo>
                      <a:pt x="1062" y="1216"/>
                    </a:lnTo>
                    <a:lnTo>
                      <a:pt x="1069" y="1235"/>
                    </a:lnTo>
                    <a:lnTo>
                      <a:pt x="1073" y="1255"/>
                    </a:lnTo>
                    <a:lnTo>
                      <a:pt x="1076" y="1275"/>
                    </a:lnTo>
                    <a:lnTo>
                      <a:pt x="1077" y="1292"/>
                    </a:lnTo>
                    <a:lnTo>
                      <a:pt x="1078" y="1307"/>
                    </a:lnTo>
                    <a:lnTo>
                      <a:pt x="1078" y="1316"/>
                    </a:lnTo>
                    <a:lnTo>
                      <a:pt x="1078" y="1319"/>
                    </a:lnTo>
                    <a:lnTo>
                      <a:pt x="1081" y="1322"/>
                    </a:lnTo>
                    <a:lnTo>
                      <a:pt x="1085" y="1325"/>
                    </a:lnTo>
                    <a:lnTo>
                      <a:pt x="1091" y="1327"/>
                    </a:lnTo>
                    <a:lnTo>
                      <a:pt x="1106" y="1331"/>
                    </a:lnTo>
                    <a:lnTo>
                      <a:pt x="1124" y="1333"/>
                    </a:lnTo>
                    <a:lnTo>
                      <a:pt x="1142" y="1336"/>
                    </a:lnTo>
                    <a:lnTo>
                      <a:pt x="1161" y="1339"/>
                    </a:lnTo>
                    <a:lnTo>
                      <a:pt x="1170" y="1341"/>
                    </a:lnTo>
                    <a:lnTo>
                      <a:pt x="1177" y="1344"/>
                    </a:lnTo>
                    <a:lnTo>
                      <a:pt x="1184" y="1347"/>
                    </a:lnTo>
                    <a:lnTo>
                      <a:pt x="1189" y="1351"/>
                    </a:lnTo>
                    <a:lnTo>
                      <a:pt x="1201" y="1362"/>
                    </a:lnTo>
                    <a:lnTo>
                      <a:pt x="1216" y="1377"/>
                    </a:lnTo>
                    <a:lnTo>
                      <a:pt x="1236" y="1393"/>
                    </a:lnTo>
                    <a:lnTo>
                      <a:pt x="1259" y="1412"/>
                    </a:lnTo>
                    <a:lnTo>
                      <a:pt x="1270" y="1420"/>
                    </a:lnTo>
                    <a:lnTo>
                      <a:pt x="1283" y="1429"/>
                    </a:lnTo>
                    <a:lnTo>
                      <a:pt x="1295" y="1437"/>
                    </a:lnTo>
                    <a:lnTo>
                      <a:pt x="1308" y="1443"/>
                    </a:lnTo>
                    <a:lnTo>
                      <a:pt x="1320" y="1449"/>
                    </a:lnTo>
                    <a:lnTo>
                      <a:pt x="1333" y="1454"/>
                    </a:lnTo>
                    <a:lnTo>
                      <a:pt x="1345" y="1457"/>
                    </a:lnTo>
                    <a:lnTo>
                      <a:pt x="1357" y="1458"/>
                    </a:lnTo>
                    <a:lnTo>
                      <a:pt x="1397" y="1459"/>
                    </a:lnTo>
                    <a:lnTo>
                      <a:pt x="1428" y="1459"/>
                    </a:lnTo>
                    <a:lnTo>
                      <a:pt x="1439" y="1458"/>
                    </a:lnTo>
                    <a:lnTo>
                      <a:pt x="1448" y="1458"/>
                    </a:lnTo>
                    <a:lnTo>
                      <a:pt x="1455" y="1457"/>
                    </a:lnTo>
                    <a:lnTo>
                      <a:pt x="1459" y="1455"/>
                    </a:lnTo>
                    <a:lnTo>
                      <a:pt x="1469" y="1440"/>
                    </a:lnTo>
                    <a:lnTo>
                      <a:pt x="1485" y="1413"/>
                    </a:lnTo>
                    <a:lnTo>
                      <a:pt x="1490" y="1406"/>
                    </a:lnTo>
                    <a:lnTo>
                      <a:pt x="1495" y="1398"/>
                    </a:lnTo>
                    <a:lnTo>
                      <a:pt x="1500" y="1392"/>
                    </a:lnTo>
                    <a:lnTo>
                      <a:pt x="1507" y="1387"/>
                    </a:lnTo>
                    <a:lnTo>
                      <a:pt x="1513" y="1384"/>
                    </a:lnTo>
                    <a:lnTo>
                      <a:pt x="1519" y="1381"/>
                    </a:lnTo>
                    <a:lnTo>
                      <a:pt x="1526" y="1380"/>
                    </a:lnTo>
                    <a:lnTo>
                      <a:pt x="1534" y="1381"/>
                    </a:lnTo>
                    <a:lnTo>
                      <a:pt x="1541" y="1383"/>
                    </a:lnTo>
                    <a:lnTo>
                      <a:pt x="1547" y="1387"/>
                    </a:lnTo>
                    <a:lnTo>
                      <a:pt x="1553" y="1390"/>
                    </a:lnTo>
                    <a:lnTo>
                      <a:pt x="1558" y="1395"/>
                    </a:lnTo>
                    <a:lnTo>
                      <a:pt x="1566" y="1405"/>
                    </a:lnTo>
                    <a:lnTo>
                      <a:pt x="1573" y="1416"/>
                    </a:lnTo>
                    <a:lnTo>
                      <a:pt x="1580" y="1427"/>
                    </a:lnTo>
                    <a:lnTo>
                      <a:pt x="1586" y="1436"/>
                    </a:lnTo>
                    <a:lnTo>
                      <a:pt x="1589" y="1440"/>
                    </a:lnTo>
                    <a:lnTo>
                      <a:pt x="1593" y="1444"/>
                    </a:lnTo>
                    <a:lnTo>
                      <a:pt x="1597" y="1446"/>
                    </a:lnTo>
                    <a:lnTo>
                      <a:pt x="1602" y="1448"/>
                    </a:lnTo>
                    <a:lnTo>
                      <a:pt x="1608" y="1449"/>
                    </a:lnTo>
                    <a:lnTo>
                      <a:pt x="1613" y="1448"/>
                    </a:lnTo>
                    <a:lnTo>
                      <a:pt x="1617" y="1447"/>
                    </a:lnTo>
                    <a:lnTo>
                      <a:pt x="1621" y="1445"/>
                    </a:lnTo>
                    <a:lnTo>
                      <a:pt x="1630" y="1440"/>
                    </a:lnTo>
                    <a:lnTo>
                      <a:pt x="1637" y="1433"/>
                    </a:lnTo>
                    <a:lnTo>
                      <a:pt x="1646" y="1427"/>
                    </a:lnTo>
                    <a:lnTo>
                      <a:pt x="1656" y="1420"/>
                    </a:lnTo>
                    <a:lnTo>
                      <a:pt x="1662" y="1419"/>
                    </a:lnTo>
                    <a:lnTo>
                      <a:pt x="1668" y="1418"/>
                    </a:lnTo>
                    <a:lnTo>
                      <a:pt x="1674" y="1417"/>
                    </a:lnTo>
                    <a:lnTo>
                      <a:pt x="1683" y="1418"/>
                    </a:lnTo>
                    <a:lnTo>
                      <a:pt x="1690" y="1420"/>
                    </a:lnTo>
                    <a:lnTo>
                      <a:pt x="1697" y="1422"/>
                    </a:lnTo>
                    <a:lnTo>
                      <a:pt x="1703" y="1426"/>
                    </a:lnTo>
                    <a:lnTo>
                      <a:pt x="1710" y="1429"/>
                    </a:lnTo>
                    <a:lnTo>
                      <a:pt x="1721" y="1435"/>
                    </a:lnTo>
                    <a:lnTo>
                      <a:pt x="1733" y="1442"/>
                    </a:lnTo>
                    <a:lnTo>
                      <a:pt x="1743" y="1448"/>
                    </a:lnTo>
                    <a:lnTo>
                      <a:pt x="1753" y="1455"/>
                    </a:lnTo>
                    <a:lnTo>
                      <a:pt x="1760" y="1457"/>
                    </a:lnTo>
                    <a:lnTo>
                      <a:pt x="1766" y="1459"/>
                    </a:lnTo>
                    <a:lnTo>
                      <a:pt x="1772" y="1460"/>
                    </a:lnTo>
                    <a:lnTo>
                      <a:pt x="1779" y="1460"/>
                    </a:lnTo>
                    <a:lnTo>
                      <a:pt x="1797" y="1460"/>
                    </a:lnTo>
                    <a:lnTo>
                      <a:pt x="1822" y="1459"/>
                    </a:lnTo>
                    <a:lnTo>
                      <a:pt x="1849" y="1458"/>
                    </a:lnTo>
                    <a:lnTo>
                      <a:pt x="1878" y="1457"/>
                    </a:lnTo>
                    <a:lnTo>
                      <a:pt x="1906" y="1454"/>
                    </a:lnTo>
                    <a:lnTo>
                      <a:pt x="1931" y="1452"/>
                    </a:lnTo>
                    <a:lnTo>
                      <a:pt x="1942" y="1449"/>
                    </a:lnTo>
                    <a:lnTo>
                      <a:pt x="1951" y="1447"/>
                    </a:lnTo>
                    <a:lnTo>
                      <a:pt x="1957" y="1445"/>
                    </a:lnTo>
                    <a:lnTo>
                      <a:pt x="1963" y="1443"/>
                    </a:lnTo>
                    <a:lnTo>
                      <a:pt x="1966" y="1440"/>
                    </a:lnTo>
                    <a:lnTo>
                      <a:pt x="1970" y="1434"/>
                    </a:lnTo>
                    <a:lnTo>
                      <a:pt x="1973" y="1425"/>
                    </a:lnTo>
                    <a:lnTo>
                      <a:pt x="1976" y="1414"/>
                    </a:lnTo>
                    <a:lnTo>
                      <a:pt x="1982" y="1390"/>
                    </a:lnTo>
                    <a:lnTo>
                      <a:pt x="1988" y="1363"/>
                    </a:lnTo>
                    <a:lnTo>
                      <a:pt x="1992" y="1335"/>
                    </a:lnTo>
                    <a:lnTo>
                      <a:pt x="1993" y="1311"/>
                    </a:lnTo>
                    <a:lnTo>
                      <a:pt x="1992" y="1302"/>
                    </a:lnTo>
                    <a:lnTo>
                      <a:pt x="1991" y="1293"/>
                    </a:lnTo>
                    <a:lnTo>
                      <a:pt x="1989" y="1288"/>
                    </a:lnTo>
                    <a:lnTo>
                      <a:pt x="1986" y="1285"/>
                    </a:lnTo>
                    <a:lnTo>
                      <a:pt x="1981" y="1284"/>
                    </a:lnTo>
                    <a:lnTo>
                      <a:pt x="1976" y="1284"/>
                    </a:lnTo>
                    <a:lnTo>
                      <a:pt x="1969" y="1286"/>
                    </a:lnTo>
                    <a:lnTo>
                      <a:pt x="1959" y="1288"/>
                    </a:lnTo>
                    <a:lnTo>
                      <a:pt x="1940" y="1296"/>
                    </a:lnTo>
                    <a:lnTo>
                      <a:pt x="1917" y="1305"/>
                    </a:lnTo>
                    <a:lnTo>
                      <a:pt x="1893" y="1314"/>
                    </a:lnTo>
                    <a:lnTo>
                      <a:pt x="1870" y="1320"/>
                    </a:lnTo>
                    <a:lnTo>
                      <a:pt x="1860" y="1324"/>
                    </a:lnTo>
                    <a:lnTo>
                      <a:pt x="1849" y="1325"/>
                    </a:lnTo>
                    <a:lnTo>
                      <a:pt x="1840" y="1326"/>
                    </a:lnTo>
                    <a:lnTo>
                      <a:pt x="1831" y="1325"/>
                    </a:lnTo>
                    <a:lnTo>
                      <a:pt x="1823" y="1321"/>
                    </a:lnTo>
                    <a:lnTo>
                      <a:pt x="1814" y="1318"/>
                    </a:lnTo>
                    <a:lnTo>
                      <a:pt x="1805" y="1312"/>
                    </a:lnTo>
                    <a:lnTo>
                      <a:pt x="1796" y="1306"/>
                    </a:lnTo>
                    <a:lnTo>
                      <a:pt x="1787" y="1299"/>
                    </a:lnTo>
                    <a:lnTo>
                      <a:pt x="1777" y="1289"/>
                    </a:lnTo>
                    <a:lnTo>
                      <a:pt x="1769" y="1279"/>
                    </a:lnTo>
                    <a:lnTo>
                      <a:pt x="1762" y="1267"/>
                    </a:lnTo>
                    <a:lnTo>
                      <a:pt x="1754" y="1255"/>
                    </a:lnTo>
                    <a:lnTo>
                      <a:pt x="1749" y="1240"/>
                    </a:lnTo>
                    <a:lnTo>
                      <a:pt x="1744" y="1226"/>
                    </a:lnTo>
                    <a:lnTo>
                      <a:pt x="1741" y="1210"/>
                    </a:lnTo>
                    <a:lnTo>
                      <a:pt x="1740" y="1192"/>
                    </a:lnTo>
                    <a:lnTo>
                      <a:pt x="1741" y="1175"/>
                    </a:lnTo>
                    <a:lnTo>
                      <a:pt x="1742" y="1164"/>
                    </a:lnTo>
                    <a:lnTo>
                      <a:pt x="1743" y="1155"/>
                    </a:lnTo>
                    <a:lnTo>
                      <a:pt x="1746" y="1144"/>
                    </a:lnTo>
                    <a:lnTo>
                      <a:pt x="1748" y="1135"/>
                    </a:lnTo>
                    <a:lnTo>
                      <a:pt x="1755" y="1115"/>
                    </a:lnTo>
                    <a:lnTo>
                      <a:pt x="1762" y="1101"/>
                    </a:lnTo>
                    <a:lnTo>
                      <a:pt x="1769" y="1088"/>
                    </a:lnTo>
                    <a:lnTo>
                      <a:pt x="1775" y="1079"/>
                    </a:lnTo>
                    <a:lnTo>
                      <a:pt x="1783" y="1072"/>
                    </a:lnTo>
                    <a:lnTo>
                      <a:pt x="1789" y="1067"/>
                    </a:lnTo>
                    <a:lnTo>
                      <a:pt x="1795" y="1064"/>
                    </a:lnTo>
                    <a:lnTo>
                      <a:pt x="1802" y="1063"/>
                    </a:lnTo>
                    <a:lnTo>
                      <a:pt x="1807" y="1063"/>
                    </a:lnTo>
                    <a:lnTo>
                      <a:pt x="1814" y="1063"/>
                    </a:lnTo>
                    <a:lnTo>
                      <a:pt x="1819" y="1065"/>
                    </a:lnTo>
                    <a:lnTo>
                      <a:pt x="1824" y="1066"/>
                    </a:lnTo>
                    <a:lnTo>
                      <a:pt x="1829" y="1067"/>
                    </a:lnTo>
                    <a:lnTo>
                      <a:pt x="1834" y="1068"/>
                    </a:lnTo>
                    <a:lnTo>
                      <a:pt x="1837" y="1070"/>
                    </a:lnTo>
                    <a:lnTo>
                      <a:pt x="1840" y="1068"/>
                    </a:lnTo>
                    <a:lnTo>
                      <a:pt x="1855" y="1055"/>
                    </a:lnTo>
                    <a:lnTo>
                      <a:pt x="1867" y="1042"/>
                    </a:lnTo>
                    <a:lnTo>
                      <a:pt x="1871" y="1039"/>
                    </a:lnTo>
                    <a:lnTo>
                      <a:pt x="1875" y="1037"/>
                    </a:lnTo>
                    <a:lnTo>
                      <a:pt x="1880" y="1035"/>
                    </a:lnTo>
                    <a:lnTo>
                      <a:pt x="1887" y="1033"/>
                    </a:lnTo>
                    <a:lnTo>
                      <a:pt x="1895" y="1031"/>
                    </a:lnTo>
                    <a:lnTo>
                      <a:pt x="1904" y="1030"/>
                    </a:lnTo>
                    <a:lnTo>
                      <a:pt x="1915" y="1029"/>
                    </a:lnTo>
                    <a:lnTo>
                      <a:pt x="1927" y="1029"/>
                    </a:lnTo>
                    <a:lnTo>
                      <a:pt x="1952" y="1029"/>
                    </a:lnTo>
                    <a:lnTo>
                      <a:pt x="1982" y="1030"/>
                    </a:lnTo>
                    <a:lnTo>
                      <a:pt x="2014" y="1031"/>
                    </a:lnTo>
                    <a:lnTo>
                      <a:pt x="2045" y="1032"/>
                    </a:lnTo>
                    <a:lnTo>
                      <a:pt x="2075" y="1033"/>
                    </a:lnTo>
                    <a:lnTo>
                      <a:pt x="2100" y="1035"/>
                    </a:lnTo>
                    <a:lnTo>
                      <a:pt x="2120" y="1036"/>
                    </a:lnTo>
                    <a:lnTo>
                      <a:pt x="2130" y="1036"/>
                    </a:lnTo>
                    <a:lnTo>
                      <a:pt x="2133" y="1037"/>
                    </a:lnTo>
                    <a:lnTo>
                      <a:pt x="2135" y="1038"/>
                    </a:lnTo>
                    <a:lnTo>
                      <a:pt x="2137" y="1040"/>
                    </a:lnTo>
                    <a:lnTo>
                      <a:pt x="2139" y="1042"/>
                    </a:lnTo>
                    <a:lnTo>
                      <a:pt x="2144" y="1049"/>
                    </a:lnTo>
                    <a:lnTo>
                      <a:pt x="2147" y="1056"/>
                    </a:lnTo>
                    <a:lnTo>
                      <a:pt x="2152" y="1063"/>
                    </a:lnTo>
                    <a:lnTo>
                      <a:pt x="2158" y="1070"/>
                    </a:lnTo>
                    <a:lnTo>
                      <a:pt x="2161" y="1073"/>
                    </a:lnTo>
                    <a:lnTo>
                      <a:pt x="2167" y="1076"/>
                    </a:lnTo>
                    <a:lnTo>
                      <a:pt x="2172" y="1078"/>
                    </a:lnTo>
                    <a:lnTo>
                      <a:pt x="2178" y="1080"/>
                    </a:lnTo>
                    <a:lnTo>
                      <a:pt x="2184" y="1081"/>
                    </a:lnTo>
                    <a:lnTo>
                      <a:pt x="2190" y="1081"/>
                    </a:lnTo>
                    <a:lnTo>
                      <a:pt x="2197" y="1081"/>
                    </a:lnTo>
                    <a:lnTo>
                      <a:pt x="2203" y="1080"/>
                    </a:lnTo>
                    <a:lnTo>
                      <a:pt x="2208" y="1078"/>
                    </a:lnTo>
                    <a:lnTo>
                      <a:pt x="2213" y="1076"/>
                    </a:lnTo>
                    <a:lnTo>
                      <a:pt x="2219" y="1073"/>
                    </a:lnTo>
                    <a:lnTo>
                      <a:pt x="2223" y="1068"/>
                    </a:lnTo>
                    <a:lnTo>
                      <a:pt x="2226" y="1063"/>
                    </a:lnTo>
                    <a:lnTo>
                      <a:pt x="2229" y="1057"/>
                    </a:lnTo>
                    <a:lnTo>
                      <a:pt x="2231" y="1051"/>
                    </a:lnTo>
                    <a:lnTo>
                      <a:pt x="2232" y="1044"/>
                    </a:lnTo>
                    <a:lnTo>
                      <a:pt x="2232" y="1035"/>
                    </a:lnTo>
                    <a:lnTo>
                      <a:pt x="2231" y="1027"/>
                    </a:lnTo>
                    <a:lnTo>
                      <a:pt x="2229" y="1016"/>
                    </a:lnTo>
                    <a:lnTo>
                      <a:pt x="2226" y="1006"/>
                    </a:lnTo>
                    <a:lnTo>
                      <a:pt x="2224" y="1002"/>
                    </a:lnTo>
                    <a:lnTo>
                      <a:pt x="2222" y="999"/>
                    </a:lnTo>
                    <a:lnTo>
                      <a:pt x="2219" y="997"/>
                    </a:lnTo>
                    <a:lnTo>
                      <a:pt x="2215" y="996"/>
                    </a:lnTo>
                    <a:lnTo>
                      <a:pt x="2210" y="995"/>
                    </a:lnTo>
                    <a:lnTo>
                      <a:pt x="2204" y="994"/>
                    </a:lnTo>
                    <a:lnTo>
                      <a:pt x="2201" y="992"/>
                    </a:lnTo>
                    <a:lnTo>
                      <a:pt x="2198" y="990"/>
                    </a:lnTo>
                    <a:lnTo>
                      <a:pt x="2196" y="987"/>
                    </a:lnTo>
                    <a:lnTo>
                      <a:pt x="2194" y="983"/>
                    </a:lnTo>
                    <a:lnTo>
                      <a:pt x="2192" y="978"/>
                    </a:lnTo>
                    <a:lnTo>
                      <a:pt x="2190" y="970"/>
                    </a:lnTo>
                    <a:lnTo>
                      <a:pt x="2189" y="960"/>
                    </a:lnTo>
                    <a:lnTo>
                      <a:pt x="2189" y="948"/>
                    </a:lnTo>
                    <a:lnTo>
                      <a:pt x="2193" y="922"/>
                    </a:lnTo>
                    <a:lnTo>
                      <a:pt x="2195" y="896"/>
                    </a:lnTo>
                    <a:lnTo>
                      <a:pt x="2195" y="883"/>
                    </a:lnTo>
                    <a:lnTo>
                      <a:pt x="2193" y="872"/>
                    </a:lnTo>
                    <a:lnTo>
                      <a:pt x="2192" y="865"/>
                    </a:lnTo>
                    <a:lnTo>
                      <a:pt x="2188" y="861"/>
                    </a:lnTo>
                    <a:lnTo>
                      <a:pt x="2186" y="856"/>
                    </a:lnTo>
                    <a:lnTo>
                      <a:pt x="2182" y="852"/>
                    </a:lnTo>
                    <a:lnTo>
                      <a:pt x="2174" y="844"/>
                    </a:lnTo>
                    <a:lnTo>
                      <a:pt x="2167" y="837"/>
                    </a:lnTo>
                    <a:lnTo>
                      <a:pt x="2159" y="832"/>
                    </a:lnTo>
                    <a:lnTo>
                      <a:pt x="2152" y="829"/>
                    </a:lnTo>
                    <a:lnTo>
                      <a:pt x="2148" y="828"/>
                    </a:lnTo>
                    <a:lnTo>
                      <a:pt x="2145" y="828"/>
                    </a:lnTo>
                    <a:lnTo>
                      <a:pt x="2141" y="828"/>
                    </a:lnTo>
                    <a:lnTo>
                      <a:pt x="2137" y="828"/>
                    </a:lnTo>
                    <a:lnTo>
                      <a:pt x="2129" y="831"/>
                    </a:lnTo>
                    <a:lnTo>
                      <a:pt x="2121" y="837"/>
                    </a:lnTo>
                    <a:lnTo>
                      <a:pt x="2106" y="851"/>
                    </a:lnTo>
                    <a:lnTo>
                      <a:pt x="2094" y="861"/>
                    </a:lnTo>
                    <a:lnTo>
                      <a:pt x="2088" y="864"/>
                    </a:lnTo>
                    <a:lnTo>
                      <a:pt x="2083" y="868"/>
                    </a:lnTo>
                    <a:lnTo>
                      <a:pt x="2077" y="870"/>
                    </a:lnTo>
                    <a:lnTo>
                      <a:pt x="2071" y="870"/>
                    </a:lnTo>
                    <a:lnTo>
                      <a:pt x="2057" y="870"/>
                    </a:lnTo>
                    <a:lnTo>
                      <a:pt x="2032" y="870"/>
                    </a:lnTo>
                    <a:lnTo>
                      <a:pt x="1999" y="869"/>
                    </a:lnTo>
                    <a:lnTo>
                      <a:pt x="1963" y="868"/>
                    </a:lnTo>
                    <a:lnTo>
                      <a:pt x="1927" y="868"/>
                    </a:lnTo>
                    <a:lnTo>
                      <a:pt x="1896" y="867"/>
                    </a:lnTo>
                    <a:lnTo>
                      <a:pt x="1873" y="867"/>
                    </a:lnTo>
                    <a:lnTo>
                      <a:pt x="1863" y="868"/>
                    </a:lnTo>
                    <a:lnTo>
                      <a:pt x="1857" y="873"/>
                    </a:lnTo>
                    <a:lnTo>
                      <a:pt x="1847" y="887"/>
                    </a:lnTo>
                    <a:lnTo>
                      <a:pt x="1835" y="906"/>
                    </a:lnTo>
                    <a:lnTo>
                      <a:pt x="1819" y="929"/>
                    </a:lnTo>
                    <a:lnTo>
                      <a:pt x="1803" y="952"/>
                    </a:lnTo>
                    <a:lnTo>
                      <a:pt x="1789" y="973"/>
                    </a:lnTo>
                    <a:lnTo>
                      <a:pt x="1776" y="988"/>
                    </a:lnTo>
                    <a:lnTo>
                      <a:pt x="1768" y="997"/>
                    </a:lnTo>
                    <a:lnTo>
                      <a:pt x="1761" y="1003"/>
                    </a:lnTo>
                    <a:lnTo>
                      <a:pt x="1750" y="1012"/>
                    </a:lnTo>
                    <a:lnTo>
                      <a:pt x="1740" y="1025"/>
                    </a:lnTo>
                    <a:lnTo>
                      <a:pt x="1727" y="1039"/>
                    </a:lnTo>
                    <a:lnTo>
                      <a:pt x="1704" y="1068"/>
                    </a:lnTo>
                    <a:lnTo>
                      <a:pt x="1688" y="1092"/>
                    </a:lnTo>
                    <a:lnTo>
                      <a:pt x="1685" y="1096"/>
                    </a:lnTo>
                    <a:lnTo>
                      <a:pt x="1682" y="1098"/>
                    </a:lnTo>
                    <a:lnTo>
                      <a:pt x="1678" y="1098"/>
                    </a:lnTo>
                    <a:lnTo>
                      <a:pt x="1675" y="1097"/>
                    </a:lnTo>
                    <a:lnTo>
                      <a:pt x="1669" y="1091"/>
                    </a:lnTo>
                    <a:lnTo>
                      <a:pt x="1663" y="1084"/>
                    </a:lnTo>
                    <a:lnTo>
                      <a:pt x="1657" y="1076"/>
                    </a:lnTo>
                    <a:lnTo>
                      <a:pt x="1649" y="1068"/>
                    </a:lnTo>
                    <a:lnTo>
                      <a:pt x="1645" y="1065"/>
                    </a:lnTo>
                    <a:lnTo>
                      <a:pt x="1641" y="1063"/>
                    </a:lnTo>
                    <a:lnTo>
                      <a:pt x="1637" y="1063"/>
                    </a:lnTo>
                    <a:lnTo>
                      <a:pt x="1633" y="1063"/>
                    </a:lnTo>
                    <a:lnTo>
                      <a:pt x="1624" y="1066"/>
                    </a:lnTo>
                    <a:lnTo>
                      <a:pt x="1618" y="1071"/>
                    </a:lnTo>
                    <a:lnTo>
                      <a:pt x="1613" y="1075"/>
                    </a:lnTo>
                    <a:lnTo>
                      <a:pt x="1609" y="1079"/>
                    </a:lnTo>
                    <a:lnTo>
                      <a:pt x="1606" y="1084"/>
                    </a:lnTo>
                    <a:lnTo>
                      <a:pt x="1604" y="1089"/>
                    </a:lnTo>
                    <a:lnTo>
                      <a:pt x="1602" y="1096"/>
                    </a:lnTo>
                    <a:lnTo>
                      <a:pt x="1600" y="1102"/>
                    </a:lnTo>
                    <a:lnTo>
                      <a:pt x="1599" y="1105"/>
                    </a:lnTo>
                    <a:lnTo>
                      <a:pt x="1596" y="1106"/>
                    </a:lnTo>
                    <a:lnTo>
                      <a:pt x="1593" y="1107"/>
                    </a:lnTo>
                    <a:lnTo>
                      <a:pt x="1589" y="1107"/>
                    </a:lnTo>
                    <a:lnTo>
                      <a:pt x="1580" y="1105"/>
                    </a:lnTo>
                    <a:lnTo>
                      <a:pt x="1569" y="1104"/>
                    </a:lnTo>
                    <a:lnTo>
                      <a:pt x="1564" y="1103"/>
                    </a:lnTo>
                    <a:lnTo>
                      <a:pt x="1559" y="1103"/>
                    </a:lnTo>
                    <a:lnTo>
                      <a:pt x="1555" y="1104"/>
                    </a:lnTo>
                    <a:lnTo>
                      <a:pt x="1550" y="1105"/>
                    </a:lnTo>
                    <a:lnTo>
                      <a:pt x="1547" y="1107"/>
                    </a:lnTo>
                    <a:lnTo>
                      <a:pt x="1545" y="1111"/>
                    </a:lnTo>
                    <a:lnTo>
                      <a:pt x="1544" y="1116"/>
                    </a:lnTo>
                    <a:lnTo>
                      <a:pt x="1545" y="1123"/>
                    </a:lnTo>
                    <a:lnTo>
                      <a:pt x="1546" y="1130"/>
                    </a:lnTo>
                    <a:lnTo>
                      <a:pt x="1548" y="1137"/>
                    </a:lnTo>
                    <a:lnTo>
                      <a:pt x="1551" y="1142"/>
                    </a:lnTo>
                    <a:lnTo>
                      <a:pt x="1556" y="1148"/>
                    </a:lnTo>
                    <a:lnTo>
                      <a:pt x="1564" y="1156"/>
                    </a:lnTo>
                    <a:lnTo>
                      <a:pt x="1573" y="1162"/>
                    </a:lnTo>
                    <a:lnTo>
                      <a:pt x="1582" y="1167"/>
                    </a:lnTo>
                    <a:lnTo>
                      <a:pt x="1589" y="1173"/>
                    </a:lnTo>
                    <a:lnTo>
                      <a:pt x="1591" y="1176"/>
                    </a:lnTo>
                    <a:lnTo>
                      <a:pt x="1593" y="1178"/>
                    </a:lnTo>
                    <a:lnTo>
                      <a:pt x="1593" y="1181"/>
                    </a:lnTo>
                    <a:lnTo>
                      <a:pt x="1593" y="1185"/>
                    </a:lnTo>
                    <a:lnTo>
                      <a:pt x="1591" y="1188"/>
                    </a:lnTo>
                    <a:lnTo>
                      <a:pt x="1587" y="1191"/>
                    </a:lnTo>
                    <a:lnTo>
                      <a:pt x="1582" y="1193"/>
                    </a:lnTo>
                    <a:lnTo>
                      <a:pt x="1575" y="1195"/>
                    </a:lnTo>
                    <a:lnTo>
                      <a:pt x="1560" y="1199"/>
                    </a:lnTo>
                    <a:lnTo>
                      <a:pt x="1542" y="1201"/>
                    </a:lnTo>
                    <a:lnTo>
                      <a:pt x="1523" y="1201"/>
                    </a:lnTo>
                    <a:lnTo>
                      <a:pt x="1507" y="1200"/>
                    </a:lnTo>
                    <a:lnTo>
                      <a:pt x="1499" y="1198"/>
                    </a:lnTo>
                    <a:lnTo>
                      <a:pt x="1493" y="1197"/>
                    </a:lnTo>
                    <a:lnTo>
                      <a:pt x="1488" y="1194"/>
                    </a:lnTo>
                    <a:lnTo>
                      <a:pt x="1484" y="1191"/>
                    </a:lnTo>
                    <a:lnTo>
                      <a:pt x="1473" y="1181"/>
                    </a:lnTo>
                    <a:lnTo>
                      <a:pt x="1458" y="1162"/>
                    </a:lnTo>
                    <a:lnTo>
                      <a:pt x="1438" y="1138"/>
                    </a:lnTo>
                    <a:lnTo>
                      <a:pt x="1416" y="1110"/>
                    </a:lnTo>
                    <a:lnTo>
                      <a:pt x="1394" y="1082"/>
                    </a:lnTo>
                    <a:lnTo>
                      <a:pt x="1374" y="1056"/>
                    </a:lnTo>
                    <a:lnTo>
                      <a:pt x="1358" y="1034"/>
                    </a:lnTo>
                    <a:lnTo>
                      <a:pt x="1347" y="1019"/>
                    </a:lnTo>
                    <a:lnTo>
                      <a:pt x="1334" y="986"/>
                    </a:lnTo>
                    <a:lnTo>
                      <a:pt x="1317" y="945"/>
                    </a:lnTo>
                    <a:lnTo>
                      <a:pt x="1307" y="924"/>
                    </a:lnTo>
                    <a:lnTo>
                      <a:pt x="1295" y="905"/>
                    </a:lnTo>
                    <a:lnTo>
                      <a:pt x="1289" y="897"/>
                    </a:lnTo>
                    <a:lnTo>
                      <a:pt x="1283" y="889"/>
                    </a:lnTo>
                    <a:lnTo>
                      <a:pt x="1277" y="884"/>
                    </a:lnTo>
                    <a:lnTo>
                      <a:pt x="1269" y="880"/>
                    </a:lnTo>
                    <a:lnTo>
                      <a:pt x="1262" y="877"/>
                    </a:lnTo>
                    <a:lnTo>
                      <a:pt x="1254" y="874"/>
                    </a:lnTo>
                    <a:lnTo>
                      <a:pt x="1247" y="872"/>
                    </a:lnTo>
                    <a:lnTo>
                      <a:pt x="1240" y="871"/>
                    </a:lnTo>
                    <a:lnTo>
                      <a:pt x="1233" y="870"/>
                    </a:lnTo>
                    <a:lnTo>
                      <a:pt x="1226" y="870"/>
                    </a:lnTo>
                    <a:lnTo>
                      <a:pt x="1219" y="871"/>
                    </a:lnTo>
                    <a:lnTo>
                      <a:pt x="1213" y="871"/>
                    </a:lnTo>
                    <a:lnTo>
                      <a:pt x="1208" y="873"/>
                    </a:lnTo>
                    <a:lnTo>
                      <a:pt x="1203" y="875"/>
                    </a:lnTo>
                    <a:lnTo>
                      <a:pt x="1198" y="877"/>
                    </a:lnTo>
                    <a:lnTo>
                      <a:pt x="1195" y="880"/>
                    </a:lnTo>
                    <a:lnTo>
                      <a:pt x="1190" y="883"/>
                    </a:lnTo>
                    <a:lnTo>
                      <a:pt x="1188" y="887"/>
                    </a:lnTo>
                    <a:lnTo>
                      <a:pt x="1186" y="892"/>
                    </a:lnTo>
                    <a:lnTo>
                      <a:pt x="1184" y="897"/>
                    </a:lnTo>
                    <a:lnTo>
                      <a:pt x="1184" y="902"/>
                    </a:lnTo>
                    <a:lnTo>
                      <a:pt x="1184" y="908"/>
                    </a:lnTo>
                    <a:lnTo>
                      <a:pt x="1185" y="913"/>
                    </a:lnTo>
                    <a:lnTo>
                      <a:pt x="1186" y="920"/>
                    </a:lnTo>
                    <a:lnTo>
                      <a:pt x="1190" y="931"/>
                    </a:lnTo>
                    <a:lnTo>
                      <a:pt x="1197" y="944"/>
                    </a:lnTo>
                    <a:lnTo>
                      <a:pt x="1204" y="955"/>
                    </a:lnTo>
                    <a:lnTo>
                      <a:pt x="1212" y="965"/>
                    </a:lnTo>
                    <a:lnTo>
                      <a:pt x="1221" y="976"/>
                    </a:lnTo>
                    <a:lnTo>
                      <a:pt x="1230" y="985"/>
                    </a:lnTo>
                    <a:lnTo>
                      <a:pt x="1240" y="996"/>
                    </a:lnTo>
                    <a:lnTo>
                      <a:pt x="1253" y="1009"/>
                    </a:lnTo>
                    <a:lnTo>
                      <a:pt x="1265" y="1025"/>
                    </a:lnTo>
                    <a:lnTo>
                      <a:pt x="1277" y="1041"/>
                    </a:lnTo>
                    <a:lnTo>
                      <a:pt x="1288" y="1057"/>
                    </a:lnTo>
                    <a:lnTo>
                      <a:pt x="1298" y="1072"/>
                    </a:lnTo>
                    <a:lnTo>
                      <a:pt x="1304" y="1083"/>
                    </a:lnTo>
                    <a:lnTo>
                      <a:pt x="1307" y="1091"/>
                    </a:lnTo>
                    <a:lnTo>
                      <a:pt x="1308" y="1099"/>
                    </a:lnTo>
                    <a:lnTo>
                      <a:pt x="1308" y="1106"/>
                    </a:lnTo>
                    <a:lnTo>
                      <a:pt x="1306" y="1113"/>
                    </a:lnTo>
                    <a:lnTo>
                      <a:pt x="1304" y="1118"/>
                    </a:lnTo>
                    <a:lnTo>
                      <a:pt x="1300" y="1124"/>
                    </a:lnTo>
                    <a:lnTo>
                      <a:pt x="1295" y="1129"/>
                    </a:lnTo>
                    <a:lnTo>
                      <a:pt x="1291" y="1134"/>
                    </a:lnTo>
                    <a:lnTo>
                      <a:pt x="1286" y="1137"/>
                    </a:lnTo>
                    <a:lnTo>
                      <a:pt x="1263" y="1151"/>
                    </a:lnTo>
                    <a:lnTo>
                      <a:pt x="1247" y="1161"/>
                    </a:lnTo>
                    <a:lnTo>
                      <a:pt x="1241" y="1167"/>
                    </a:lnTo>
                    <a:lnTo>
                      <a:pt x="1237" y="1176"/>
                    </a:lnTo>
                    <a:lnTo>
                      <a:pt x="1233" y="1184"/>
                    </a:lnTo>
                    <a:lnTo>
                      <a:pt x="1230" y="1192"/>
                    </a:lnTo>
                    <a:lnTo>
                      <a:pt x="1228" y="1197"/>
                    </a:lnTo>
                    <a:lnTo>
                      <a:pt x="1226" y="1199"/>
                    </a:lnTo>
                    <a:lnTo>
                      <a:pt x="1223" y="1202"/>
                    </a:lnTo>
                    <a:lnTo>
                      <a:pt x="1221" y="1203"/>
                    </a:lnTo>
                    <a:lnTo>
                      <a:pt x="1217" y="1204"/>
                    </a:lnTo>
                    <a:lnTo>
                      <a:pt x="1213" y="1203"/>
                    </a:lnTo>
                    <a:lnTo>
                      <a:pt x="1210" y="1202"/>
                    </a:lnTo>
                    <a:lnTo>
                      <a:pt x="1205" y="1199"/>
                    </a:lnTo>
                    <a:lnTo>
                      <a:pt x="1201" y="1194"/>
                    </a:lnTo>
                    <a:lnTo>
                      <a:pt x="1199" y="1190"/>
                    </a:lnTo>
                    <a:lnTo>
                      <a:pt x="1198" y="1185"/>
                    </a:lnTo>
                    <a:lnTo>
                      <a:pt x="1198" y="1180"/>
                    </a:lnTo>
                    <a:lnTo>
                      <a:pt x="1200" y="1169"/>
                    </a:lnTo>
                    <a:lnTo>
                      <a:pt x="1204" y="1157"/>
                    </a:lnTo>
                    <a:lnTo>
                      <a:pt x="1206" y="1151"/>
                    </a:lnTo>
                    <a:lnTo>
                      <a:pt x="1207" y="1144"/>
                    </a:lnTo>
                    <a:lnTo>
                      <a:pt x="1208" y="1137"/>
                    </a:lnTo>
                    <a:lnTo>
                      <a:pt x="1208" y="1131"/>
                    </a:lnTo>
                    <a:lnTo>
                      <a:pt x="1208" y="1124"/>
                    </a:lnTo>
                    <a:lnTo>
                      <a:pt x="1206" y="1117"/>
                    </a:lnTo>
                    <a:lnTo>
                      <a:pt x="1202" y="1110"/>
                    </a:lnTo>
                    <a:lnTo>
                      <a:pt x="1197" y="1103"/>
                    </a:lnTo>
                    <a:lnTo>
                      <a:pt x="1185" y="1089"/>
                    </a:lnTo>
                    <a:lnTo>
                      <a:pt x="1177" y="1077"/>
                    </a:lnTo>
                    <a:lnTo>
                      <a:pt x="1170" y="1065"/>
                    </a:lnTo>
                    <a:lnTo>
                      <a:pt x="1165" y="1055"/>
                    </a:lnTo>
                    <a:lnTo>
                      <a:pt x="1159" y="1037"/>
                    </a:lnTo>
                    <a:lnTo>
                      <a:pt x="1155" y="1025"/>
                    </a:lnTo>
                    <a:lnTo>
                      <a:pt x="1153" y="1023"/>
                    </a:lnTo>
                    <a:lnTo>
                      <a:pt x="1151" y="1021"/>
                    </a:lnTo>
                    <a:lnTo>
                      <a:pt x="1147" y="1019"/>
                    </a:lnTo>
                    <a:lnTo>
                      <a:pt x="1142" y="1016"/>
                    </a:lnTo>
                    <a:lnTo>
                      <a:pt x="1132" y="1012"/>
                    </a:lnTo>
                    <a:lnTo>
                      <a:pt x="1120" y="1006"/>
                    </a:lnTo>
                    <a:lnTo>
                      <a:pt x="1113" y="1003"/>
                    </a:lnTo>
                    <a:lnTo>
                      <a:pt x="1106" y="999"/>
                    </a:lnTo>
                    <a:lnTo>
                      <a:pt x="1100" y="994"/>
                    </a:lnTo>
                    <a:lnTo>
                      <a:pt x="1093" y="988"/>
                    </a:lnTo>
                    <a:lnTo>
                      <a:pt x="1086" y="982"/>
                    </a:lnTo>
                    <a:lnTo>
                      <a:pt x="1079" y="975"/>
                    </a:lnTo>
                    <a:lnTo>
                      <a:pt x="1074" y="966"/>
                    </a:lnTo>
                    <a:lnTo>
                      <a:pt x="1068" y="957"/>
                    </a:lnTo>
                    <a:lnTo>
                      <a:pt x="1064" y="952"/>
                    </a:lnTo>
                    <a:lnTo>
                      <a:pt x="1061" y="949"/>
                    </a:lnTo>
                    <a:lnTo>
                      <a:pt x="1058" y="946"/>
                    </a:lnTo>
                    <a:lnTo>
                      <a:pt x="1054" y="944"/>
                    </a:lnTo>
                    <a:lnTo>
                      <a:pt x="1050" y="941"/>
                    </a:lnTo>
                    <a:lnTo>
                      <a:pt x="1046" y="940"/>
                    </a:lnTo>
                    <a:lnTo>
                      <a:pt x="1042" y="940"/>
                    </a:lnTo>
                    <a:lnTo>
                      <a:pt x="1036" y="941"/>
                    </a:lnTo>
                    <a:lnTo>
                      <a:pt x="1026" y="944"/>
                    </a:lnTo>
                    <a:lnTo>
                      <a:pt x="1016" y="948"/>
                    </a:lnTo>
                    <a:lnTo>
                      <a:pt x="1004" y="953"/>
                    </a:lnTo>
                    <a:lnTo>
                      <a:pt x="993" y="960"/>
                    </a:lnTo>
                    <a:lnTo>
                      <a:pt x="970" y="975"/>
                    </a:lnTo>
                    <a:lnTo>
                      <a:pt x="948" y="990"/>
                    </a:lnTo>
                    <a:lnTo>
                      <a:pt x="937" y="998"/>
                    </a:lnTo>
                    <a:lnTo>
                      <a:pt x="928" y="1003"/>
                    </a:lnTo>
                    <a:lnTo>
                      <a:pt x="920" y="1007"/>
                    </a:lnTo>
                    <a:lnTo>
                      <a:pt x="912" y="1009"/>
                    </a:lnTo>
                    <a:lnTo>
                      <a:pt x="906" y="1010"/>
                    </a:lnTo>
                    <a:lnTo>
                      <a:pt x="899" y="1011"/>
                    </a:lnTo>
                    <a:lnTo>
                      <a:pt x="893" y="1011"/>
                    </a:lnTo>
                    <a:lnTo>
                      <a:pt x="886" y="1010"/>
                    </a:lnTo>
                    <a:lnTo>
                      <a:pt x="874" y="1007"/>
                    </a:lnTo>
                    <a:lnTo>
                      <a:pt x="861" y="1004"/>
                    </a:lnTo>
                    <a:lnTo>
                      <a:pt x="850" y="1001"/>
                    </a:lnTo>
                    <a:lnTo>
                      <a:pt x="840" y="998"/>
                    </a:lnTo>
                    <a:lnTo>
                      <a:pt x="834" y="998"/>
                    </a:lnTo>
                    <a:lnTo>
                      <a:pt x="830" y="997"/>
                    </a:lnTo>
                    <a:lnTo>
                      <a:pt x="826" y="997"/>
                    </a:lnTo>
                    <a:lnTo>
                      <a:pt x="822" y="998"/>
                    </a:lnTo>
                    <a:lnTo>
                      <a:pt x="817" y="1001"/>
                    </a:lnTo>
                    <a:lnTo>
                      <a:pt x="810" y="1007"/>
                    </a:lnTo>
                    <a:lnTo>
                      <a:pt x="802" y="1015"/>
                    </a:lnTo>
                    <a:lnTo>
                      <a:pt x="793" y="1027"/>
                    </a:lnTo>
                    <a:lnTo>
                      <a:pt x="771" y="1053"/>
                    </a:lnTo>
                    <a:lnTo>
                      <a:pt x="747" y="1083"/>
                    </a:lnTo>
                    <a:lnTo>
                      <a:pt x="722" y="1114"/>
                    </a:lnTo>
                    <a:lnTo>
                      <a:pt x="698" y="1141"/>
                    </a:lnTo>
                    <a:lnTo>
                      <a:pt x="688" y="1154"/>
                    </a:lnTo>
                    <a:lnTo>
                      <a:pt x="677" y="1163"/>
                    </a:lnTo>
                    <a:lnTo>
                      <a:pt x="669" y="1171"/>
                    </a:lnTo>
                    <a:lnTo>
                      <a:pt x="662" y="1175"/>
                    </a:lnTo>
                    <a:lnTo>
                      <a:pt x="636" y="1186"/>
                    </a:lnTo>
                    <a:lnTo>
                      <a:pt x="613" y="1198"/>
                    </a:lnTo>
                    <a:lnTo>
                      <a:pt x="602" y="1204"/>
                    </a:lnTo>
                    <a:lnTo>
                      <a:pt x="594" y="1211"/>
                    </a:lnTo>
                    <a:lnTo>
                      <a:pt x="591" y="1214"/>
                    </a:lnTo>
                    <a:lnTo>
                      <a:pt x="589" y="1218"/>
                    </a:lnTo>
                    <a:lnTo>
                      <a:pt x="587" y="1222"/>
                    </a:lnTo>
                    <a:lnTo>
                      <a:pt x="586" y="1226"/>
                    </a:lnTo>
                    <a:lnTo>
                      <a:pt x="584" y="1230"/>
                    </a:lnTo>
                    <a:lnTo>
                      <a:pt x="582" y="1232"/>
                    </a:lnTo>
                    <a:lnTo>
                      <a:pt x="578" y="1234"/>
                    </a:lnTo>
                    <a:lnTo>
                      <a:pt x="574" y="1236"/>
                    </a:lnTo>
                    <a:lnTo>
                      <a:pt x="565" y="1237"/>
                    </a:lnTo>
                    <a:lnTo>
                      <a:pt x="556" y="1236"/>
                    </a:lnTo>
                    <a:lnTo>
                      <a:pt x="545" y="1236"/>
                    </a:lnTo>
                    <a:lnTo>
                      <a:pt x="536" y="1236"/>
                    </a:lnTo>
                    <a:lnTo>
                      <a:pt x="533" y="1237"/>
                    </a:lnTo>
                    <a:lnTo>
                      <a:pt x="530" y="1238"/>
                    </a:lnTo>
                    <a:lnTo>
                      <a:pt x="527" y="1240"/>
                    </a:lnTo>
                    <a:lnTo>
                      <a:pt x="525" y="1243"/>
                    </a:lnTo>
                    <a:lnTo>
                      <a:pt x="522" y="1250"/>
                    </a:lnTo>
                    <a:lnTo>
                      <a:pt x="518" y="1257"/>
                    </a:lnTo>
                    <a:lnTo>
                      <a:pt x="512" y="1263"/>
                    </a:lnTo>
                    <a:lnTo>
                      <a:pt x="505" y="1269"/>
                    </a:lnTo>
                    <a:lnTo>
                      <a:pt x="497" y="1274"/>
                    </a:lnTo>
                    <a:lnTo>
                      <a:pt x="490" y="1278"/>
                    </a:lnTo>
                    <a:lnTo>
                      <a:pt x="484" y="1279"/>
                    </a:lnTo>
                    <a:lnTo>
                      <a:pt x="479" y="1279"/>
                    </a:lnTo>
                    <a:lnTo>
                      <a:pt x="474" y="1276"/>
                    </a:lnTo>
                    <a:lnTo>
                      <a:pt x="470" y="1269"/>
                    </a:lnTo>
                    <a:lnTo>
                      <a:pt x="466" y="1261"/>
                    </a:lnTo>
                    <a:lnTo>
                      <a:pt x="462" y="1252"/>
                    </a:lnTo>
                    <a:lnTo>
                      <a:pt x="458" y="1242"/>
                    </a:lnTo>
                    <a:lnTo>
                      <a:pt x="452" y="1235"/>
                    </a:lnTo>
                    <a:lnTo>
                      <a:pt x="449" y="1232"/>
                    </a:lnTo>
                    <a:lnTo>
                      <a:pt x="447" y="1230"/>
                    </a:lnTo>
                    <a:lnTo>
                      <a:pt x="443" y="1229"/>
                    </a:lnTo>
                    <a:lnTo>
                      <a:pt x="440" y="1229"/>
                    </a:lnTo>
                    <a:lnTo>
                      <a:pt x="431" y="1229"/>
                    </a:lnTo>
                    <a:lnTo>
                      <a:pt x="419" y="1228"/>
                    </a:lnTo>
                    <a:lnTo>
                      <a:pt x="406" y="1224"/>
                    </a:lnTo>
                    <a:lnTo>
                      <a:pt x="391" y="1217"/>
                    </a:lnTo>
                    <a:lnTo>
                      <a:pt x="385" y="1214"/>
                    </a:lnTo>
                    <a:lnTo>
                      <a:pt x="378" y="1210"/>
                    </a:lnTo>
                    <a:lnTo>
                      <a:pt x="371" y="1206"/>
                    </a:lnTo>
                    <a:lnTo>
                      <a:pt x="366" y="1201"/>
                    </a:lnTo>
                    <a:lnTo>
                      <a:pt x="361" y="1194"/>
                    </a:lnTo>
                    <a:lnTo>
                      <a:pt x="358" y="1189"/>
                    </a:lnTo>
                    <a:lnTo>
                      <a:pt x="355" y="1182"/>
                    </a:lnTo>
                    <a:lnTo>
                      <a:pt x="354" y="1175"/>
                    </a:lnTo>
                    <a:lnTo>
                      <a:pt x="352" y="1159"/>
                    </a:lnTo>
                    <a:lnTo>
                      <a:pt x="350" y="1141"/>
                    </a:lnTo>
                    <a:lnTo>
                      <a:pt x="352" y="1123"/>
                    </a:lnTo>
                    <a:lnTo>
                      <a:pt x="353" y="1104"/>
                    </a:lnTo>
                    <a:lnTo>
                      <a:pt x="356" y="1085"/>
                    </a:lnTo>
                    <a:lnTo>
                      <a:pt x="361" y="1066"/>
                    </a:lnTo>
                    <a:lnTo>
                      <a:pt x="364" y="1058"/>
                    </a:lnTo>
                    <a:lnTo>
                      <a:pt x="367" y="1051"/>
                    </a:lnTo>
                    <a:lnTo>
                      <a:pt x="371" y="1044"/>
                    </a:lnTo>
                    <a:lnTo>
                      <a:pt x="377" y="1036"/>
                    </a:lnTo>
                    <a:lnTo>
                      <a:pt x="382" y="1030"/>
                    </a:lnTo>
                    <a:lnTo>
                      <a:pt x="388" y="1025"/>
                    </a:lnTo>
                    <a:lnTo>
                      <a:pt x="394" y="1019"/>
                    </a:lnTo>
                    <a:lnTo>
                      <a:pt x="403" y="1013"/>
                    </a:lnTo>
                    <a:lnTo>
                      <a:pt x="419" y="1004"/>
                    </a:lnTo>
                    <a:lnTo>
                      <a:pt x="438" y="995"/>
                    </a:lnTo>
                    <a:lnTo>
                      <a:pt x="457" y="988"/>
                    </a:lnTo>
                    <a:lnTo>
                      <a:pt x="475" y="983"/>
                    </a:lnTo>
                    <a:lnTo>
                      <a:pt x="493" y="980"/>
                    </a:lnTo>
                    <a:lnTo>
                      <a:pt x="508" y="979"/>
                    </a:lnTo>
                    <a:lnTo>
                      <a:pt x="522" y="979"/>
                    </a:lnTo>
                    <a:lnTo>
                      <a:pt x="538" y="978"/>
                    </a:lnTo>
                    <a:lnTo>
                      <a:pt x="552" y="977"/>
                    </a:lnTo>
                    <a:lnTo>
                      <a:pt x="568" y="975"/>
                    </a:lnTo>
                    <a:lnTo>
                      <a:pt x="584" y="971"/>
                    </a:lnTo>
                    <a:lnTo>
                      <a:pt x="598" y="966"/>
                    </a:lnTo>
                    <a:lnTo>
                      <a:pt x="604" y="963"/>
                    </a:lnTo>
                    <a:lnTo>
                      <a:pt x="611" y="960"/>
                    </a:lnTo>
                    <a:lnTo>
                      <a:pt x="617" y="956"/>
                    </a:lnTo>
                    <a:lnTo>
                      <a:pt x="623" y="952"/>
                    </a:lnTo>
                    <a:lnTo>
                      <a:pt x="628" y="948"/>
                    </a:lnTo>
                    <a:lnTo>
                      <a:pt x="633" y="943"/>
                    </a:lnTo>
                    <a:lnTo>
                      <a:pt x="636" y="938"/>
                    </a:lnTo>
                    <a:lnTo>
                      <a:pt x="638" y="934"/>
                    </a:lnTo>
                    <a:lnTo>
                      <a:pt x="641" y="925"/>
                    </a:lnTo>
                    <a:lnTo>
                      <a:pt x="642" y="918"/>
                    </a:lnTo>
                    <a:lnTo>
                      <a:pt x="643" y="910"/>
                    </a:lnTo>
                    <a:lnTo>
                      <a:pt x="644" y="904"/>
                    </a:lnTo>
                    <a:lnTo>
                      <a:pt x="645" y="901"/>
                    </a:lnTo>
                    <a:lnTo>
                      <a:pt x="646" y="899"/>
                    </a:lnTo>
                    <a:lnTo>
                      <a:pt x="648" y="898"/>
                    </a:lnTo>
                    <a:lnTo>
                      <a:pt x="651" y="896"/>
                    </a:lnTo>
                    <a:lnTo>
                      <a:pt x="658" y="894"/>
                    </a:lnTo>
                    <a:lnTo>
                      <a:pt x="663" y="889"/>
                    </a:lnTo>
                    <a:lnTo>
                      <a:pt x="667" y="885"/>
                    </a:lnTo>
                    <a:lnTo>
                      <a:pt x="669" y="880"/>
                    </a:lnTo>
                    <a:lnTo>
                      <a:pt x="670" y="875"/>
                    </a:lnTo>
                    <a:lnTo>
                      <a:pt x="669" y="870"/>
                    </a:lnTo>
                    <a:lnTo>
                      <a:pt x="667" y="864"/>
                    </a:lnTo>
                    <a:lnTo>
                      <a:pt x="663" y="858"/>
                    </a:lnTo>
                    <a:lnTo>
                      <a:pt x="658" y="854"/>
                    </a:lnTo>
                    <a:lnTo>
                      <a:pt x="650" y="850"/>
                    </a:lnTo>
                    <a:lnTo>
                      <a:pt x="643" y="847"/>
                    </a:lnTo>
                    <a:lnTo>
                      <a:pt x="636" y="843"/>
                    </a:lnTo>
                    <a:lnTo>
                      <a:pt x="627" y="839"/>
                    </a:lnTo>
                    <a:lnTo>
                      <a:pt x="621" y="834"/>
                    </a:lnTo>
                    <a:lnTo>
                      <a:pt x="617" y="831"/>
                    </a:lnTo>
                    <a:lnTo>
                      <a:pt x="615" y="828"/>
                    </a:lnTo>
                    <a:lnTo>
                      <a:pt x="612" y="824"/>
                    </a:lnTo>
                    <a:lnTo>
                      <a:pt x="610" y="820"/>
                    </a:lnTo>
                    <a:lnTo>
                      <a:pt x="608" y="816"/>
                    </a:lnTo>
                    <a:lnTo>
                      <a:pt x="607" y="811"/>
                    </a:lnTo>
                    <a:lnTo>
                      <a:pt x="607" y="807"/>
                    </a:lnTo>
                    <a:lnTo>
                      <a:pt x="607" y="803"/>
                    </a:lnTo>
                    <a:lnTo>
                      <a:pt x="608" y="799"/>
                    </a:lnTo>
                    <a:lnTo>
                      <a:pt x="609" y="795"/>
                    </a:lnTo>
                    <a:lnTo>
                      <a:pt x="611" y="792"/>
                    </a:lnTo>
                    <a:lnTo>
                      <a:pt x="613" y="787"/>
                    </a:lnTo>
                    <a:lnTo>
                      <a:pt x="620" y="781"/>
                    </a:lnTo>
                    <a:lnTo>
                      <a:pt x="628" y="775"/>
                    </a:lnTo>
                    <a:lnTo>
                      <a:pt x="639" y="770"/>
                    </a:lnTo>
                    <a:lnTo>
                      <a:pt x="651" y="766"/>
                    </a:lnTo>
                    <a:lnTo>
                      <a:pt x="684" y="758"/>
                    </a:lnTo>
                    <a:lnTo>
                      <a:pt x="721" y="752"/>
                    </a:lnTo>
                    <a:lnTo>
                      <a:pt x="740" y="748"/>
                    </a:lnTo>
                    <a:lnTo>
                      <a:pt x="758" y="743"/>
                    </a:lnTo>
                    <a:lnTo>
                      <a:pt x="767" y="738"/>
                    </a:lnTo>
                    <a:lnTo>
                      <a:pt x="775" y="734"/>
                    </a:lnTo>
                    <a:lnTo>
                      <a:pt x="782" y="730"/>
                    </a:lnTo>
                    <a:lnTo>
                      <a:pt x="790" y="725"/>
                    </a:lnTo>
                    <a:lnTo>
                      <a:pt x="804" y="715"/>
                    </a:lnTo>
                    <a:lnTo>
                      <a:pt x="821" y="704"/>
                    </a:lnTo>
                    <a:lnTo>
                      <a:pt x="840" y="695"/>
                    </a:lnTo>
                    <a:lnTo>
                      <a:pt x="857" y="687"/>
                    </a:lnTo>
                    <a:lnTo>
                      <a:pt x="876" y="680"/>
                    </a:lnTo>
                    <a:lnTo>
                      <a:pt x="894" y="675"/>
                    </a:lnTo>
                    <a:lnTo>
                      <a:pt x="910" y="670"/>
                    </a:lnTo>
                    <a:lnTo>
                      <a:pt x="924" y="667"/>
                    </a:lnTo>
                    <a:lnTo>
                      <a:pt x="931" y="665"/>
                    </a:lnTo>
                    <a:lnTo>
                      <a:pt x="938" y="659"/>
                    </a:lnTo>
                    <a:lnTo>
                      <a:pt x="946" y="652"/>
                    </a:lnTo>
                    <a:lnTo>
                      <a:pt x="955" y="643"/>
                    </a:lnTo>
                    <a:lnTo>
                      <a:pt x="973" y="620"/>
                    </a:lnTo>
                    <a:lnTo>
                      <a:pt x="992" y="593"/>
                    </a:lnTo>
                    <a:lnTo>
                      <a:pt x="1010" y="566"/>
                    </a:lnTo>
                    <a:lnTo>
                      <a:pt x="1027" y="539"/>
                    </a:lnTo>
                    <a:lnTo>
                      <a:pt x="1043" y="517"/>
                    </a:lnTo>
                    <a:lnTo>
                      <a:pt x="1054" y="501"/>
                    </a:lnTo>
                    <a:lnTo>
                      <a:pt x="1063" y="491"/>
                    </a:lnTo>
                    <a:lnTo>
                      <a:pt x="1072" y="482"/>
                    </a:lnTo>
                    <a:lnTo>
                      <a:pt x="1080" y="476"/>
                    </a:lnTo>
                    <a:lnTo>
                      <a:pt x="1087" y="473"/>
                    </a:lnTo>
                    <a:lnTo>
                      <a:pt x="1090" y="472"/>
                    </a:lnTo>
                    <a:lnTo>
                      <a:pt x="1093" y="472"/>
                    </a:lnTo>
                    <a:lnTo>
                      <a:pt x="1095" y="474"/>
                    </a:lnTo>
                    <a:lnTo>
                      <a:pt x="1097" y="476"/>
                    </a:lnTo>
                    <a:lnTo>
                      <a:pt x="1099" y="479"/>
                    </a:lnTo>
                    <a:lnTo>
                      <a:pt x="1100" y="483"/>
                    </a:lnTo>
                    <a:lnTo>
                      <a:pt x="1101" y="489"/>
                    </a:lnTo>
                    <a:lnTo>
                      <a:pt x="1101" y="496"/>
                    </a:lnTo>
                    <a:lnTo>
                      <a:pt x="1101" y="511"/>
                    </a:lnTo>
                    <a:lnTo>
                      <a:pt x="1098" y="524"/>
                    </a:lnTo>
                    <a:lnTo>
                      <a:pt x="1095" y="537"/>
                    </a:lnTo>
                    <a:lnTo>
                      <a:pt x="1091" y="547"/>
                    </a:lnTo>
                    <a:lnTo>
                      <a:pt x="1089" y="557"/>
                    </a:lnTo>
                    <a:lnTo>
                      <a:pt x="1089" y="565"/>
                    </a:lnTo>
                    <a:lnTo>
                      <a:pt x="1089" y="568"/>
                    </a:lnTo>
                    <a:lnTo>
                      <a:pt x="1090" y="570"/>
                    </a:lnTo>
                    <a:lnTo>
                      <a:pt x="1093" y="572"/>
                    </a:lnTo>
                    <a:lnTo>
                      <a:pt x="1096" y="574"/>
                    </a:lnTo>
                    <a:lnTo>
                      <a:pt x="1108" y="576"/>
                    </a:lnTo>
                    <a:lnTo>
                      <a:pt x="1128" y="577"/>
                    </a:lnTo>
                    <a:lnTo>
                      <a:pt x="1154" y="579"/>
                    </a:lnTo>
                    <a:lnTo>
                      <a:pt x="1183" y="579"/>
                    </a:lnTo>
                    <a:lnTo>
                      <a:pt x="1213" y="580"/>
                    </a:lnTo>
                    <a:lnTo>
                      <a:pt x="1242" y="579"/>
                    </a:lnTo>
                    <a:lnTo>
                      <a:pt x="1266" y="577"/>
                    </a:lnTo>
                    <a:lnTo>
                      <a:pt x="1284" y="575"/>
                    </a:lnTo>
                    <a:lnTo>
                      <a:pt x="1291" y="573"/>
                    </a:lnTo>
                    <a:lnTo>
                      <a:pt x="1297" y="571"/>
                    </a:lnTo>
                    <a:lnTo>
                      <a:pt x="1302" y="568"/>
                    </a:lnTo>
                    <a:lnTo>
                      <a:pt x="1306" y="566"/>
                    </a:lnTo>
                    <a:lnTo>
                      <a:pt x="1312" y="559"/>
                    </a:lnTo>
                    <a:lnTo>
                      <a:pt x="1317" y="552"/>
                    </a:lnTo>
                    <a:lnTo>
                      <a:pt x="1321" y="547"/>
                    </a:lnTo>
                    <a:lnTo>
                      <a:pt x="1326" y="542"/>
                    </a:lnTo>
                    <a:lnTo>
                      <a:pt x="1329" y="540"/>
                    </a:lnTo>
                    <a:lnTo>
                      <a:pt x="1331" y="539"/>
                    </a:lnTo>
                    <a:lnTo>
                      <a:pt x="1334" y="538"/>
                    </a:lnTo>
                    <a:lnTo>
                      <a:pt x="1338" y="538"/>
                    </a:lnTo>
                    <a:lnTo>
                      <a:pt x="1369" y="537"/>
                    </a:lnTo>
                    <a:lnTo>
                      <a:pt x="1418" y="537"/>
                    </a:lnTo>
                    <a:lnTo>
                      <a:pt x="1465" y="537"/>
                    </a:lnTo>
                    <a:lnTo>
                      <a:pt x="1490" y="537"/>
                    </a:lnTo>
                    <a:lnTo>
                      <a:pt x="1491" y="535"/>
                    </a:lnTo>
                    <a:lnTo>
                      <a:pt x="1493" y="534"/>
                    </a:lnTo>
                    <a:lnTo>
                      <a:pt x="1494" y="532"/>
                    </a:lnTo>
                    <a:lnTo>
                      <a:pt x="1496" y="529"/>
                    </a:lnTo>
                    <a:lnTo>
                      <a:pt x="1499" y="521"/>
                    </a:lnTo>
                    <a:lnTo>
                      <a:pt x="1505" y="511"/>
                    </a:lnTo>
                    <a:lnTo>
                      <a:pt x="1509" y="499"/>
                    </a:lnTo>
                    <a:lnTo>
                      <a:pt x="1515" y="488"/>
                    </a:lnTo>
                    <a:lnTo>
                      <a:pt x="1523" y="476"/>
                    </a:lnTo>
                    <a:lnTo>
                      <a:pt x="1534" y="465"/>
                    </a:lnTo>
                    <a:lnTo>
                      <a:pt x="1539" y="461"/>
                    </a:lnTo>
                    <a:lnTo>
                      <a:pt x="1546" y="455"/>
                    </a:lnTo>
                    <a:lnTo>
                      <a:pt x="1555" y="451"/>
                    </a:lnTo>
                    <a:lnTo>
                      <a:pt x="1563" y="447"/>
                    </a:lnTo>
                    <a:lnTo>
                      <a:pt x="1582" y="439"/>
                    </a:lnTo>
                    <a:lnTo>
                      <a:pt x="1601" y="432"/>
                    </a:lnTo>
                    <a:lnTo>
                      <a:pt x="1621" y="427"/>
                    </a:lnTo>
                    <a:lnTo>
                      <a:pt x="1640" y="423"/>
                    </a:lnTo>
                    <a:lnTo>
                      <a:pt x="1657" y="421"/>
                    </a:lnTo>
                    <a:lnTo>
                      <a:pt x="1668" y="421"/>
                    </a:lnTo>
                    <a:lnTo>
                      <a:pt x="1696" y="421"/>
                    </a:lnTo>
                    <a:lnTo>
                      <a:pt x="1734" y="420"/>
                    </a:lnTo>
                    <a:lnTo>
                      <a:pt x="1752" y="418"/>
                    </a:lnTo>
                    <a:lnTo>
                      <a:pt x="1769" y="416"/>
                    </a:lnTo>
                    <a:lnTo>
                      <a:pt x="1783" y="414"/>
                    </a:lnTo>
                    <a:lnTo>
                      <a:pt x="1792" y="411"/>
                    </a:lnTo>
                    <a:lnTo>
                      <a:pt x="1794" y="407"/>
                    </a:lnTo>
                    <a:lnTo>
                      <a:pt x="1797" y="404"/>
                    </a:lnTo>
                    <a:lnTo>
                      <a:pt x="1799" y="400"/>
                    </a:lnTo>
                    <a:lnTo>
                      <a:pt x="1800" y="394"/>
                    </a:lnTo>
                    <a:lnTo>
                      <a:pt x="1802" y="382"/>
                    </a:lnTo>
                    <a:lnTo>
                      <a:pt x="1802" y="368"/>
                    </a:lnTo>
                    <a:lnTo>
                      <a:pt x="1801" y="361"/>
                    </a:lnTo>
                    <a:lnTo>
                      <a:pt x="1800" y="354"/>
                    </a:lnTo>
                    <a:lnTo>
                      <a:pt x="1798" y="348"/>
                    </a:lnTo>
                    <a:lnTo>
                      <a:pt x="1796" y="342"/>
                    </a:lnTo>
                    <a:lnTo>
                      <a:pt x="1793" y="336"/>
                    </a:lnTo>
                    <a:lnTo>
                      <a:pt x="1789" y="331"/>
                    </a:lnTo>
                    <a:lnTo>
                      <a:pt x="1785" y="327"/>
                    </a:lnTo>
                    <a:lnTo>
                      <a:pt x="1779" y="324"/>
                    </a:lnTo>
                    <a:lnTo>
                      <a:pt x="1773" y="323"/>
                    </a:lnTo>
                    <a:lnTo>
                      <a:pt x="1768" y="322"/>
                    </a:lnTo>
                    <a:lnTo>
                      <a:pt x="1762" y="322"/>
                    </a:lnTo>
                    <a:lnTo>
                      <a:pt x="1756" y="323"/>
                    </a:lnTo>
                    <a:lnTo>
                      <a:pt x="1744" y="325"/>
                    </a:lnTo>
                    <a:lnTo>
                      <a:pt x="1733" y="330"/>
                    </a:lnTo>
                    <a:lnTo>
                      <a:pt x="1722" y="335"/>
                    </a:lnTo>
                    <a:lnTo>
                      <a:pt x="1712" y="340"/>
                    </a:lnTo>
                    <a:lnTo>
                      <a:pt x="1702" y="343"/>
                    </a:lnTo>
                    <a:lnTo>
                      <a:pt x="1695" y="345"/>
                    </a:lnTo>
                    <a:lnTo>
                      <a:pt x="1677" y="345"/>
                    </a:lnTo>
                    <a:lnTo>
                      <a:pt x="1655" y="344"/>
                    </a:lnTo>
                    <a:lnTo>
                      <a:pt x="1644" y="344"/>
                    </a:lnTo>
                    <a:lnTo>
                      <a:pt x="1634" y="345"/>
                    </a:lnTo>
                    <a:lnTo>
                      <a:pt x="1630" y="346"/>
                    </a:lnTo>
                    <a:lnTo>
                      <a:pt x="1626" y="347"/>
                    </a:lnTo>
                    <a:lnTo>
                      <a:pt x="1623" y="349"/>
                    </a:lnTo>
                    <a:lnTo>
                      <a:pt x="1621" y="350"/>
                    </a:lnTo>
                    <a:lnTo>
                      <a:pt x="1612" y="365"/>
                    </a:lnTo>
                    <a:lnTo>
                      <a:pt x="1599" y="381"/>
                    </a:lnTo>
                    <a:lnTo>
                      <a:pt x="1595" y="385"/>
                    </a:lnTo>
                    <a:lnTo>
                      <a:pt x="1592" y="387"/>
                    </a:lnTo>
                    <a:lnTo>
                      <a:pt x="1587" y="388"/>
                    </a:lnTo>
                    <a:lnTo>
                      <a:pt x="1583" y="388"/>
                    </a:lnTo>
                    <a:lnTo>
                      <a:pt x="1577" y="386"/>
                    </a:lnTo>
                    <a:lnTo>
                      <a:pt x="1573" y="381"/>
                    </a:lnTo>
                    <a:lnTo>
                      <a:pt x="1568" y="375"/>
                    </a:lnTo>
                    <a:lnTo>
                      <a:pt x="1562" y="367"/>
                    </a:lnTo>
                    <a:lnTo>
                      <a:pt x="1558" y="357"/>
                    </a:lnTo>
                    <a:lnTo>
                      <a:pt x="1554" y="348"/>
                    </a:lnTo>
                    <a:lnTo>
                      <a:pt x="1550" y="340"/>
                    </a:lnTo>
                    <a:lnTo>
                      <a:pt x="1549" y="331"/>
                    </a:lnTo>
                    <a:lnTo>
                      <a:pt x="1548" y="324"/>
                    </a:lnTo>
                    <a:lnTo>
                      <a:pt x="1548" y="317"/>
                    </a:lnTo>
                    <a:lnTo>
                      <a:pt x="1549" y="310"/>
                    </a:lnTo>
                    <a:lnTo>
                      <a:pt x="1550" y="303"/>
                    </a:lnTo>
                    <a:lnTo>
                      <a:pt x="1553" y="297"/>
                    </a:lnTo>
                    <a:lnTo>
                      <a:pt x="1556" y="291"/>
                    </a:lnTo>
                    <a:lnTo>
                      <a:pt x="1559" y="285"/>
                    </a:lnTo>
                    <a:lnTo>
                      <a:pt x="1562" y="279"/>
                    </a:lnTo>
                    <a:lnTo>
                      <a:pt x="1569" y="270"/>
                    </a:lnTo>
                    <a:lnTo>
                      <a:pt x="1577" y="262"/>
                    </a:lnTo>
                    <a:lnTo>
                      <a:pt x="1585" y="253"/>
                    </a:lnTo>
                    <a:lnTo>
                      <a:pt x="1592" y="243"/>
                    </a:lnTo>
                    <a:lnTo>
                      <a:pt x="1597" y="232"/>
                    </a:lnTo>
                    <a:lnTo>
                      <a:pt x="1600" y="221"/>
                    </a:lnTo>
                    <a:lnTo>
                      <a:pt x="1600" y="216"/>
                    </a:lnTo>
                    <a:lnTo>
                      <a:pt x="1600" y="211"/>
                    </a:lnTo>
                    <a:lnTo>
                      <a:pt x="1599" y="207"/>
                    </a:lnTo>
                    <a:lnTo>
                      <a:pt x="1598" y="202"/>
                    </a:lnTo>
                    <a:lnTo>
                      <a:pt x="1595" y="198"/>
                    </a:lnTo>
                    <a:lnTo>
                      <a:pt x="1592" y="196"/>
                    </a:lnTo>
                    <a:lnTo>
                      <a:pt x="1588" y="194"/>
                    </a:lnTo>
                    <a:lnTo>
                      <a:pt x="1583" y="193"/>
                    </a:lnTo>
                    <a:lnTo>
                      <a:pt x="1570" y="192"/>
                    </a:lnTo>
                    <a:lnTo>
                      <a:pt x="1558" y="192"/>
                    </a:lnTo>
                    <a:lnTo>
                      <a:pt x="1545" y="193"/>
                    </a:lnTo>
                    <a:lnTo>
                      <a:pt x="1533" y="194"/>
                    </a:lnTo>
                    <a:lnTo>
                      <a:pt x="1522" y="196"/>
                    </a:lnTo>
                    <a:lnTo>
                      <a:pt x="1512" y="198"/>
                    </a:lnTo>
                    <a:lnTo>
                      <a:pt x="1505" y="201"/>
                    </a:lnTo>
                    <a:lnTo>
                      <a:pt x="1499" y="204"/>
                    </a:lnTo>
                    <a:lnTo>
                      <a:pt x="1490" y="213"/>
                    </a:lnTo>
                    <a:lnTo>
                      <a:pt x="1479" y="222"/>
                    </a:lnTo>
                    <a:lnTo>
                      <a:pt x="1466" y="234"/>
                    </a:lnTo>
                    <a:lnTo>
                      <a:pt x="1453" y="247"/>
                    </a:lnTo>
                    <a:lnTo>
                      <a:pt x="1444" y="253"/>
                    </a:lnTo>
                    <a:lnTo>
                      <a:pt x="1435" y="259"/>
                    </a:lnTo>
                    <a:lnTo>
                      <a:pt x="1425" y="263"/>
                    </a:lnTo>
                    <a:lnTo>
                      <a:pt x="1414" y="266"/>
                    </a:lnTo>
                    <a:lnTo>
                      <a:pt x="1405" y="271"/>
                    </a:lnTo>
                    <a:lnTo>
                      <a:pt x="1395" y="277"/>
                    </a:lnTo>
                    <a:lnTo>
                      <a:pt x="1391" y="281"/>
                    </a:lnTo>
                    <a:lnTo>
                      <a:pt x="1388" y="287"/>
                    </a:lnTo>
                    <a:lnTo>
                      <a:pt x="1385" y="292"/>
                    </a:lnTo>
                    <a:lnTo>
                      <a:pt x="1382" y="298"/>
                    </a:lnTo>
                    <a:lnTo>
                      <a:pt x="1381" y="305"/>
                    </a:lnTo>
                    <a:lnTo>
                      <a:pt x="1380" y="312"/>
                    </a:lnTo>
                    <a:lnTo>
                      <a:pt x="1380" y="318"/>
                    </a:lnTo>
                    <a:lnTo>
                      <a:pt x="1380" y="323"/>
                    </a:lnTo>
                    <a:lnTo>
                      <a:pt x="1383" y="334"/>
                    </a:lnTo>
                    <a:lnTo>
                      <a:pt x="1387" y="342"/>
                    </a:lnTo>
                    <a:lnTo>
                      <a:pt x="1392" y="350"/>
                    </a:lnTo>
                    <a:lnTo>
                      <a:pt x="1396" y="359"/>
                    </a:lnTo>
                    <a:lnTo>
                      <a:pt x="1397" y="362"/>
                    </a:lnTo>
                    <a:lnTo>
                      <a:pt x="1400" y="366"/>
                    </a:lnTo>
                    <a:lnTo>
                      <a:pt x="1400" y="370"/>
                    </a:lnTo>
                    <a:lnTo>
                      <a:pt x="1400" y="373"/>
                    </a:lnTo>
                    <a:lnTo>
                      <a:pt x="1398" y="378"/>
                    </a:lnTo>
                    <a:lnTo>
                      <a:pt x="1396" y="385"/>
                    </a:lnTo>
                    <a:lnTo>
                      <a:pt x="1392" y="392"/>
                    </a:lnTo>
                    <a:lnTo>
                      <a:pt x="1388" y="399"/>
                    </a:lnTo>
                    <a:lnTo>
                      <a:pt x="1376" y="418"/>
                    </a:lnTo>
                    <a:lnTo>
                      <a:pt x="1361" y="437"/>
                    </a:lnTo>
                    <a:lnTo>
                      <a:pt x="1344" y="456"/>
                    </a:lnTo>
                    <a:lnTo>
                      <a:pt x="1328" y="475"/>
                    </a:lnTo>
                    <a:lnTo>
                      <a:pt x="1319" y="482"/>
                    </a:lnTo>
                    <a:lnTo>
                      <a:pt x="1311" y="490"/>
                    </a:lnTo>
                    <a:lnTo>
                      <a:pt x="1304" y="496"/>
                    </a:lnTo>
                    <a:lnTo>
                      <a:pt x="1297" y="500"/>
                    </a:lnTo>
                    <a:lnTo>
                      <a:pt x="1290" y="504"/>
                    </a:lnTo>
                    <a:lnTo>
                      <a:pt x="1283" y="506"/>
                    </a:lnTo>
                    <a:lnTo>
                      <a:pt x="1277" y="508"/>
                    </a:lnTo>
                    <a:lnTo>
                      <a:pt x="1270" y="509"/>
                    </a:lnTo>
                    <a:lnTo>
                      <a:pt x="1264" y="511"/>
                    </a:lnTo>
                    <a:lnTo>
                      <a:pt x="1259" y="509"/>
                    </a:lnTo>
                    <a:lnTo>
                      <a:pt x="1254" y="508"/>
                    </a:lnTo>
                    <a:lnTo>
                      <a:pt x="1249" y="507"/>
                    </a:lnTo>
                    <a:lnTo>
                      <a:pt x="1243" y="505"/>
                    </a:lnTo>
                    <a:lnTo>
                      <a:pt x="1239" y="502"/>
                    </a:lnTo>
                    <a:lnTo>
                      <a:pt x="1235" y="499"/>
                    </a:lnTo>
                    <a:lnTo>
                      <a:pt x="1232" y="495"/>
                    </a:lnTo>
                    <a:lnTo>
                      <a:pt x="1229" y="491"/>
                    </a:lnTo>
                    <a:lnTo>
                      <a:pt x="1226" y="487"/>
                    </a:lnTo>
                    <a:lnTo>
                      <a:pt x="1224" y="481"/>
                    </a:lnTo>
                    <a:lnTo>
                      <a:pt x="1222" y="475"/>
                    </a:lnTo>
                    <a:lnTo>
                      <a:pt x="1219" y="471"/>
                    </a:lnTo>
                    <a:lnTo>
                      <a:pt x="1217" y="469"/>
                    </a:lnTo>
                    <a:lnTo>
                      <a:pt x="1214" y="469"/>
                    </a:lnTo>
                    <a:lnTo>
                      <a:pt x="1210" y="470"/>
                    </a:lnTo>
                    <a:lnTo>
                      <a:pt x="1201" y="476"/>
                    </a:lnTo>
                    <a:lnTo>
                      <a:pt x="1190" y="486"/>
                    </a:lnTo>
                    <a:lnTo>
                      <a:pt x="1180" y="495"/>
                    </a:lnTo>
                    <a:lnTo>
                      <a:pt x="1170" y="502"/>
                    </a:lnTo>
                    <a:lnTo>
                      <a:pt x="1164" y="504"/>
                    </a:lnTo>
                    <a:lnTo>
                      <a:pt x="1160" y="505"/>
                    </a:lnTo>
                    <a:lnTo>
                      <a:pt x="1158" y="505"/>
                    </a:lnTo>
                    <a:lnTo>
                      <a:pt x="1156" y="505"/>
                    </a:lnTo>
                    <a:lnTo>
                      <a:pt x="1155" y="504"/>
                    </a:lnTo>
                    <a:lnTo>
                      <a:pt x="1153" y="502"/>
                    </a:lnTo>
                    <a:lnTo>
                      <a:pt x="1151" y="498"/>
                    </a:lnTo>
                    <a:lnTo>
                      <a:pt x="1150" y="493"/>
                    </a:lnTo>
                    <a:lnTo>
                      <a:pt x="1149" y="486"/>
                    </a:lnTo>
                    <a:lnTo>
                      <a:pt x="1150" y="478"/>
                    </a:lnTo>
                    <a:lnTo>
                      <a:pt x="1152" y="460"/>
                    </a:lnTo>
                    <a:lnTo>
                      <a:pt x="1156" y="441"/>
                    </a:lnTo>
                    <a:lnTo>
                      <a:pt x="1159" y="421"/>
                    </a:lnTo>
                    <a:lnTo>
                      <a:pt x="1161" y="403"/>
                    </a:lnTo>
                    <a:lnTo>
                      <a:pt x="1160" y="395"/>
                    </a:lnTo>
                    <a:lnTo>
                      <a:pt x="1159" y="389"/>
                    </a:lnTo>
                    <a:lnTo>
                      <a:pt x="1157" y="382"/>
                    </a:lnTo>
                    <a:lnTo>
                      <a:pt x="1154" y="378"/>
                    </a:lnTo>
                    <a:lnTo>
                      <a:pt x="1150" y="375"/>
                    </a:lnTo>
                    <a:lnTo>
                      <a:pt x="1145" y="372"/>
                    </a:lnTo>
                    <a:lnTo>
                      <a:pt x="1138" y="370"/>
                    </a:lnTo>
                    <a:lnTo>
                      <a:pt x="1133" y="369"/>
                    </a:lnTo>
                    <a:lnTo>
                      <a:pt x="1121" y="368"/>
                    </a:lnTo>
                    <a:lnTo>
                      <a:pt x="1107" y="368"/>
                    </a:lnTo>
                    <a:lnTo>
                      <a:pt x="1094" y="370"/>
                    </a:lnTo>
                    <a:lnTo>
                      <a:pt x="1081" y="373"/>
                    </a:lnTo>
                    <a:lnTo>
                      <a:pt x="1071" y="377"/>
                    </a:lnTo>
                    <a:lnTo>
                      <a:pt x="1061" y="382"/>
                    </a:lnTo>
                    <a:lnTo>
                      <a:pt x="1048" y="394"/>
                    </a:lnTo>
                    <a:lnTo>
                      <a:pt x="1035" y="404"/>
                    </a:lnTo>
                    <a:lnTo>
                      <a:pt x="1028" y="408"/>
                    </a:lnTo>
                    <a:lnTo>
                      <a:pt x="1021" y="411"/>
                    </a:lnTo>
                    <a:lnTo>
                      <a:pt x="1017" y="412"/>
                    </a:lnTo>
                    <a:lnTo>
                      <a:pt x="1012" y="412"/>
                    </a:lnTo>
                    <a:lnTo>
                      <a:pt x="1008" y="411"/>
                    </a:lnTo>
                    <a:lnTo>
                      <a:pt x="1004" y="410"/>
                    </a:lnTo>
                    <a:lnTo>
                      <a:pt x="998" y="407"/>
                    </a:lnTo>
                    <a:lnTo>
                      <a:pt x="991" y="402"/>
                    </a:lnTo>
                    <a:lnTo>
                      <a:pt x="987" y="398"/>
                    </a:lnTo>
                    <a:lnTo>
                      <a:pt x="984" y="394"/>
                    </a:lnTo>
                    <a:lnTo>
                      <a:pt x="982" y="390"/>
                    </a:lnTo>
                    <a:lnTo>
                      <a:pt x="980" y="385"/>
                    </a:lnTo>
                    <a:lnTo>
                      <a:pt x="978" y="379"/>
                    </a:lnTo>
                    <a:lnTo>
                      <a:pt x="977" y="373"/>
                    </a:lnTo>
                    <a:lnTo>
                      <a:pt x="977" y="366"/>
                    </a:lnTo>
                    <a:lnTo>
                      <a:pt x="978" y="360"/>
                    </a:lnTo>
                    <a:lnTo>
                      <a:pt x="979" y="352"/>
                    </a:lnTo>
                    <a:lnTo>
                      <a:pt x="982" y="344"/>
                    </a:lnTo>
                    <a:lnTo>
                      <a:pt x="986" y="336"/>
                    </a:lnTo>
                    <a:lnTo>
                      <a:pt x="992" y="327"/>
                    </a:lnTo>
                    <a:lnTo>
                      <a:pt x="1002" y="311"/>
                    </a:lnTo>
                    <a:lnTo>
                      <a:pt x="1012" y="296"/>
                    </a:lnTo>
                    <a:lnTo>
                      <a:pt x="1021" y="284"/>
                    </a:lnTo>
                    <a:lnTo>
                      <a:pt x="1030" y="273"/>
                    </a:lnTo>
                    <a:lnTo>
                      <a:pt x="1038" y="265"/>
                    </a:lnTo>
                    <a:lnTo>
                      <a:pt x="1047" y="259"/>
                    </a:lnTo>
                    <a:lnTo>
                      <a:pt x="1056" y="253"/>
                    </a:lnTo>
                    <a:lnTo>
                      <a:pt x="1068" y="249"/>
                    </a:lnTo>
                    <a:lnTo>
                      <a:pt x="1079" y="245"/>
                    </a:lnTo>
                    <a:lnTo>
                      <a:pt x="1094" y="239"/>
                    </a:lnTo>
                    <a:lnTo>
                      <a:pt x="1108" y="230"/>
                    </a:lnTo>
                    <a:lnTo>
                      <a:pt x="1124" y="222"/>
                    </a:lnTo>
                    <a:lnTo>
                      <a:pt x="1148" y="208"/>
                    </a:lnTo>
                    <a:lnTo>
                      <a:pt x="1158" y="201"/>
                    </a:lnTo>
                    <a:lnTo>
                      <a:pt x="1165" y="140"/>
                    </a:lnTo>
                    <a:lnTo>
                      <a:pt x="1175" y="140"/>
                    </a:lnTo>
                    <a:lnTo>
                      <a:pt x="1197" y="139"/>
                    </a:lnTo>
                    <a:lnTo>
                      <a:pt x="1222" y="138"/>
                    </a:lnTo>
                    <a:lnTo>
                      <a:pt x="1241" y="136"/>
                    </a:lnTo>
                    <a:lnTo>
                      <a:pt x="1246" y="135"/>
                    </a:lnTo>
                    <a:lnTo>
                      <a:pt x="1250" y="132"/>
                    </a:lnTo>
                    <a:lnTo>
                      <a:pt x="1255" y="126"/>
                    </a:lnTo>
                    <a:lnTo>
                      <a:pt x="1261" y="121"/>
                    </a:lnTo>
                    <a:lnTo>
                      <a:pt x="1275" y="108"/>
                    </a:lnTo>
                    <a:lnTo>
                      <a:pt x="1290" y="91"/>
                    </a:lnTo>
                    <a:lnTo>
                      <a:pt x="1306" y="76"/>
                    </a:lnTo>
                    <a:lnTo>
                      <a:pt x="1323" y="63"/>
                    </a:lnTo>
                    <a:lnTo>
                      <a:pt x="1331" y="58"/>
                    </a:lnTo>
                    <a:lnTo>
                      <a:pt x="1339" y="54"/>
                    </a:lnTo>
                    <a:lnTo>
                      <a:pt x="1346" y="51"/>
                    </a:lnTo>
                    <a:lnTo>
                      <a:pt x="1355" y="50"/>
                    </a:lnTo>
                    <a:lnTo>
                      <a:pt x="1369" y="52"/>
                    </a:lnTo>
                    <a:lnTo>
                      <a:pt x="1385" y="56"/>
                    </a:lnTo>
                    <a:lnTo>
                      <a:pt x="1401" y="61"/>
                    </a:lnTo>
                    <a:lnTo>
                      <a:pt x="1415" y="65"/>
                    </a:lnTo>
                    <a:lnTo>
                      <a:pt x="1429" y="68"/>
                    </a:lnTo>
                    <a:lnTo>
                      <a:pt x="1441" y="71"/>
                    </a:lnTo>
                    <a:lnTo>
                      <a:pt x="1447" y="71"/>
                    </a:lnTo>
                    <a:lnTo>
                      <a:pt x="1454" y="72"/>
                    </a:lnTo>
                    <a:lnTo>
                      <a:pt x="1459" y="71"/>
                    </a:lnTo>
                    <a:lnTo>
                      <a:pt x="1463" y="70"/>
                    </a:lnTo>
                    <a:lnTo>
                      <a:pt x="1486" y="58"/>
                    </a:lnTo>
                    <a:lnTo>
                      <a:pt x="1514" y="38"/>
                    </a:lnTo>
                    <a:lnTo>
                      <a:pt x="1531" y="30"/>
                    </a:lnTo>
                    <a:lnTo>
                      <a:pt x="1548" y="22"/>
                    </a:lnTo>
                    <a:lnTo>
                      <a:pt x="1558" y="19"/>
                    </a:lnTo>
                    <a:lnTo>
                      <a:pt x="1567" y="17"/>
                    </a:lnTo>
                    <a:lnTo>
                      <a:pt x="1576" y="16"/>
                    </a:lnTo>
                    <a:lnTo>
                      <a:pt x="1586" y="16"/>
                    </a:lnTo>
                    <a:lnTo>
                      <a:pt x="1608" y="17"/>
                    </a:lnTo>
                    <a:lnTo>
                      <a:pt x="1633" y="19"/>
                    </a:lnTo>
                    <a:lnTo>
                      <a:pt x="1659" y="21"/>
                    </a:lnTo>
                    <a:lnTo>
                      <a:pt x="1685" y="23"/>
                    </a:lnTo>
                    <a:lnTo>
                      <a:pt x="1710" y="25"/>
                    </a:lnTo>
                    <a:lnTo>
                      <a:pt x="1733" y="29"/>
                    </a:lnTo>
                    <a:lnTo>
                      <a:pt x="1750" y="33"/>
                    </a:lnTo>
                    <a:lnTo>
                      <a:pt x="1764" y="37"/>
                    </a:lnTo>
                    <a:lnTo>
                      <a:pt x="1775" y="43"/>
                    </a:lnTo>
                    <a:lnTo>
                      <a:pt x="1792" y="48"/>
                    </a:lnTo>
                    <a:lnTo>
                      <a:pt x="1813" y="54"/>
                    </a:lnTo>
                    <a:lnTo>
                      <a:pt x="1836" y="58"/>
                    </a:lnTo>
                    <a:lnTo>
                      <a:pt x="1861" y="63"/>
                    </a:lnTo>
                    <a:lnTo>
                      <a:pt x="1887" y="66"/>
                    </a:lnTo>
                    <a:lnTo>
                      <a:pt x="1913" y="68"/>
                    </a:lnTo>
                    <a:lnTo>
                      <a:pt x="1938" y="69"/>
                    </a:lnTo>
                    <a:lnTo>
                      <a:pt x="1963" y="69"/>
                    </a:lnTo>
                    <a:lnTo>
                      <a:pt x="1989" y="71"/>
                    </a:lnTo>
                    <a:lnTo>
                      <a:pt x="2014" y="75"/>
                    </a:lnTo>
                    <a:lnTo>
                      <a:pt x="2039" y="80"/>
                    </a:lnTo>
                    <a:lnTo>
                      <a:pt x="2062" y="87"/>
                    </a:lnTo>
                    <a:lnTo>
                      <a:pt x="2084" y="94"/>
                    </a:lnTo>
                    <a:lnTo>
                      <a:pt x="2095" y="99"/>
                    </a:lnTo>
                    <a:lnTo>
                      <a:pt x="2104" y="103"/>
                    </a:lnTo>
                    <a:lnTo>
                      <a:pt x="2113" y="109"/>
                    </a:lnTo>
                    <a:lnTo>
                      <a:pt x="2122" y="115"/>
                    </a:lnTo>
                    <a:lnTo>
                      <a:pt x="2136" y="126"/>
                    </a:lnTo>
                    <a:lnTo>
                      <a:pt x="2148" y="137"/>
                    </a:lnTo>
                    <a:lnTo>
                      <a:pt x="2157" y="147"/>
                    </a:lnTo>
                    <a:lnTo>
                      <a:pt x="2163" y="157"/>
                    </a:lnTo>
                    <a:lnTo>
                      <a:pt x="2167" y="164"/>
                    </a:lnTo>
                    <a:lnTo>
                      <a:pt x="2168" y="171"/>
                    </a:lnTo>
                    <a:lnTo>
                      <a:pt x="2168" y="173"/>
                    </a:lnTo>
                    <a:lnTo>
                      <a:pt x="2167" y="176"/>
                    </a:lnTo>
                    <a:lnTo>
                      <a:pt x="2164" y="178"/>
                    </a:lnTo>
                    <a:lnTo>
                      <a:pt x="2162" y="179"/>
                    </a:lnTo>
                    <a:lnTo>
                      <a:pt x="2158" y="181"/>
                    </a:lnTo>
                    <a:lnTo>
                      <a:pt x="2152" y="181"/>
                    </a:lnTo>
                    <a:lnTo>
                      <a:pt x="2143" y="179"/>
                    </a:lnTo>
                    <a:lnTo>
                      <a:pt x="2131" y="178"/>
                    </a:lnTo>
                    <a:lnTo>
                      <a:pt x="2105" y="174"/>
                    </a:lnTo>
                    <a:lnTo>
                      <a:pt x="2076" y="169"/>
                    </a:lnTo>
                    <a:lnTo>
                      <a:pt x="2061" y="168"/>
                    </a:lnTo>
                    <a:lnTo>
                      <a:pt x="2048" y="167"/>
                    </a:lnTo>
                    <a:lnTo>
                      <a:pt x="2034" y="167"/>
                    </a:lnTo>
                    <a:lnTo>
                      <a:pt x="2024" y="167"/>
                    </a:lnTo>
                    <a:lnTo>
                      <a:pt x="2014" y="169"/>
                    </a:lnTo>
                    <a:lnTo>
                      <a:pt x="2006" y="172"/>
                    </a:lnTo>
                    <a:lnTo>
                      <a:pt x="2004" y="175"/>
                    </a:lnTo>
                    <a:lnTo>
                      <a:pt x="2002" y="177"/>
                    </a:lnTo>
                    <a:lnTo>
                      <a:pt x="2001" y="181"/>
                    </a:lnTo>
                    <a:lnTo>
                      <a:pt x="2000" y="185"/>
                    </a:lnTo>
                    <a:lnTo>
                      <a:pt x="2001" y="192"/>
                    </a:lnTo>
                    <a:lnTo>
                      <a:pt x="2002" y="200"/>
                    </a:lnTo>
                    <a:lnTo>
                      <a:pt x="2004" y="208"/>
                    </a:lnTo>
                    <a:lnTo>
                      <a:pt x="2007" y="215"/>
                    </a:lnTo>
                    <a:lnTo>
                      <a:pt x="2010" y="221"/>
                    </a:lnTo>
                    <a:lnTo>
                      <a:pt x="2015" y="228"/>
                    </a:lnTo>
                    <a:lnTo>
                      <a:pt x="2020" y="235"/>
                    </a:lnTo>
                    <a:lnTo>
                      <a:pt x="2025" y="241"/>
                    </a:lnTo>
                    <a:lnTo>
                      <a:pt x="2030" y="246"/>
                    </a:lnTo>
                    <a:lnTo>
                      <a:pt x="2036" y="251"/>
                    </a:lnTo>
                    <a:lnTo>
                      <a:pt x="2043" y="255"/>
                    </a:lnTo>
                    <a:lnTo>
                      <a:pt x="2049" y="260"/>
                    </a:lnTo>
                    <a:lnTo>
                      <a:pt x="2055" y="264"/>
                    </a:lnTo>
                    <a:lnTo>
                      <a:pt x="2062" y="266"/>
                    </a:lnTo>
                    <a:lnTo>
                      <a:pt x="2069" y="268"/>
                    </a:lnTo>
                    <a:lnTo>
                      <a:pt x="2076" y="270"/>
                    </a:lnTo>
                    <a:lnTo>
                      <a:pt x="2083" y="270"/>
                    </a:lnTo>
                    <a:lnTo>
                      <a:pt x="2090" y="269"/>
                    </a:lnTo>
                    <a:lnTo>
                      <a:pt x="2096" y="267"/>
                    </a:lnTo>
                    <a:lnTo>
                      <a:pt x="2103" y="265"/>
                    </a:lnTo>
                    <a:lnTo>
                      <a:pt x="2114" y="257"/>
                    </a:lnTo>
                    <a:lnTo>
                      <a:pt x="2125" y="248"/>
                    </a:lnTo>
                    <a:lnTo>
                      <a:pt x="2142" y="229"/>
                    </a:lnTo>
                    <a:lnTo>
                      <a:pt x="2148" y="221"/>
                    </a:lnTo>
                    <a:lnTo>
                      <a:pt x="2157" y="221"/>
                    </a:lnTo>
                    <a:lnTo>
                      <a:pt x="2180" y="218"/>
                    </a:lnTo>
                    <a:lnTo>
                      <a:pt x="2194" y="217"/>
                    </a:lnTo>
                    <a:lnTo>
                      <a:pt x="2206" y="215"/>
                    </a:lnTo>
                    <a:lnTo>
                      <a:pt x="2219" y="212"/>
                    </a:lnTo>
                    <a:lnTo>
                      <a:pt x="2228" y="209"/>
                    </a:lnTo>
                    <a:lnTo>
                      <a:pt x="2231" y="207"/>
                    </a:lnTo>
                    <a:lnTo>
                      <a:pt x="2235" y="202"/>
                    </a:lnTo>
                    <a:lnTo>
                      <a:pt x="2240" y="196"/>
                    </a:lnTo>
                    <a:lnTo>
                      <a:pt x="2245" y="190"/>
                    </a:lnTo>
                    <a:lnTo>
                      <a:pt x="2254" y="172"/>
                    </a:lnTo>
                    <a:lnTo>
                      <a:pt x="2264" y="154"/>
                    </a:lnTo>
                    <a:lnTo>
                      <a:pt x="2275" y="136"/>
                    </a:lnTo>
                    <a:lnTo>
                      <a:pt x="2285" y="120"/>
                    </a:lnTo>
                    <a:lnTo>
                      <a:pt x="2290" y="114"/>
                    </a:lnTo>
                    <a:lnTo>
                      <a:pt x="2296" y="109"/>
                    </a:lnTo>
                    <a:lnTo>
                      <a:pt x="2300" y="106"/>
                    </a:lnTo>
                    <a:lnTo>
                      <a:pt x="2305" y="105"/>
                    </a:lnTo>
                    <a:lnTo>
                      <a:pt x="2315" y="106"/>
                    </a:lnTo>
                    <a:lnTo>
                      <a:pt x="2327" y="108"/>
                    </a:lnTo>
                    <a:lnTo>
                      <a:pt x="2339" y="111"/>
                    </a:lnTo>
                    <a:lnTo>
                      <a:pt x="2353" y="115"/>
                    </a:lnTo>
                    <a:lnTo>
                      <a:pt x="2365" y="118"/>
                    </a:lnTo>
                    <a:lnTo>
                      <a:pt x="2379" y="121"/>
                    </a:lnTo>
                    <a:lnTo>
                      <a:pt x="2391" y="124"/>
                    </a:lnTo>
                    <a:lnTo>
                      <a:pt x="2402" y="125"/>
                    </a:lnTo>
                    <a:lnTo>
                      <a:pt x="2407" y="124"/>
                    </a:lnTo>
                    <a:lnTo>
                      <a:pt x="2412" y="123"/>
                    </a:lnTo>
                    <a:lnTo>
                      <a:pt x="2417" y="120"/>
                    </a:lnTo>
                    <a:lnTo>
                      <a:pt x="2422" y="117"/>
                    </a:lnTo>
                    <a:lnTo>
                      <a:pt x="2432" y="109"/>
                    </a:lnTo>
                    <a:lnTo>
                      <a:pt x="2441" y="99"/>
                    </a:lnTo>
                    <a:lnTo>
                      <a:pt x="2450" y="90"/>
                    </a:lnTo>
                    <a:lnTo>
                      <a:pt x="2459" y="83"/>
                    </a:lnTo>
                    <a:lnTo>
                      <a:pt x="2464" y="80"/>
                    </a:lnTo>
                    <a:lnTo>
                      <a:pt x="2468" y="77"/>
                    </a:lnTo>
                    <a:lnTo>
                      <a:pt x="2474" y="77"/>
                    </a:lnTo>
                    <a:lnTo>
                      <a:pt x="2479" y="77"/>
                    </a:lnTo>
                    <a:lnTo>
                      <a:pt x="2505" y="84"/>
                    </a:lnTo>
                    <a:lnTo>
                      <a:pt x="2533" y="89"/>
                    </a:lnTo>
                    <a:lnTo>
                      <a:pt x="2545" y="93"/>
                    </a:lnTo>
                    <a:lnTo>
                      <a:pt x="2557" y="98"/>
                    </a:lnTo>
                    <a:lnTo>
                      <a:pt x="2561" y="101"/>
                    </a:lnTo>
                    <a:lnTo>
                      <a:pt x="2565" y="106"/>
                    </a:lnTo>
                    <a:lnTo>
                      <a:pt x="2568" y="110"/>
                    </a:lnTo>
                    <a:lnTo>
                      <a:pt x="2570" y="115"/>
                    </a:lnTo>
                    <a:lnTo>
                      <a:pt x="2571" y="117"/>
                    </a:lnTo>
                    <a:lnTo>
                      <a:pt x="2573" y="120"/>
                    </a:lnTo>
                    <a:lnTo>
                      <a:pt x="2577" y="122"/>
                    </a:lnTo>
                    <a:lnTo>
                      <a:pt x="2580" y="125"/>
                    </a:lnTo>
                    <a:lnTo>
                      <a:pt x="2588" y="131"/>
                    </a:lnTo>
                    <a:lnTo>
                      <a:pt x="2598" y="135"/>
                    </a:lnTo>
                    <a:lnTo>
                      <a:pt x="2611" y="139"/>
                    </a:lnTo>
                    <a:lnTo>
                      <a:pt x="2624" y="143"/>
                    </a:lnTo>
                    <a:lnTo>
                      <a:pt x="2638" y="147"/>
                    </a:lnTo>
                    <a:lnTo>
                      <a:pt x="2654" y="150"/>
                    </a:lnTo>
                    <a:lnTo>
                      <a:pt x="2668" y="153"/>
                    </a:lnTo>
                    <a:lnTo>
                      <a:pt x="2684" y="156"/>
                    </a:lnTo>
                    <a:lnTo>
                      <a:pt x="2698" y="157"/>
                    </a:lnTo>
                    <a:lnTo>
                      <a:pt x="2712" y="158"/>
                    </a:lnTo>
                    <a:lnTo>
                      <a:pt x="2725" y="158"/>
                    </a:lnTo>
                    <a:lnTo>
                      <a:pt x="2736" y="157"/>
                    </a:lnTo>
                    <a:lnTo>
                      <a:pt x="2746" y="156"/>
                    </a:lnTo>
                    <a:lnTo>
                      <a:pt x="2753" y="153"/>
                    </a:lnTo>
                    <a:lnTo>
                      <a:pt x="2777" y="138"/>
                    </a:lnTo>
                    <a:lnTo>
                      <a:pt x="2802" y="120"/>
                    </a:lnTo>
                    <a:lnTo>
                      <a:pt x="2815" y="113"/>
                    </a:lnTo>
                    <a:lnTo>
                      <a:pt x="2827" y="106"/>
                    </a:lnTo>
                    <a:lnTo>
                      <a:pt x="2834" y="103"/>
                    </a:lnTo>
                    <a:lnTo>
                      <a:pt x="2839" y="101"/>
                    </a:lnTo>
                    <a:lnTo>
                      <a:pt x="2845" y="99"/>
                    </a:lnTo>
                    <a:lnTo>
                      <a:pt x="2851" y="99"/>
                    </a:lnTo>
                    <a:lnTo>
                      <a:pt x="2866" y="99"/>
                    </a:lnTo>
                    <a:lnTo>
                      <a:pt x="2888" y="99"/>
                    </a:lnTo>
                    <a:lnTo>
                      <a:pt x="2914" y="100"/>
                    </a:lnTo>
                    <a:lnTo>
                      <a:pt x="2942" y="100"/>
                    </a:lnTo>
                    <a:lnTo>
                      <a:pt x="2970" y="101"/>
                    </a:lnTo>
                    <a:lnTo>
                      <a:pt x="2995" y="100"/>
                    </a:lnTo>
                    <a:lnTo>
                      <a:pt x="3015" y="100"/>
                    </a:lnTo>
                    <a:lnTo>
                      <a:pt x="3028" y="98"/>
                    </a:lnTo>
                    <a:lnTo>
                      <a:pt x="3032" y="96"/>
                    </a:lnTo>
                    <a:lnTo>
                      <a:pt x="3037" y="93"/>
                    </a:lnTo>
                    <a:lnTo>
                      <a:pt x="3041" y="88"/>
                    </a:lnTo>
                    <a:lnTo>
                      <a:pt x="3044" y="83"/>
                    </a:lnTo>
                    <a:lnTo>
                      <a:pt x="3051" y="69"/>
                    </a:lnTo>
                    <a:lnTo>
                      <a:pt x="3059" y="55"/>
                    </a:lnTo>
                    <a:lnTo>
                      <a:pt x="3064" y="48"/>
                    </a:lnTo>
                    <a:lnTo>
                      <a:pt x="3068" y="41"/>
                    </a:lnTo>
                    <a:lnTo>
                      <a:pt x="3073" y="35"/>
                    </a:lnTo>
                    <a:lnTo>
                      <a:pt x="3079" y="30"/>
                    </a:lnTo>
                    <a:lnTo>
                      <a:pt x="3085" y="24"/>
                    </a:lnTo>
                    <a:lnTo>
                      <a:pt x="3093" y="21"/>
                    </a:lnTo>
                    <a:lnTo>
                      <a:pt x="3100" y="20"/>
                    </a:lnTo>
                    <a:lnTo>
                      <a:pt x="3109" y="19"/>
                    </a:lnTo>
                    <a:lnTo>
                      <a:pt x="3119" y="21"/>
                    </a:lnTo>
                    <a:lnTo>
                      <a:pt x="3129" y="24"/>
                    </a:lnTo>
                    <a:lnTo>
                      <a:pt x="3140" y="31"/>
                    </a:lnTo>
                    <a:lnTo>
                      <a:pt x="3150" y="37"/>
                    </a:lnTo>
                    <a:lnTo>
                      <a:pt x="3160" y="45"/>
                    </a:lnTo>
                    <a:lnTo>
                      <a:pt x="3172" y="56"/>
                    </a:lnTo>
                    <a:lnTo>
                      <a:pt x="3182" y="66"/>
                    </a:lnTo>
                    <a:lnTo>
                      <a:pt x="3193" y="76"/>
                    </a:lnTo>
                    <a:lnTo>
                      <a:pt x="3212" y="100"/>
                    </a:lnTo>
                    <a:lnTo>
                      <a:pt x="3230" y="125"/>
                    </a:lnTo>
                    <a:lnTo>
                      <a:pt x="3238" y="137"/>
                    </a:lnTo>
                    <a:lnTo>
                      <a:pt x="3245" y="148"/>
                    </a:lnTo>
                    <a:lnTo>
                      <a:pt x="3251" y="159"/>
                    </a:lnTo>
                    <a:lnTo>
                      <a:pt x="3255" y="169"/>
                    </a:lnTo>
                    <a:lnTo>
                      <a:pt x="3259" y="177"/>
                    </a:lnTo>
                    <a:lnTo>
                      <a:pt x="3266" y="185"/>
                    </a:lnTo>
                    <a:lnTo>
                      <a:pt x="3272" y="191"/>
                    </a:lnTo>
                    <a:lnTo>
                      <a:pt x="3278" y="196"/>
                    </a:lnTo>
                    <a:lnTo>
                      <a:pt x="3285" y="200"/>
                    </a:lnTo>
                    <a:lnTo>
                      <a:pt x="3294" y="203"/>
                    </a:lnTo>
                    <a:lnTo>
                      <a:pt x="3302" y="205"/>
                    </a:lnTo>
                    <a:lnTo>
                      <a:pt x="3310" y="207"/>
                    </a:lnTo>
                    <a:lnTo>
                      <a:pt x="3326" y="209"/>
                    </a:lnTo>
                    <a:lnTo>
                      <a:pt x="3340" y="208"/>
                    </a:lnTo>
                    <a:lnTo>
                      <a:pt x="3353" y="205"/>
                    </a:lnTo>
                    <a:lnTo>
                      <a:pt x="3362" y="202"/>
                    </a:lnTo>
                    <a:lnTo>
                      <a:pt x="3365" y="200"/>
                    </a:lnTo>
                    <a:lnTo>
                      <a:pt x="3369" y="198"/>
                    </a:lnTo>
                    <a:lnTo>
                      <a:pt x="3371" y="195"/>
                    </a:lnTo>
                    <a:lnTo>
                      <a:pt x="3373" y="191"/>
                    </a:lnTo>
                    <a:lnTo>
                      <a:pt x="3375" y="183"/>
                    </a:lnTo>
                    <a:lnTo>
                      <a:pt x="3375" y="172"/>
                    </a:lnTo>
                    <a:lnTo>
                      <a:pt x="3374" y="163"/>
                    </a:lnTo>
                    <a:lnTo>
                      <a:pt x="3372" y="153"/>
                    </a:lnTo>
                    <a:lnTo>
                      <a:pt x="3370" y="150"/>
                    </a:lnTo>
                    <a:lnTo>
                      <a:pt x="3368" y="146"/>
                    </a:lnTo>
                    <a:lnTo>
                      <a:pt x="3365" y="144"/>
                    </a:lnTo>
                    <a:lnTo>
                      <a:pt x="3363" y="142"/>
                    </a:lnTo>
                    <a:lnTo>
                      <a:pt x="3356" y="137"/>
                    </a:lnTo>
                    <a:lnTo>
                      <a:pt x="3348" y="127"/>
                    </a:lnTo>
                    <a:lnTo>
                      <a:pt x="3337" y="117"/>
                    </a:lnTo>
                    <a:lnTo>
                      <a:pt x="3328" y="106"/>
                    </a:lnTo>
                    <a:lnTo>
                      <a:pt x="3320" y="93"/>
                    </a:lnTo>
                    <a:lnTo>
                      <a:pt x="3314" y="83"/>
                    </a:lnTo>
                    <a:lnTo>
                      <a:pt x="3313" y="77"/>
                    </a:lnTo>
                    <a:lnTo>
                      <a:pt x="3313" y="73"/>
                    </a:lnTo>
                    <a:lnTo>
                      <a:pt x="3314" y="70"/>
                    </a:lnTo>
                    <a:lnTo>
                      <a:pt x="3317" y="68"/>
                    </a:lnTo>
                    <a:lnTo>
                      <a:pt x="3321" y="66"/>
                    </a:lnTo>
                    <a:lnTo>
                      <a:pt x="3325" y="66"/>
                    </a:lnTo>
                    <a:lnTo>
                      <a:pt x="3329" y="66"/>
                    </a:lnTo>
                    <a:lnTo>
                      <a:pt x="3334" y="67"/>
                    </a:lnTo>
                    <a:lnTo>
                      <a:pt x="3347" y="71"/>
                    </a:lnTo>
                    <a:lnTo>
                      <a:pt x="3360" y="76"/>
                    </a:lnTo>
                    <a:lnTo>
                      <a:pt x="3376" y="83"/>
                    </a:lnTo>
                    <a:lnTo>
                      <a:pt x="3392" y="88"/>
                    </a:lnTo>
                    <a:lnTo>
                      <a:pt x="3400" y="90"/>
                    </a:lnTo>
                    <a:lnTo>
                      <a:pt x="3409" y="91"/>
                    </a:lnTo>
                    <a:lnTo>
                      <a:pt x="3417" y="92"/>
                    </a:lnTo>
                    <a:lnTo>
                      <a:pt x="3426" y="92"/>
                    </a:lnTo>
                    <a:lnTo>
                      <a:pt x="3433" y="93"/>
                    </a:lnTo>
                    <a:lnTo>
                      <a:pt x="3441" y="93"/>
                    </a:lnTo>
                    <a:lnTo>
                      <a:pt x="3448" y="95"/>
                    </a:lnTo>
                    <a:lnTo>
                      <a:pt x="3455" y="97"/>
                    </a:lnTo>
                    <a:lnTo>
                      <a:pt x="3466" y="102"/>
                    </a:lnTo>
                    <a:lnTo>
                      <a:pt x="3478" y="110"/>
                    </a:lnTo>
                    <a:lnTo>
                      <a:pt x="3498" y="126"/>
                    </a:lnTo>
                    <a:lnTo>
                      <a:pt x="3518" y="142"/>
                    </a:lnTo>
                    <a:lnTo>
                      <a:pt x="3524" y="145"/>
                    </a:lnTo>
                    <a:lnTo>
                      <a:pt x="3530" y="148"/>
                    </a:lnTo>
                    <a:lnTo>
                      <a:pt x="3536" y="150"/>
                    </a:lnTo>
                    <a:lnTo>
                      <a:pt x="3543" y="152"/>
                    </a:lnTo>
                    <a:lnTo>
                      <a:pt x="3551" y="153"/>
                    </a:lnTo>
                    <a:lnTo>
                      <a:pt x="3558" y="154"/>
                    </a:lnTo>
                    <a:lnTo>
                      <a:pt x="3564" y="154"/>
                    </a:lnTo>
                    <a:lnTo>
                      <a:pt x="3571" y="153"/>
                    </a:lnTo>
                    <a:lnTo>
                      <a:pt x="3577" y="152"/>
                    </a:lnTo>
                    <a:lnTo>
                      <a:pt x="3583" y="150"/>
                    </a:lnTo>
                    <a:lnTo>
                      <a:pt x="3588" y="147"/>
                    </a:lnTo>
                    <a:lnTo>
                      <a:pt x="3592" y="143"/>
                    </a:lnTo>
                    <a:lnTo>
                      <a:pt x="3595" y="139"/>
                    </a:lnTo>
                    <a:lnTo>
                      <a:pt x="3598" y="133"/>
                    </a:lnTo>
                    <a:lnTo>
                      <a:pt x="3598" y="126"/>
                    </a:lnTo>
                    <a:lnTo>
                      <a:pt x="3598" y="118"/>
                    </a:lnTo>
                    <a:lnTo>
                      <a:pt x="3595" y="110"/>
                    </a:lnTo>
                    <a:lnTo>
                      <a:pt x="3592" y="102"/>
                    </a:lnTo>
                    <a:lnTo>
                      <a:pt x="3588" y="96"/>
                    </a:lnTo>
                    <a:lnTo>
                      <a:pt x="3584" y="89"/>
                    </a:lnTo>
                    <a:lnTo>
                      <a:pt x="3573" y="78"/>
                    </a:lnTo>
                    <a:lnTo>
                      <a:pt x="3561" y="69"/>
                    </a:lnTo>
                    <a:lnTo>
                      <a:pt x="3551" y="61"/>
                    </a:lnTo>
                    <a:lnTo>
                      <a:pt x="3543" y="54"/>
                    </a:lnTo>
                    <a:lnTo>
                      <a:pt x="3541" y="50"/>
                    </a:lnTo>
                    <a:lnTo>
                      <a:pt x="3540" y="47"/>
                    </a:lnTo>
                    <a:lnTo>
                      <a:pt x="3540" y="44"/>
                    </a:lnTo>
                    <a:lnTo>
                      <a:pt x="3542" y="42"/>
                    </a:lnTo>
                    <a:lnTo>
                      <a:pt x="3545" y="40"/>
                    </a:lnTo>
                    <a:lnTo>
                      <a:pt x="3550" y="39"/>
                    </a:lnTo>
                    <a:lnTo>
                      <a:pt x="3555" y="39"/>
                    </a:lnTo>
                    <a:lnTo>
                      <a:pt x="3561" y="40"/>
                    </a:lnTo>
                    <a:lnTo>
                      <a:pt x="3575" y="43"/>
                    </a:lnTo>
                    <a:lnTo>
                      <a:pt x="3589" y="49"/>
                    </a:lnTo>
                    <a:lnTo>
                      <a:pt x="3605" y="58"/>
                    </a:lnTo>
                    <a:lnTo>
                      <a:pt x="3619" y="66"/>
                    </a:lnTo>
                    <a:lnTo>
                      <a:pt x="3632" y="74"/>
                    </a:lnTo>
                    <a:lnTo>
                      <a:pt x="3642" y="82"/>
                    </a:lnTo>
                    <a:lnTo>
                      <a:pt x="3645" y="84"/>
                    </a:lnTo>
                    <a:lnTo>
                      <a:pt x="3650" y="85"/>
                    </a:lnTo>
                    <a:lnTo>
                      <a:pt x="3653" y="84"/>
                    </a:lnTo>
                    <a:lnTo>
                      <a:pt x="3656" y="82"/>
                    </a:lnTo>
                    <a:lnTo>
                      <a:pt x="3659" y="78"/>
                    </a:lnTo>
                    <a:lnTo>
                      <a:pt x="3662" y="75"/>
                    </a:lnTo>
                    <a:lnTo>
                      <a:pt x="3664" y="70"/>
                    </a:lnTo>
                    <a:lnTo>
                      <a:pt x="3666" y="66"/>
                    </a:lnTo>
                    <a:lnTo>
                      <a:pt x="3675" y="44"/>
                    </a:lnTo>
                    <a:lnTo>
                      <a:pt x="3680" y="27"/>
                    </a:lnTo>
                    <a:lnTo>
                      <a:pt x="3683" y="25"/>
                    </a:lnTo>
                    <a:lnTo>
                      <a:pt x="3687" y="23"/>
                    </a:lnTo>
                    <a:lnTo>
                      <a:pt x="3693" y="22"/>
                    </a:lnTo>
                    <a:lnTo>
                      <a:pt x="3702" y="21"/>
                    </a:lnTo>
                    <a:lnTo>
                      <a:pt x="3721" y="21"/>
                    </a:lnTo>
                    <a:lnTo>
                      <a:pt x="3744" y="23"/>
                    </a:lnTo>
                    <a:lnTo>
                      <a:pt x="3768" y="26"/>
                    </a:lnTo>
                    <a:lnTo>
                      <a:pt x="3790" y="31"/>
                    </a:lnTo>
                    <a:lnTo>
                      <a:pt x="3800" y="33"/>
                    </a:lnTo>
                    <a:lnTo>
                      <a:pt x="3809" y="35"/>
                    </a:lnTo>
                    <a:lnTo>
                      <a:pt x="3817" y="38"/>
                    </a:lnTo>
                    <a:lnTo>
                      <a:pt x="3822" y="41"/>
                    </a:lnTo>
                    <a:lnTo>
                      <a:pt x="3833" y="46"/>
                    </a:lnTo>
                    <a:lnTo>
                      <a:pt x="3842" y="49"/>
                    </a:lnTo>
                    <a:lnTo>
                      <a:pt x="3851" y="52"/>
                    </a:lnTo>
                    <a:lnTo>
                      <a:pt x="3861" y="54"/>
                    </a:lnTo>
                    <a:lnTo>
                      <a:pt x="3869" y="52"/>
                    </a:lnTo>
                    <a:lnTo>
                      <a:pt x="3876" y="51"/>
                    </a:lnTo>
                    <a:lnTo>
                      <a:pt x="3884" y="47"/>
                    </a:lnTo>
                    <a:lnTo>
                      <a:pt x="3889" y="43"/>
                    </a:lnTo>
                    <a:lnTo>
                      <a:pt x="3896" y="31"/>
                    </a:lnTo>
                    <a:lnTo>
                      <a:pt x="3905" y="16"/>
                    </a:lnTo>
                    <a:lnTo>
                      <a:pt x="3909" y="10"/>
                    </a:lnTo>
                    <a:lnTo>
                      <a:pt x="3915" y="5"/>
                    </a:lnTo>
                    <a:lnTo>
                      <a:pt x="3919" y="4"/>
                    </a:lnTo>
                    <a:lnTo>
                      <a:pt x="3922" y="1"/>
                    </a:lnTo>
                    <a:lnTo>
                      <a:pt x="3927" y="0"/>
                    </a:lnTo>
                    <a:lnTo>
                      <a:pt x="3933" y="0"/>
                    </a:lnTo>
                    <a:lnTo>
                      <a:pt x="3943" y="1"/>
                    </a:lnTo>
                    <a:lnTo>
                      <a:pt x="3957" y="5"/>
                    </a:lnTo>
                    <a:lnTo>
                      <a:pt x="3970" y="10"/>
                    </a:lnTo>
                    <a:lnTo>
                      <a:pt x="3985" y="16"/>
                    </a:lnTo>
                    <a:lnTo>
                      <a:pt x="4001" y="22"/>
                    </a:lnTo>
                    <a:lnTo>
                      <a:pt x="4019" y="29"/>
                    </a:lnTo>
                    <a:lnTo>
                      <a:pt x="4038" y="35"/>
                    </a:lnTo>
                    <a:lnTo>
                      <a:pt x="4058" y="39"/>
                    </a:lnTo>
                    <a:lnTo>
                      <a:pt x="4082" y="41"/>
                    </a:lnTo>
                    <a:lnTo>
                      <a:pt x="4116" y="42"/>
                    </a:lnTo>
                    <a:lnTo>
                      <a:pt x="4152" y="43"/>
                    </a:lnTo>
                    <a:lnTo>
                      <a:pt x="4191" y="43"/>
                    </a:lnTo>
                    <a:lnTo>
                      <a:pt x="4227" y="45"/>
                    </a:lnTo>
                    <a:lnTo>
                      <a:pt x="4260" y="47"/>
                    </a:lnTo>
                    <a:lnTo>
                      <a:pt x="4274" y="49"/>
                    </a:lnTo>
                    <a:lnTo>
                      <a:pt x="4285" y="51"/>
                    </a:lnTo>
                    <a:lnTo>
                      <a:pt x="4295" y="55"/>
                    </a:lnTo>
                    <a:lnTo>
                      <a:pt x="4302" y="59"/>
                    </a:lnTo>
                    <a:lnTo>
                      <a:pt x="4311" y="68"/>
                    </a:lnTo>
                    <a:lnTo>
                      <a:pt x="4321" y="78"/>
                    </a:lnTo>
                    <a:lnTo>
                      <a:pt x="4329" y="90"/>
                    </a:lnTo>
                    <a:lnTo>
                      <a:pt x="4336" y="101"/>
                    </a:lnTo>
                    <a:lnTo>
                      <a:pt x="4343" y="114"/>
                    </a:lnTo>
                    <a:lnTo>
                      <a:pt x="4348" y="125"/>
                    </a:lnTo>
                    <a:lnTo>
                      <a:pt x="4351" y="137"/>
                    </a:lnTo>
                    <a:lnTo>
                      <a:pt x="4352" y="147"/>
                    </a:lnTo>
                    <a:lnTo>
                      <a:pt x="4370" y="150"/>
                    </a:lnTo>
                    <a:lnTo>
                      <a:pt x="4392" y="152"/>
                    </a:lnTo>
                    <a:lnTo>
                      <a:pt x="4414" y="153"/>
                    </a:lnTo>
                    <a:lnTo>
                      <a:pt x="4437" y="154"/>
                    </a:lnTo>
                    <a:lnTo>
                      <a:pt x="4480" y="154"/>
                    </a:lnTo>
                    <a:lnTo>
                      <a:pt x="4507" y="157"/>
                    </a:lnTo>
                    <a:lnTo>
                      <a:pt x="4510" y="158"/>
                    </a:lnTo>
                    <a:lnTo>
                      <a:pt x="4514" y="159"/>
                    </a:lnTo>
                    <a:lnTo>
                      <a:pt x="4519" y="162"/>
                    </a:lnTo>
                    <a:lnTo>
                      <a:pt x="4523" y="164"/>
                    </a:lnTo>
                    <a:lnTo>
                      <a:pt x="4530" y="171"/>
                    </a:lnTo>
                    <a:lnTo>
                      <a:pt x="4539" y="178"/>
                    </a:lnTo>
                    <a:lnTo>
                      <a:pt x="4550" y="186"/>
                    </a:lnTo>
                    <a:lnTo>
                      <a:pt x="4561" y="192"/>
                    </a:lnTo>
                    <a:lnTo>
                      <a:pt x="4567" y="194"/>
                    </a:lnTo>
                    <a:lnTo>
                      <a:pt x="4574" y="196"/>
                    </a:lnTo>
                    <a:lnTo>
                      <a:pt x="4581" y="197"/>
                    </a:lnTo>
                    <a:lnTo>
                      <a:pt x="4589" y="198"/>
                    </a:lnTo>
                    <a:lnTo>
                      <a:pt x="4624" y="197"/>
                    </a:lnTo>
                    <a:lnTo>
                      <a:pt x="4656" y="198"/>
                    </a:lnTo>
                    <a:lnTo>
                      <a:pt x="4672" y="200"/>
                    </a:lnTo>
                    <a:lnTo>
                      <a:pt x="4686" y="204"/>
                    </a:lnTo>
                    <a:lnTo>
                      <a:pt x="4693" y="208"/>
                    </a:lnTo>
                    <a:lnTo>
                      <a:pt x="4700" y="211"/>
                    </a:lnTo>
                    <a:lnTo>
                      <a:pt x="4705" y="215"/>
                    </a:lnTo>
                    <a:lnTo>
                      <a:pt x="4711" y="219"/>
                    </a:lnTo>
                    <a:lnTo>
                      <a:pt x="4727" y="236"/>
                    </a:lnTo>
                    <a:lnTo>
                      <a:pt x="4737" y="246"/>
                    </a:lnTo>
                    <a:lnTo>
                      <a:pt x="4742" y="250"/>
                    </a:lnTo>
                    <a:lnTo>
                      <a:pt x="4747" y="253"/>
                    </a:lnTo>
                    <a:lnTo>
                      <a:pt x="4754" y="257"/>
                    </a:lnTo>
                    <a:lnTo>
                      <a:pt x="4762" y="260"/>
                    </a:lnTo>
                    <a:lnTo>
                      <a:pt x="4774" y="262"/>
                    </a:lnTo>
                    <a:lnTo>
                      <a:pt x="4787" y="263"/>
                    </a:lnTo>
                    <a:lnTo>
                      <a:pt x="4802" y="263"/>
                    </a:lnTo>
                    <a:lnTo>
                      <a:pt x="4818" y="264"/>
                    </a:lnTo>
                    <a:lnTo>
                      <a:pt x="4835" y="265"/>
                    </a:lnTo>
                    <a:lnTo>
                      <a:pt x="4852" y="267"/>
                    </a:lnTo>
                    <a:lnTo>
                      <a:pt x="4860" y="269"/>
                    </a:lnTo>
                    <a:lnTo>
                      <a:pt x="4867" y="272"/>
                    </a:lnTo>
                    <a:lnTo>
                      <a:pt x="4874" y="275"/>
                    </a:lnTo>
                    <a:lnTo>
                      <a:pt x="4882" y="278"/>
                    </a:lnTo>
                    <a:lnTo>
                      <a:pt x="4905" y="295"/>
                    </a:lnTo>
                    <a:lnTo>
                      <a:pt x="4922" y="308"/>
                    </a:lnTo>
                    <a:lnTo>
                      <a:pt x="4930" y="313"/>
                    </a:lnTo>
                    <a:lnTo>
                      <a:pt x="4938" y="316"/>
                    </a:lnTo>
                    <a:lnTo>
                      <a:pt x="4947" y="318"/>
                    </a:lnTo>
                    <a:lnTo>
                      <a:pt x="4958" y="319"/>
                    </a:lnTo>
                    <a:lnTo>
                      <a:pt x="4981" y="319"/>
                    </a:lnTo>
                    <a:lnTo>
                      <a:pt x="5000" y="319"/>
                    </a:lnTo>
                    <a:lnTo>
                      <a:pt x="5017" y="319"/>
                    </a:lnTo>
                    <a:lnTo>
                      <a:pt x="5027" y="319"/>
                    </a:lnTo>
                    <a:lnTo>
                      <a:pt x="5047" y="319"/>
                    </a:lnTo>
                    <a:lnTo>
                      <a:pt x="5083" y="320"/>
                    </a:lnTo>
                    <a:lnTo>
                      <a:pt x="5102" y="322"/>
                    </a:lnTo>
                    <a:lnTo>
                      <a:pt x="5122" y="325"/>
                    </a:lnTo>
                    <a:lnTo>
                      <a:pt x="5140" y="328"/>
                    </a:lnTo>
                    <a:lnTo>
                      <a:pt x="5155" y="334"/>
                    </a:lnTo>
                    <a:lnTo>
                      <a:pt x="5177" y="345"/>
                    </a:lnTo>
                    <a:lnTo>
                      <a:pt x="5197" y="355"/>
                    </a:lnTo>
                    <a:lnTo>
                      <a:pt x="5209" y="363"/>
                    </a:lnTo>
                    <a:lnTo>
                      <a:pt x="5220" y="371"/>
                    </a:lnTo>
                    <a:lnTo>
                      <a:pt x="5234" y="382"/>
                    </a:lnTo>
                    <a:lnTo>
                      <a:pt x="5249" y="395"/>
                    </a:lnTo>
                    <a:lnTo>
                      <a:pt x="5257" y="402"/>
                    </a:lnTo>
                    <a:lnTo>
                      <a:pt x="5267" y="407"/>
                    </a:lnTo>
                    <a:lnTo>
                      <a:pt x="5274" y="412"/>
                    </a:lnTo>
                    <a:lnTo>
                      <a:pt x="5282" y="415"/>
                    </a:lnTo>
                    <a:lnTo>
                      <a:pt x="5299" y="420"/>
                    </a:lnTo>
                    <a:lnTo>
                      <a:pt x="5316" y="423"/>
                    </a:lnTo>
                    <a:lnTo>
                      <a:pt x="5333" y="427"/>
                    </a:lnTo>
                    <a:lnTo>
                      <a:pt x="5352" y="435"/>
                    </a:lnTo>
                    <a:lnTo>
                      <a:pt x="5363" y="439"/>
                    </a:lnTo>
                    <a:lnTo>
                      <a:pt x="5374" y="445"/>
                    </a:lnTo>
                    <a:lnTo>
                      <a:pt x="5385" y="452"/>
                    </a:lnTo>
                    <a:lnTo>
                      <a:pt x="5397" y="461"/>
                    </a:lnTo>
                    <a:lnTo>
                      <a:pt x="5409" y="470"/>
                    </a:lnTo>
                    <a:lnTo>
                      <a:pt x="5422" y="477"/>
                    </a:lnTo>
                    <a:lnTo>
                      <a:pt x="5434" y="484"/>
                    </a:lnTo>
                    <a:lnTo>
                      <a:pt x="5447" y="491"/>
                    </a:lnTo>
                    <a:lnTo>
                      <a:pt x="5471" y="500"/>
                    </a:lnTo>
                    <a:lnTo>
                      <a:pt x="5495" y="509"/>
                    </a:lnTo>
                    <a:lnTo>
                      <a:pt x="5519" y="519"/>
                    </a:lnTo>
                    <a:lnTo>
                      <a:pt x="5545" y="530"/>
                    </a:lnTo>
                    <a:lnTo>
                      <a:pt x="5557" y="537"/>
                    </a:lnTo>
                    <a:lnTo>
                      <a:pt x="5570" y="544"/>
                    </a:lnTo>
                    <a:lnTo>
                      <a:pt x="5583" y="553"/>
                    </a:lnTo>
                    <a:lnTo>
                      <a:pt x="5597" y="563"/>
                    </a:lnTo>
                    <a:lnTo>
                      <a:pt x="5602" y="565"/>
                    </a:lnTo>
                    <a:lnTo>
                      <a:pt x="5612" y="566"/>
                    </a:lnTo>
                    <a:lnTo>
                      <a:pt x="5627" y="567"/>
                    </a:lnTo>
                    <a:lnTo>
                      <a:pt x="5645" y="568"/>
                    </a:lnTo>
                    <a:lnTo>
                      <a:pt x="5688" y="569"/>
                    </a:lnTo>
                    <a:lnTo>
                      <a:pt x="5737" y="571"/>
                    </a:lnTo>
                    <a:lnTo>
                      <a:pt x="5785" y="573"/>
                    </a:lnTo>
                    <a:lnTo>
                      <a:pt x="5828" y="576"/>
                    </a:lnTo>
                    <a:lnTo>
                      <a:pt x="5844" y="579"/>
                    </a:lnTo>
                    <a:lnTo>
                      <a:pt x="5858" y="582"/>
                    </a:lnTo>
                    <a:lnTo>
                      <a:pt x="5863" y="583"/>
                    </a:lnTo>
                    <a:lnTo>
                      <a:pt x="5866" y="585"/>
                    </a:lnTo>
                    <a:lnTo>
                      <a:pt x="5869" y="589"/>
                    </a:lnTo>
                    <a:lnTo>
                      <a:pt x="5870" y="591"/>
                    </a:lnTo>
                    <a:lnTo>
                      <a:pt x="5870" y="596"/>
                    </a:lnTo>
                    <a:lnTo>
                      <a:pt x="5869" y="602"/>
                    </a:lnTo>
                    <a:lnTo>
                      <a:pt x="5867" y="607"/>
                    </a:lnTo>
                    <a:lnTo>
                      <a:pt x="5865" y="614"/>
                    </a:lnTo>
                    <a:lnTo>
                      <a:pt x="5857" y="626"/>
                    </a:lnTo>
                    <a:lnTo>
                      <a:pt x="5848" y="638"/>
                    </a:lnTo>
                    <a:lnTo>
                      <a:pt x="5837" y="648"/>
                    </a:lnTo>
                    <a:lnTo>
                      <a:pt x="5828" y="657"/>
                    </a:lnTo>
                    <a:lnTo>
                      <a:pt x="5818" y="666"/>
                    </a:lnTo>
                    <a:lnTo>
                      <a:pt x="5811" y="671"/>
                    </a:lnTo>
                    <a:lnTo>
                      <a:pt x="5807" y="674"/>
                    </a:lnTo>
                    <a:lnTo>
                      <a:pt x="5803" y="678"/>
                    </a:lnTo>
                    <a:lnTo>
                      <a:pt x="5800" y="682"/>
                    </a:lnTo>
                    <a:lnTo>
                      <a:pt x="5799" y="686"/>
                    </a:lnTo>
                    <a:lnTo>
                      <a:pt x="5798" y="691"/>
                    </a:lnTo>
                    <a:lnTo>
                      <a:pt x="5799" y="696"/>
                    </a:lnTo>
                    <a:lnTo>
                      <a:pt x="5800" y="700"/>
                    </a:lnTo>
                    <a:lnTo>
                      <a:pt x="5803" y="705"/>
                    </a:lnTo>
                    <a:close/>
                  </a:path>
                </a:pathLst>
              </a:custGeom>
              <a:grpFill/>
              <a:ln w="9525">
                <a:noFill/>
                <a:round/>
              </a:ln>
            </p:spPr>
            <p:txBody>
              <a:bodyPr/>
              <a:lstStyle/>
              <a:p>
                <a:pPr defTabSz="790358">
                  <a:defRPr/>
                </a:pPr>
                <a:endParaRPr lang="en-US" sz="1700" kern="0" dirty="0">
                  <a:solidFill>
                    <a:sysClr val="windowText" lastClr="000000"/>
                  </a:solidFill>
                  <a:latin typeface="+mn-ea"/>
                  <a:cs typeface="Arial" pitchFamily="34" charset="0"/>
                </a:endParaRPr>
              </a:p>
            </p:txBody>
          </p:sp>
          <p:sp>
            <p:nvSpPr>
              <p:cNvPr id="45" name="Freeform 478"/>
              <p:cNvSpPr/>
              <p:nvPr/>
            </p:nvSpPr>
            <p:spPr bwMode="auto">
              <a:xfrm>
                <a:off x="9225206" y="1492477"/>
                <a:ext cx="33835" cy="18304"/>
              </a:xfrm>
              <a:custGeom>
                <a:avLst/>
                <a:gdLst/>
                <a:ahLst/>
                <a:cxnLst>
                  <a:cxn ang="0">
                    <a:pos x="174" y="95"/>
                  </a:cxn>
                  <a:cxn ang="0">
                    <a:pos x="157" y="110"/>
                  </a:cxn>
                  <a:cxn ang="0">
                    <a:pos x="150" y="125"/>
                  </a:cxn>
                  <a:cxn ang="0">
                    <a:pos x="148" y="151"/>
                  </a:cxn>
                  <a:cxn ang="0">
                    <a:pos x="150" y="167"/>
                  </a:cxn>
                  <a:cxn ang="0">
                    <a:pos x="146" y="174"/>
                  </a:cxn>
                  <a:cxn ang="0">
                    <a:pos x="127" y="179"/>
                  </a:cxn>
                  <a:cxn ang="0">
                    <a:pos x="77" y="181"/>
                  </a:cxn>
                  <a:cxn ang="0">
                    <a:pos x="45" y="179"/>
                  </a:cxn>
                  <a:cxn ang="0">
                    <a:pos x="26" y="175"/>
                  </a:cxn>
                  <a:cxn ang="0">
                    <a:pos x="12" y="164"/>
                  </a:cxn>
                  <a:cxn ang="0">
                    <a:pos x="3" y="152"/>
                  </a:cxn>
                  <a:cxn ang="0">
                    <a:pos x="0" y="144"/>
                  </a:cxn>
                  <a:cxn ang="0">
                    <a:pos x="0" y="135"/>
                  </a:cxn>
                  <a:cxn ang="0">
                    <a:pos x="3" y="124"/>
                  </a:cxn>
                  <a:cxn ang="0">
                    <a:pos x="12" y="109"/>
                  </a:cxn>
                  <a:cxn ang="0">
                    <a:pos x="25" y="91"/>
                  </a:cxn>
                  <a:cxn ang="0">
                    <a:pos x="40" y="79"/>
                  </a:cxn>
                  <a:cxn ang="0">
                    <a:pos x="51" y="71"/>
                  </a:cxn>
                  <a:cxn ang="0">
                    <a:pos x="77" y="69"/>
                  </a:cxn>
                  <a:cxn ang="0">
                    <a:pos x="127" y="66"/>
                  </a:cxn>
                  <a:cxn ang="0">
                    <a:pos x="151" y="62"/>
                  </a:cxn>
                  <a:cxn ang="0">
                    <a:pos x="164" y="57"/>
                  </a:cxn>
                  <a:cxn ang="0">
                    <a:pos x="180" y="39"/>
                  </a:cxn>
                  <a:cxn ang="0">
                    <a:pos x="196" y="17"/>
                  </a:cxn>
                  <a:cxn ang="0">
                    <a:pos x="204" y="10"/>
                  </a:cxn>
                  <a:cxn ang="0">
                    <a:pos x="216" y="5"/>
                  </a:cxn>
                  <a:cxn ang="0">
                    <a:pos x="230" y="1"/>
                  </a:cxn>
                  <a:cxn ang="0">
                    <a:pos x="248" y="1"/>
                  </a:cxn>
                  <a:cxn ang="0">
                    <a:pos x="266" y="4"/>
                  </a:cxn>
                  <a:cxn ang="0">
                    <a:pos x="281" y="8"/>
                  </a:cxn>
                  <a:cxn ang="0">
                    <a:pos x="295" y="14"/>
                  </a:cxn>
                  <a:cxn ang="0">
                    <a:pos x="304" y="22"/>
                  </a:cxn>
                  <a:cxn ang="0">
                    <a:pos x="310" y="32"/>
                  </a:cxn>
                  <a:cxn ang="0">
                    <a:pos x="311" y="42"/>
                  </a:cxn>
                  <a:cxn ang="0">
                    <a:pos x="306" y="54"/>
                  </a:cxn>
                  <a:cxn ang="0">
                    <a:pos x="295" y="65"/>
                  </a:cxn>
                  <a:cxn ang="0">
                    <a:pos x="280" y="73"/>
                  </a:cxn>
                  <a:cxn ang="0">
                    <a:pos x="256" y="80"/>
                  </a:cxn>
                  <a:cxn ang="0">
                    <a:pos x="224" y="82"/>
                  </a:cxn>
                  <a:cxn ang="0">
                    <a:pos x="202" y="83"/>
                  </a:cxn>
                  <a:cxn ang="0">
                    <a:pos x="192" y="85"/>
                  </a:cxn>
                </a:cxnLst>
                <a:rect l="0" t="0" r="r" b="b"/>
                <a:pathLst>
                  <a:path w="311" h="181">
                    <a:moveTo>
                      <a:pt x="188" y="87"/>
                    </a:moveTo>
                    <a:lnTo>
                      <a:pt x="174" y="95"/>
                    </a:lnTo>
                    <a:lnTo>
                      <a:pt x="162" y="105"/>
                    </a:lnTo>
                    <a:lnTo>
                      <a:pt x="157" y="110"/>
                    </a:lnTo>
                    <a:lnTo>
                      <a:pt x="153" y="117"/>
                    </a:lnTo>
                    <a:lnTo>
                      <a:pt x="150" y="125"/>
                    </a:lnTo>
                    <a:lnTo>
                      <a:pt x="148" y="135"/>
                    </a:lnTo>
                    <a:lnTo>
                      <a:pt x="148" y="151"/>
                    </a:lnTo>
                    <a:lnTo>
                      <a:pt x="150" y="163"/>
                    </a:lnTo>
                    <a:lnTo>
                      <a:pt x="150" y="167"/>
                    </a:lnTo>
                    <a:lnTo>
                      <a:pt x="149" y="171"/>
                    </a:lnTo>
                    <a:lnTo>
                      <a:pt x="146" y="174"/>
                    </a:lnTo>
                    <a:lnTo>
                      <a:pt x="141" y="178"/>
                    </a:lnTo>
                    <a:lnTo>
                      <a:pt x="127" y="179"/>
                    </a:lnTo>
                    <a:lnTo>
                      <a:pt x="96" y="181"/>
                    </a:lnTo>
                    <a:lnTo>
                      <a:pt x="77" y="181"/>
                    </a:lnTo>
                    <a:lnTo>
                      <a:pt x="61" y="181"/>
                    </a:lnTo>
                    <a:lnTo>
                      <a:pt x="45" y="179"/>
                    </a:lnTo>
                    <a:lnTo>
                      <a:pt x="35" y="178"/>
                    </a:lnTo>
                    <a:lnTo>
                      <a:pt x="26" y="175"/>
                    </a:lnTo>
                    <a:lnTo>
                      <a:pt x="18" y="170"/>
                    </a:lnTo>
                    <a:lnTo>
                      <a:pt x="12" y="164"/>
                    </a:lnTo>
                    <a:lnTo>
                      <a:pt x="5" y="157"/>
                    </a:lnTo>
                    <a:lnTo>
                      <a:pt x="3" y="152"/>
                    </a:lnTo>
                    <a:lnTo>
                      <a:pt x="1" y="148"/>
                    </a:lnTo>
                    <a:lnTo>
                      <a:pt x="0" y="144"/>
                    </a:lnTo>
                    <a:lnTo>
                      <a:pt x="0" y="139"/>
                    </a:lnTo>
                    <a:lnTo>
                      <a:pt x="0" y="135"/>
                    </a:lnTo>
                    <a:lnTo>
                      <a:pt x="1" y="130"/>
                    </a:lnTo>
                    <a:lnTo>
                      <a:pt x="3" y="124"/>
                    </a:lnTo>
                    <a:lnTo>
                      <a:pt x="5" y="119"/>
                    </a:lnTo>
                    <a:lnTo>
                      <a:pt x="12" y="109"/>
                    </a:lnTo>
                    <a:lnTo>
                      <a:pt x="19" y="99"/>
                    </a:lnTo>
                    <a:lnTo>
                      <a:pt x="25" y="91"/>
                    </a:lnTo>
                    <a:lnTo>
                      <a:pt x="33" y="85"/>
                    </a:lnTo>
                    <a:lnTo>
                      <a:pt x="40" y="79"/>
                    </a:lnTo>
                    <a:lnTo>
                      <a:pt x="46" y="74"/>
                    </a:lnTo>
                    <a:lnTo>
                      <a:pt x="51" y="71"/>
                    </a:lnTo>
                    <a:lnTo>
                      <a:pt x="57" y="70"/>
                    </a:lnTo>
                    <a:lnTo>
                      <a:pt x="77" y="69"/>
                    </a:lnTo>
                    <a:lnTo>
                      <a:pt x="110" y="68"/>
                    </a:lnTo>
                    <a:lnTo>
                      <a:pt x="127" y="66"/>
                    </a:lnTo>
                    <a:lnTo>
                      <a:pt x="144" y="63"/>
                    </a:lnTo>
                    <a:lnTo>
                      <a:pt x="151" y="62"/>
                    </a:lnTo>
                    <a:lnTo>
                      <a:pt x="157" y="60"/>
                    </a:lnTo>
                    <a:lnTo>
                      <a:pt x="164" y="57"/>
                    </a:lnTo>
                    <a:lnTo>
                      <a:pt x="168" y="54"/>
                    </a:lnTo>
                    <a:lnTo>
                      <a:pt x="180" y="39"/>
                    </a:lnTo>
                    <a:lnTo>
                      <a:pt x="192" y="21"/>
                    </a:lnTo>
                    <a:lnTo>
                      <a:pt x="196" y="17"/>
                    </a:lnTo>
                    <a:lnTo>
                      <a:pt x="200" y="14"/>
                    </a:lnTo>
                    <a:lnTo>
                      <a:pt x="204" y="10"/>
                    </a:lnTo>
                    <a:lnTo>
                      <a:pt x="209" y="7"/>
                    </a:lnTo>
                    <a:lnTo>
                      <a:pt x="216" y="5"/>
                    </a:lnTo>
                    <a:lnTo>
                      <a:pt x="222" y="3"/>
                    </a:lnTo>
                    <a:lnTo>
                      <a:pt x="230" y="1"/>
                    </a:lnTo>
                    <a:lnTo>
                      <a:pt x="239" y="0"/>
                    </a:lnTo>
                    <a:lnTo>
                      <a:pt x="248" y="1"/>
                    </a:lnTo>
                    <a:lnTo>
                      <a:pt x="257" y="3"/>
                    </a:lnTo>
                    <a:lnTo>
                      <a:pt x="266" y="4"/>
                    </a:lnTo>
                    <a:lnTo>
                      <a:pt x="274" y="6"/>
                    </a:lnTo>
                    <a:lnTo>
                      <a:pt x="281" y="8"/>
                    </a:lnTo>
                    <a:lnTo>
                      <a:pt x="289" y="11"/>
                    </a:lnTo>
                    <a:lnTo>
                      <a:pt x="295" y="14"/>
                    </a:lnTo>
                    <a:lnTo>
                      <a:pt x="300" y="18"/>
                    </a:lnTo>
                    <a:lnTo>
                      <a:pt x="304" y="22"/>
                    </a:lnTo>
                    <a:lnTo>
                      <a:pt x="308" y="26"/>
                    </a:lnTo>
                    <a:lnTo>
                      <a:pt x="310" y="32"/>
                    </a:lnTo>
                    <a:lnTo>
                      <a:pt x="311" y="37"/>
                    </a:lnTo>
                    <a:lnTo>
                      <a:pt x="311" y="42"/>
                    </a:lnTo>
                    <a:lnTo>
                      <a:pt x="309" y="47"/>
                    </a:lnTo>
                    <a:lnTo>
                      <a:pt x="306" y="54"/>
                    </a:lnTo>
                    <a:lnTo>
                      <a:pt x="301" y="60"/>
                    </a:lnTo>
                    <a:lnTo>
                      <a:pt x="295" y="65"/>
                    </a:lnTo>
                    <a:lnTo>
                      <a:pt x="287" y="69"/>
                    </a:lnTo>
                    <a:lnTo>
                      <a:pt x="280" y="73"/>
                    </a:lnTo>
                    <a:lnTo>
                      <a:pt x="273" y="75"/>
                    </a:lnTo>
                    <a:lnTo>
                      <a:pt x="256" y="80"/>
                    </a:lnTo>
                    <a:lnTo>
                      <a:pt x="240" y="81"/>
                    </a:lnTo>
                    <a:lnTo>
                      <a:pt x="224" y="82"/>
                    </a:lnTo>
                    <a:lnTo>
                      <a:pt x="209" y="83"/>
                    </a:lnTo>
                    <a:lnTo>
                      <a:pt x="202" y="83"/>
                    </a:lnTo>
                    <a:lnTo>
                      <a:pt x="197" y="84"/>
                    </a:lnTo>
                    <a:lnTo>
                      <a:pt x="192" y="85"/>
                    </a:lnTo>
                    <a:lnTo>
                      <a:pt x="188" y="87"/>
                    </a:lnTo>
                    <a:close/>
                  </a:path>
                </a:pathLst>
              </a:custGeom>
              <a:grpFill/>
              <a:ln w="9525">
                <a:noFill/>
                <a:round/>
              </a:ln>
            </p:spPr>
            <p:txBody>
              <a:bodyPr/>
              <a:lstStyle/>
              <a:p>
                <a:pPr defTabSz="790358">
                  <a:defRPr/>
                </a:pPr>
                <a:endParaRPr lang="en-US" sz="1700" kern="0" dirty="0">
                  <a:solidFill>
                    <a:sysClr val="windowText" lastClr="000000"/>
                  </a:solidFill>
                  <a:latin typeface="+mn-ea"/>
                  <a:cs typeface="Arial" pitchFamily="34" charset="0"/>
                </a:endParaRPr>
              </a:p>
            </p:txBody>
          </p:sp>
          <p:sp>
            <p:nvSpPr>
              <p:cNvPr id="46" name="Freeform 479"/>
              <p:cNvSpPr/>
              <p:nvPr/>
            </p:nvSpPr>
            <p:spPr bwMode="auto">
              <a:xfrm>
                <a:off x="8995225" y="1544274"/>
                <a:ext cx="23538" cy="33103"/>
              </a:xfrm>
              <a:custGeom>
                <a:avLst/>
                <a:gdLst/>
                <a:ahLst/>
                <a:cxnLst>
                  <a:cxn ang="0">
                    <a:pos x="72" y="315"/>
                  </a:cxn>
                  <a:cxn ang="0">
                    <a:pos x="60" y="320"/>
                  </a:cxn>
                  <a:cxn ang="0">
                    <a:pos x="51" y="323"/>
                  </a:cxn>
                  <a:cxn ang="0">
                    <a:pos x="42" y="322"/>
                  </a:cxn>
                  <a:cxn ang="0">
                    <a:pos x="35" y="319"/>
                  </a:cxn>
                  <a:cxn ang="0">
                    <a:pos x="31" y="313"/>
                  </a:cxn>
                  <a:cxn ang="0">
                    <a:pos x="31" y="304"/>
                  </a:cxn>
                  <a:cxn ang="0">
                    <a:pos x="35" y="290"/>
                  </a:cxn>
                  <a:cxn ang="0">
                    <a:pos x="49" y="269"/>
                  </a:cxn>
                  <a:cxn ang="0">
                    <a:pos x="73" y="241"/>
                  </a:cxn>
                  <a:cxn ang="0">
                    <a:pos x="88" y="225"/>
                  </a:cxn>
                  <a:cxn ang="0">
                    <a:pos x="96" y="213"/>
                  </a:cxn>
                  <a:cxn ang="0">
                    <a:pos x="99" y="203"/>
                  </a:cxn>
                  <a:cxn ang="0">
                    <a:pos x="98" y="192"/>
                  </a:cxn>
                  <a:cxn ang="0">
                    <a:pos x="68" y="159"/>
                  </a:cxn>
                  <a:cxn ang="0">
                    <a:pos x="23" y="117"/>
                  </a:cxn>
                  <a:cxn ang="0">
                    <a:pos x="8" y="97"/>
                  </a:cxn>
                  <a:cxn ang="0">
                    <a:pos x="2" y="79"/>
                  </a:cxn>
                  <a:cxn ang="0">
                    <a:pos x="0" y="68"/>
                  </a:cxn>
                  <a:cxn ang="0">
                    <a:pos x="0" y="54"/>
                  </a:cxn>
                  <a:cxn ang="0">
                    <a:pos x="2" y="42"/>
                  </a:cxn>
                  <a:cxn ang="0">
                    <a:pos x="7" y="30"/>
                  </a:cxn>
                  <a:cxn ang="0">
                    <a:pos x="16" y="22"/>
                  </a:cxn>
                  <a:cxn ang="0">
                    <a:pos x="34" y="10"/>
                  </a:cxn>
                  <a:cxn ang="0">
                    <a:pos x="58" y="3"/>
                  </a:cxn>
                  <a:cxn ang="0">
                    <a:pos x="74" y="0"/>
                  </a:cxn>
                  <a:cxn ang="0">
                    <a:pos x="88" y="0"/>
                  </a:cxn>
                  <a:cxn ang="0">
                    <a:pos x="100" y="4"/>
                  </a:cxn>
                  <a:cxn ang="0">
                    <a:pos x="107" y="11"/>
                  </a:cxn>
                  <a:cxn ang="0">
                    <a:pos x="111" y="20"/>
                  </a:cxn>
                  <a:cxn ang="0">
                    <a:pos x="116" y="34"/>
                  </a:cxn>
                  <a:cxn ang="0">
                    <a:pos x="117" y="55"/>
                  </a:cxn>
                  <a:cxn ang="0">
                    <a:pos x="119" y="77"/>
                  </a:cxn>
                  <a:cxn ang="0">
                    <a:pos x="128" y="98"/>
                  </a:cxn>
                  <a:cxn ang="0">
                    <a:pos x="147" y="121"/>
                  </a:cxn>
                  <a:cxn ang="0">
                    <a:pos x="167" y="147"/>
                  </a:cxn>
                  <a:cxn ang="0">
                    <a:pos x="181" y="169"/>
                  </a:cxn>
                  <a:cxn ang="0">
                    <a:pos x="187" y="185"/>
                  </a:cxn>
                  <a:cxn ang="0">
                    <a:pos x="193" y="201"/>
                  </a:cxn>
                  <a:cxn ang="0">
                    <a:pos x="197" y="213"/>
                  </a:cxn>
                  <a:cxn ang="0">
                    <a:pos x="205" y="223"/>
                  </a:cxn>
                  <a:cxn ang="0">
                    <a:pos x="213" y="229"/>
                  </a:cxn>
                  <a:cxn ang="0">
                    <a:pos x="219" y="240"/>
                  </a:cxn>
                  <a:cxn ang="0">
                    <a:pos x="219" y="264"/>
                  </a:cxn>
                  <a:cxn ang="0">
                    <a:pos x="215" y="283"/>
                  </a:cxn>
                  <a:cxn ang="0">
                    <a:pos x="207" y="296"/>
                  </a:cxn>
                  <a:cxn ang="0">
                    <a:pos x="189" y="298"/>
                  </a:cxn>
                  <a:cxn ang="0">
                    <a:pos x="130" y="299"/>
                  </a:cxn>
                  <a:cxn ang="0">
                    <a:pos x="100" y="303"/>
                  </a:cxn>
                  <a:cxn ang="0">
                    <a:pos x="83" y="308"/>
                  </a:cxn>
                </a:cxnLst>
                <a:rect l="0" t="0" r="r" b="b"/>
                <a:pathLst>
                  <a:path w="220" h="323">
                    <a:moveTo>
                      <a:pt x="77" y="311"/>
                    </a:moveTo>
                    <a:lnTo>
                      <a:pt x="72" y="315"/>
                    </a:lnTo>
                    <a:lnTo>
                      <a:pt x="67" y="317"/>
                    </a:lnTo>
                    <a:lnTo>
                      <a:pt x="60" y="320"/>
                    </a:lnTo>
                    <a:lnTo>
                      <a:pt x="55" y="322"/>
                    </a:lnTo>
                    <a:lnTo>
                      <a:pt x="51" y="323"/>
                    </a:lnTo>
                    <a:lnTo>
                      <a:pt x="46" y="323"/>
                    </a:lnTo>
                    <a:lnTo>
                      <a:pt x="42" y="322"/>
                    </a:lnTo>
                    <a:lnTo>
                      <a:pt x="39" y="321"/>
                    </a:lnTo>
                    <a:lnTo>
                      <a:pt x="35" y="319"/>
                    </a:lnTo>
                    <a:lnTo>
                      <a:pt x="32" y="316"/>
                    </a:lnTo>
                    <a:lnTo>
                      <a:pt x="31" y="313"/>
                    </a:lnTo>
                    <a:lnTo>
                      <a:pt x="30" y="308"/>
                    </a:lnTo>
                    <a:lnTo>
                      <a:pt x="31" y="304"/>
                    </a:lnTo>
                    <a:lnTo>
                      <a:pt x="32" y="298"/>
                    </a:lnTo>
                    <a:lnTo>
                      <a:pt x="35" y="290"/>
                    </a:lnTo>
                    <a:lnTo>
                      <a:pt x="39" y="283"/>
                    </a:lnTo>
                    <a:lnTo>
                      <a:pt x="49" y="269"/>
                    </a:lnTo>
                    <a:lnTo>
                      <a:pt x="60" y="254"/>
                    </a:lnTo>
                    <a:lnTo>
                      <a:pt x="73" y="241"/>
                    </a:lnTo>
                    <a:lnTo>
                      <a:pt x="83" y="230"/>
                    </a:lnTo>
                    <a:lnTo>
                      <a:pt x="88" y="225"/>
                    </a:lnTo>
                    <a:lnTo>
                      <a:pt x="93" y="220"/>
                    </a:lnTo>
                    <a:lnTo>
                      <a:pt x="96" y="213"/>
                    </a:lnTo>
                    <a:lnTo>
                      <a:pt x="98" y="208"/>
                    </a:lnTo>
                    <a:lnTo>
                      <a:pt x="99" y="203"/>
                    </a:lnTo>
                    <a:lnTo>
                      <a:pt x="99" y="197"/>
                    </a:lnTo>
                    <a:lnTo>
                      <a:pt x="98" y="192"/>
                    </a:lnTo>
                    <a:lnTo>
                      <a:pt x="95" y="185"/>
                    </a:lnTo>
                    <a:lnTo>
                      <a:pt x="68" y="159"/>
                    </a:lnTo>
                    <a:lnTo>
                      <a:pt x="31" y="126"/>
                    </a:lnTo>
                    <a:lnTo>
                      <a:pt x="23" y="117"/>
                    </a:lnTo>
                    <a:lnTo>
                      <a:pt x="15" y="107"/>
                    </a:lnTo>
                    <a:lnTo>
                      <a:pt x="8" y="97"/>
                    </a:lnTo>
                    <a:lnTo>
                      <a:pt x="4" y="85"/>
                    </a:lnTo>
                    <a:lnTo>
                      <a:pt x="2" y="79"/>
                    </a:lnTo>
                    <a:lnTo>
                      <a:pt x="0" y="73"/>
                    </a:lnTo>
                    <a:lnTo>
                      <a:pt x="0" y="68"/>
                    </a:lnTo>
                    <a:lnTo>
                      <a:pt x="0" y="61"/>
                    </a:lnTo>
                    <a:lnTo>
                      <a:pt x="0" y="54"/>
                    </a:lnTo>
                    <a:lnTo>
                      <a:pt x="1" y="48"/>
                    </a:lnTo>
                    <a:lnTo>
                      <a:pt x="2" y="42"/>
                    </a:lnTo>
                    <a:lnTo>
                      <a:pt x="5" y="34"/>
                    </a:lnTo>
                    <a:lnTo>
                      <a:pt x="7" y="30"/>
                    </a:lnTo>
                    <a:lnTo>
                      <a:pt x="10" y="26"/>
                    </a:lnTo>
                    <a:lnTo>
                      <a:pt x="16" y="22"/>
                    </a:lnTo>
                    <a:lnTo>
                      <a:pt x="21" y="18"/>
                    </a:lnTo>
                    <a:lnTo>
                      <a:pt x="34" y="10"/>
                    </a:lnTo>
                    <a:lnTo>
                      <a:pt x="50" y="5"/>
                    </a:lnTo>
                    <a:lnTo>
                      <a:pt x="58" y="3"/>
                    </a:lnTo>
                    <a:lnTo>
                      <a:pt x="67" y="1"/>
                    </a:lnTo>
                    <a:lnTo>
                      <a:pt x="74" y="0"/>
                    </a:lnTo>
                    <a:lnTo>
                      <a:pt x="81" y="0"/>
                    </a:lnTo>
                    <a:lnTo>
                      <a:pt x="88" y="0"/>
                    </a:lnTo>
                    <a:lnTo>
                      <a:pt x="95" y="2"/>
                    </a:lnTo>
                    <a:lnTo>
                      <a:pt x="100" y="4"/>
                    </a:lnTo>
                    <a:lnTo>
                      <a:pt x="104" y="7"/>
                    </a:lnTo>
                    <a:lnTo>
                      <a:pt x="107" y="11"/>
                    </a:lnTo>
                    <a:lnTo>
                      <a:pt x="109" y="16"/>
                    </a:lnTo>
                    <a:lnTo>
                      <a:pt x="111" y="20"/>
                    </a:lnTo>
                    <a:lnTo>
                      <a:pt x="113" y="24"/>
                    </a:lnTo>
                    <a:lnTo>
                      <a:pt x="116" y="34"/>
                    </a:lnTo>
                    <a:lnTo>
                      <a:pt x="116" y="45"/>
                    </a:lnTo>
                    <a:lnTo>
                      <a:pt x="117" y="55"/>
                    </a:lnTo>
                    <a:lnTo>
                      <a:pt x="117" y="66"/>
                    </a:lnTo>
                    <a:lnTo>
                      <a:pt x="119" y="77"/>
                    </a:lnTo>
                    <a:lnTo>
                      <a:pt x="123" y="86"/>
                    </a:lnTo>
                    <a:lnTo>
                      <a:pt x="128" y="98"/>
                    </a:lnTo>
                    <a:lnTo>
                      <a:pt x="136" y="108"/>
                    </a:lnTo>
                    <a:lnTo>
                      <a:pt x="147" y="121"/>
                    </a:lnTo>
                    <a:lnTo>
                      <a:pt x="157" y="133"/>
                    </a:lnTo>
                    <a:lnTo>
                      <a:pt x="167" y="147"/>
                    </a:lnTo>
                    <a:lnTo>
                      <a:pt x="177" y="161"/>
                    </a:lnTo>
                    <a:lnTo>
                      <a:pt x="181" y="169"/>
                    </a:lnTo>
                    <a:lnTo>
                      <a:pt x="184" y="177"/>
                    </a:lnTo>
                    <a:lnTo>
                      <a:pt x="187" y="185"/>
                    </a:lnTo>
                    <a:lnTo>
                      <a:pt x="190" y="194"/>
                    </a:lnTo>
                    <a:lnTo>
                      <a:pt x="193" y="201"/>
                    </a:lnTo>
                    <a:lnTo>
                      <a:pt x="195" y="208"/>
                    </a:lnTo>
                    <a:lnTo>
                      <a:pt x="197" y="213"/>
                    </a:lnTo>
                    <a:lnTo>
                      <a:pt x="200" y="216"/>
                    </a:lnTo>
                    <a:lnTo>
                      <a:pt x="205" y="223"/>
                    </a:lnTo>
                    <a:lnTo>
                      <a:pt x="209" y="226"/>
                    </a:lnTo>
                    <a:lnTo>
                      <a:pt x="213" y="229"/>
                    </a:lnTo>
                    <a:lnTo>
                      <a:pt x="216" y="233"/>
                    </a:lnTo>
                    <a:lnTo>
                      <a:pt x="219" y="240"/>
                    </a:lnTo>
                    <a:lnTo>
                      <a:pt x="220" y="252"/>
                    </a:lnTo>
                    <a:lnTo>
                      <a:pt x="219" y="264"/>
                    </a:lnTo>
                    <a:lnTo>
                      <a:pt x="218" y="275"/>
                    </a:lnTo>
                    <a:lnTo>
                      <a:pt x="215" y="283"/>
                    </a:lnTo>
                    <a:lnTo>
                      <a:pt x="212" y="288"/>
                    </a:lnTo>
                    <a:lnTo>
                      <a:pt x="207" y="296"/>
                    </a:lnTo>
                    <a:lnTo>
                      <a:pt x="205" y="298"/>
                    </a:lnTo>
                    <a:lnTo>
                      <a:pt x="189" y="298"/>
                    </a:lnTo>
                    <a:lnTo>
                      <a:pt x="152" y="297"/>
                    </a:lnTo>
                    <a:lnTo>
                      <a:pt x="130" y="299"/>
                    </a:lnTo>
                    <a:lnTo>
                      <a:pt x="109" y="301"/>
                    </a:lnTo>
                    <a:lnTo>
                      <a:pt x="100" y="303"/>
                    </a:lnTo>
                    <a:lnTo>
                      <a:pt x="91" y="305"/>
                    </a:lnTo>
                    <a:lnTo>
                      <a:pt x="83" y="308"/>
                    </a:lnTo>
                    <a:lnTo>
                      <a:pt x="77" y="311"/>
                    </a:lnTo>
                    <a:close/>
                  </a:path>
                </a:pathLst>
              </a:custGeom>
              <a:grpFill/>
              <a:ln w="9525">
                <a:noFill/>
                <a:round/>
              </a:ln>
            </p:spPr>
            <p:txBody>
              <a:bodyPr/>
              <a:lstStyle/>
              <a:p>
                <a:pPr defTabSz="790358">
                  <a:defRPr/>
                </a:pPr>
                <a:endParaRPr lang="en-US" sz="1700" kern="0" dirty="0">
                  <a:solidFill>
                    <a:sysClr val="windowText" lastClr="000000"/>
                  </a:solidFill>
                  <a:latin typeface="+mn-ea"/>
                  <a:cs typeface="Arial" pitchFamily="34" charset="0"/>
                </a:endParaRPr>
              </a:p>
            </p:txBody>
          </p:sp>
          <p:sp>
            <p:nvSpPr>
              <p:cNvPr id="47" name="Freeform 480"/>
              <p:cNvSpPr/>
              <p:nvPr/>
            </p:nvSpPr>
            <p:spPr bwMode="auto">
              <a:xfrm>
                <a:off x="8977572" y="1562578"/>
                <a:ext cx="14220" cy="11684"/>
              </a:xfrm>
              <a:custGeom>
                <a:avLst/>
                <a:gdLst/>
                <a:ahLst/>
                <a:cxnLst>
                  <a:cxn ang="0">
                    <a:pos x="66" y="76"/>
                  </a:cxn>
                  <a:cxn ang="0">
                    <a:pos x="47" y="92"/>
                  </a:cxn>
                  <a:cxn ang="0">
                    <a:pos x="30" y="107"/>
                  </a:cxn>
                  <a:cxn ang="0">
                    <a:pos x="22" y="112"/>
                  </a:cxn>
                  <a:cxn ang="0">
                    <a:pos x="15" y="115"/>
                  </a:cxn>
                  <a:cxn ang="0">
                    <a:pos x="12" y="115"/>
                  </a:cxn>
                  <a:cxn ang="0">
                    <a:pos x="9" y="115"/>
                  </a:cxn>
                  <a:cxn ang="0">
                    <a:pos x="7" y="113"/>
                  </a:cxn>
                  <a:cxn ang="0">
                    <a:pos x="5" y="111"/>
                  </a:cxn>
                  <a:cxn ang="0">
                    <a:pos x="3" y="108"/>
                  </a:cxn>
                  <a:cxn ang="0">
                    <a:pos x="1" y="103"/>
                  </a:cxn>
                  <a:cxn ang="0">
                    <a:pos x="0" y="97"/>
                  </a:cxn>
                  <a:cxn ang="0">
                    <a:pos x="0" y="89"/>
                  </a:cxn>
                  <a:cxn ang="0">
                    <a:pos x="0" y="82"/>
                  </a:cxn>
                  <a:cxn ang="0">
                    <a:pos x="1" y="73"/>
                  </a:cxn>
                  <a:cxn ang="0">
                    <a:pos x="2" y="63"/>
                  </a:cxn>
                  <a:cxn ang="0">
                    <a:pos x="5" y="54"/>
                  </a:cxn>
                  <a:cxn ang="0">
                    <a:pos x="8" y="45"/>
                  </a:cxn>
                  <a:cxn ang="0">
                    <a:pos x="11" y="36"/>
                  </a:cxn>
                  <a:cxn ang="0">
                    <a:pos x="16" y="28"/>
                  </a:cxn>
                  <a:cxn ang="0">
                    <a:pos x="22" y="20"/>
                  </a:cxn>
                  <a:cxn ang="0">
                    <a:pos x="29" y="13"/>
                  </a:cxn>
                  <a:cxn ang="0">
                    <a:pos x="36" y="8"/>
                  </a:cxn>
                  <a:cxn ang="0">
                    <a:pos x="46" y="4"/>
                  </a:cxn>
                  <a:cxn ang="0">
                    <a:pos x="55" y="2"/>
                  </a:cxn>
                  <a:cxn ang="0">
                    <a:pos x="65" y="1"/>
                  </a:cxn>
                  <a:cxn ang="0">
                    <a:pos x="76" y="0"/>
                  </a:cxn>
                  <a:cxn ang="0">
                    <a:pos x="84" y="1"/>
                  </a:cxn>
                  <a:cxn ang="0">
                    <a:pos x="92" y="1"/>
                  </a:cxn>
                  <a:cxn ang="0">
                    <a:pos x="101" y="3"/>
                  </a:cxn>
                  <a:cxn ang="0">
                    <a:pos x="108" y="4"/>
                  </a:cxn>
                  <a:cxn ang="0">
                    <a:pos x="114" y="6"/>
                  </a:cxn>
                  <a:cxn ang="0">
                    <a:pos x="121" y="9"/>
                  </a:cxn>
                  <a:cxn ang="0">
                    <a:pos x="126" y="12"/>
                  </a:cxn>
                  <a:cxn ang="0">
                    <a:pos x="130" y="15"/>
                  </a:cxn>
                  <a:cxn ang="0">
                    <a:pos x="133" y="19"/>
                  </a:cxn>
                  <a:cxn ang="0">
                    <a:pos x="136" y="23"/>
                  </a:cxn>
                  <a:cxn ang="0">
                    <a:pos x="138" y="27"/>
                  </a:cxn>
                  <a:cxn ang="0">
                    <a:pos x="139" y="31"/>
                  </a:cxn>
                  <a:cxn ang="0">
                    <a:pos x="139" y="36"/>
                  </a:cxn>
                  <a:cxn ang="0">
                    <a:pos x="138" y="40"/>
                  </a:cxn>
                  <a:cxn ang="0">
                    <a:pos x="136" y="46"/>
                  </a:cxn>
                  <a:cxn ang="0">
                    <a:pos x="134" y="49"/>
                  </a:cxn>
                  <a:cxn ang="0">
                    <a:pos x="131" y="52"/>
                  </a:cxn>
                  <a:cxn ang="0">
                    <a:pos x="128" y="54"/>
                  </a:cxn>
                  <a:cxn ang="0">
                    <a:pos x="119" y="57"/>
                  </a:cxn>
                  <a:cxn ang="0">
                    <a:pos x="110" y="59"/>
                  </a:cxn>
                  <a:cxn ang="0">
                    <a:pos x="100" y="61"/>
                  </a:cxn>
                  <a:cxn ang="0">
                    <a:pos x="88" y="64"/>
                  </a:cxn>
                  <a:cxn ang="0">
                    <a:pos x="83" y="66"/>
                  </a:cxn>
                  <a:cxn ang="0">
                    <a:pos x="78" y="69"/>
                  </a:cxn>
                  <a:cxn ang="0">
                    <a:pos x="73" y="72"/>
                  </a:cxn>
                  <a:cxn ang="0">
                    <a:pos x="66" y="76"/>
                  </a:cxn>
                </a:cxnLst>
                <a:rect l="0" t="0" r="r" b="b"/>
                <a:pathLst>
                  <a:path w="139" h="115">
                    <a:moveTo>
                      <a:pt x="66" y="76"/>
                    </a:moveTo>
                    <a:lnTo>
                      <a:pt x="47" y="92"/>
                    </a:lnTo>
                    <a:lnTo>
                      <a:pt x="30" y="107"/>
                    </a:lnTo>
                    <a:lnTo>
                      <a:pt x="22" y="112"/>
                    </a:lnTo>
                    <a:lnTo>
                      <a:pt x="15" y="115"/>
                    </a:lnTo>
                    <a:lnTo>
                      <a:pt x="12" y="115"/>
                    </a:lnTo>
                    <a:lnTo>
                      <a:pt x="9" y="115"/>
                    </a:lnTo>
                    <a:lnTo>
                      <a:pt x="7" y="113"/>
                    </a:lnTo>
                    <a:lnTo>
                      <a:pt x="5" y="111"/>
                    </a:lnTo>
                    <a:lnTo>
                      <a:pt x="3" y="108"/>
                    </a:lnTo>
                    <a:lnTo>
                      <a:pt x="1" y="103"/>
                    </a:lnTo>
                    <a:lnTo>
                      <a:pt x="0" y="97"/>
                    </a:lnTo>
                    <a:lnTo>
                      <a:pt x="0" y="89"/>
                    </a:lnTo>
                    <a:lnTo>
                      <a:pt x="0" y="82"/>
                    </a:lnTo>
                    <a:lnTo>
                      <a:pt x="1" y="73"/>
                    </a:lnTo>
                    <a:lnTo>
                      <a:pt x="2" y="63"/>
                    </a:lnTo>
                    <a:lnTo>
                      <a:pt x="5" y="54"/>
                    </a:lnTo>
                    <a:lnTo>
                      <a:pt x="8" y="45"/>
                    </a:lnTo>
                    <a:lnTo>
                      <a:pt x="11" y="36"/>
                    </a:lnTo>
                    <a:lnTo>
                      <a:pt x="16" y="28"/>
                    </a:lnTo>
                    <a:lnTo>
                      <a:pt x="22" y="20"/>
                    </a:lnTo>
                    <a:lnTo>
                      <a:pt x="29" y="13"/>
                    </a:lnTo>
                    <a:lnTo>
                      <a:pt x="36" y="8"/>
                    </a:lnTo>
                    <a:lnTo>
                      <a:pt x="46" y="4"/>
                    </a:lnTo>
                    <a:lnTo>
                      <a:pt x="55" y="2"/>
                    </a:lnTo>
                    <a:lnTo>
                      <a:pt x="65" y="1"/>
                    </a:lnTo>
                    <a:lnTo>
                      <a:pt x="76" y="0"/>
                    </a:lnTo>
                    <a:lnTo>
                      <a:pt x="84" y="1"/>
                    </a:lnTo>
                    <a:lnTo>
                      <a:pt x="92" y="1"/>
                    </a:lnTo>
                    <a:lnTo>
                      <a:pt x="101" y="3"/>
                    </a:lnTo>
                    <a:lnTo>
                      <a:pt x="108" y="4"/>
                    </a:lnTo>
                    <a:lnTo>
                      <a:pt x="114" y="6"/>
                    </a:lnTo>
                    <a:lnTo>
                      <a:pt x="121" y="9"/>
                    </a:lnTo>
                    <a:lnTo>
                      <a:pt x="126" y="12"/>
                    </a:lnTo>
                    <a:lnTo>
                      <a:pt x="130" y="15"/>
                    </a:lnTo>
                    <a:lnTo>
                      <a:pt x="133" y="19"/>
                    </a:lnTo>
                    <a:lnTo>
                      <a:pt x="136" y="23"/>
                    </a:lnTo>
                    <a:lnTo>
                      <a:pt x="138" y="27"/>
                    </a:lnTo>
                    <a:lnTo>
                      <a:pt x="139" y="31"/>
                    </a:lnTo>
                    <a:lnTo>
                      <a:pt x="139" y="36"/>
                    </a:lnTo>
                    <a:lnTo>
                      <a:pt x="138" y="40"/>
                    </a:lnTo>
                    <a:lnTo>
                      <a:pt x="136" y="46"/>
                    </a:lnTo>
                    <a:lnTo>
                      <a:pt x="134" y="49"/>
                    </a:lnTo>
                    <a:lnTo>
                      <a:pt x="131" y="52"/>
                    </a:lnTo>
                    <a:lnTo>
                      <a:pt x="128" y="54"/>
                    </a:lnTo>
                    <a:lnTo>
                      <a:pt x="119" y="57"/>
                    </a:lnTo>
                    <a:lnTo>
                      <a:pt x="110" y="59"/>
                    </a:lnTo>
                    <a:lnTo>
                      <a:pt x="100" y="61"/>
                    </a:lnTo>
                    <a:lnTo>
                      <a:pt x="88" y="64"/>
                    </a:lnTo>
                    <a:lnTo>
                      <a:pt x="83" y="66"/>
                    </a:lnTo>
                    <a:lnTo>
                      <a:pt x="78" y="69"/>
                    </a:lnTo>
                    <a:lnTo>
                      <a:pt x="73" y="72"/>
                    </a:lnTo>
                    <a:lnTo>
                      <a:pt x="66" y="76"/>
                    </a:lnTo>
                    <a:close/>
                  </a:path>
                </a:pathLst>
              </a:custGeom>
              <a:grpFill/>
              <a:ln w="9525">
                <a:noFill/>
                <a:round/>
              </a:ln>
            </p:spPr>
            <p:txBody>
              <a:bodyPr/>
              <a:lstStyle/>
              <a:p>
                <a:pPr defTabSz="790358">
                  <a:defRPr/>
                </a:pPr>
                <a:endParaRPr lang="en-US" sz="1700" kern="0" dirty="0">
                  <a:solidFill>
                    <a:sysClr val="windowText" lastClr="000000"/>
                  </a:solidFill>
                  <a:latin typeface="+mn-ea"/>
                  <a:cs typeface="Arial" pitchFamily="34" charset="0"/>
                </a:endParaRPr>
              </a:p>
            </p:txBody>
          </p:sp>
          <p:sp>
            <p:nvSpPr>
              <p:cNvPr id="48" name="Freeform 481"/>
              <p:cNvSpPr/>
              <p:nvPr/>
            </p:nvSpPr>
            <p:spPr bwMode="auto">
              <a:xfrm>
                <a:off x="8937852" y="1522465"/>
                <a:ext cx="19615" cy="13241"/>
              </a:xfrm>
              <a:custGeom>
                <a:avLst/>
                <a:gdLst/>
                <a:ahLst/>
                <a:cxnLst>
                  <a:cxn ang="0">
                    <a:pos x="104" y="96"/>
                  </a:cxn>
                  <a:cxn ang="0">
                    <a:pos x="95" y="97"/>
                  </a:cxn>
                  <a:cxn ang="0">
                    <a:pos x="86" y="96"/>
                  </a:cxn>
                  <a:cxn ang="0">
                    <a:pos x="78" y="95"/>
                  </a:cxn>
                  <a:cxn ang="0">
                    <a:pos x="71" y="94"/>
                  </a:cxn>
                  <a:cxn ang="0">
                    <a:pos x="62" y="94"/>
                  </a:cxn>
                  <a:cxn ang="0">
                    <a:pos x="56" y="94"/>
                  </a:cxn>
                  <a:cxn ang="0">
                    <a:pos x="49" y="96"/>
                  </a:cxn>
                  <a:cxn ang="0">
                    <a:pos x="44" y="99"/>
                  </a:cxn>
                  <a:cxn ang="0">
                    <a:pos x="34" y="108"/>
                  </a:cxn>
                  <a:cxn ang="0">
                    <a:pos x="28" y="116"/>
                  </a:cxn>
                  <a:cxn ang="0">
                    <a:pos x="25" y="117"/>
                  </a:cxn>
                  <a:cxn ang="0">
                    <a:pos x="22" y="118"/>
                  </a:cxn>
                  <a:cxn ang="0">
                    <a:pos x="18" y="117"/>
                  </a:cxn>
                  <a:cxn ang="0">
                    <a:pos x="13" y="114"/>
                  </a:cxn>
                  <a:cxn ang="0">
                    <a:pos x="10" y="111"/>
                  </a:cxn>
                  <a:cxn ang="0">
                    <a:pos x="8" y="108"/>
                  </a:cxn>
                  <a:cxn ang="0">
                    <a:pos x="6" y="105"/>
                  </a:cxn>
                  <a:cxn ang="0">
                    <a:pos x="4" y="100"/>
                  </a:cxn>
                  <a:cxn ang="0">
                    <a:pos x="1" y="90"/>
                  </a:cxn>
                  <a:cxn ang="0">
                    <a:pos x="0" y="78"/>
                  </a:cxn>
                  <a:cxn ang="0">
                    <a:pos x="0" y="68"/>
                  </a:cxn>
                  <a:cxn ang="0">
                    <a:pos x="1" y="57"/>
                  </a:cxn>
                  <a:cxn ang="0">
                    <a:pos x="3" y="52"/>
                  </a:cxn>
                  <a:cxn ang="0">
                    <a:pos x="5" y="49"/>
                  </a:cxn>
                  <a:cxn ang="0">
                    <a:pos x="8" y="46"/>
                  </a:cxn>
                  <a:cxn ang="0">
                    <a:pos x="11" y="43"/>
                  </a:cxn>
                  <a:cxn ang="0">
                    <a:pos x="19" y="39"/>
                  </a:cxn>
                  <a:cxn ang="0">
                    <a:pos x="27" y="31"/>
                  </a:cxn>
                  <a:cxn ang="0">
                    <a:pos x="34" y="24"/>
                  </a:cxn>
                  <a:cxn ang="0">
                    <a:pos x="44" y="16"/>
                  </a:cxn>
                  <a:cxn ang="0">
                    <a:pos x="52" y="8"/>
                  </a:cxn>
                  <a:cxn ang="0">
                    <a:pos x="62" y="3"/>
                  </a:cxn>
                  <a:cxn ang="0">
                    <a:pos x="68" y="1"/>
                  </a:cxn>
                  <a:cxn ang="0">
                    <a:pos x="74" y="0"/>
                  </a:cxn>
                  <a:cxn ang="0">
                    <a:pos x="79" y="0"/>
                  </a:cxn>
                  <a:cxn ang="0">
                    <a:pos x="85" y="2"/>
                  </a:cxn>
                  <a:cxn ang="0">
                    <a:pos x="99" y="6"/>
                  </a:cxn>
                  <a:cxn ang="0">
                    <a:pos x="115" y="12"/>
                  </a:cxn>
                  <a:cxn ang="0">
                    <a:pos x="132" y="19"/>
                  </a:cxn>
                  <a:cxn ang="0">
                    <a:pos x="149" y="27"/>
                  </a:cxn>
                  <a:cxn ang="0">
                    <a:pos x="156" y="31"/>
                  </a:cxn>
                  <a:cxn ang="0">
                    <a:pos x="162" y="37"/>
                  </a:cxn>
                  <a:cxn ang="0">
                    <a:pos x="167" y="41"/>
                  </a:cxn>
                  <a:cxn ang="0">
                    <a:pos x="172" y="46"/>
                  </a:cxn>
                  <a:cxn ang="0">
                    <a:pos x="175" y="52"/>
                  </a:cxn>
                  <a:cxn ang="0">
                    <a:pos x="176" y="57"/>
                  </a:cxn>
                  <a:cxn ang="0">
                    <a:pos x="176" y="64"/>
                  </a:cxn>
                  <a:cxn ang="0">
                    <a:pos x="174" y="69"/>
                  </a:cxn>
                  <a:cxn ang="0">
                    <a:pos x="170" y="75"/>
                  </a:cxn>
                  <a:cxn ang="0">
                    <a:pos x="166" y="79"/>
                  </a:cxn>
                  <a:cxn ang="0">
                    <a:pos x="162" y="83"/>
                  </a:cxn>
                  <a:cxn ang="0">
                    <a:pos x="158" y="86"/>
                  </a:cxn>
                  <a:cxn ang="0">
                    <a:pos x="150" y="91"/>
                  </a:cxn>
                  <a:cxn ang="0">
                    <a:pos x="140" y="94"/>
                  </a:cxn>
                  <a:cxn ang="0">
                    <a:pos x="123" y="95"/>
                  </a:cxn>
                  <a:cxn ang="0">
                    <a:pos x="104" y="96"/>
                  </a:cxn>
                </a:cxnLst>
                <a:rect l="0" t="0" r="r" b="b"/>
                <a:pathLst>
                  <a:path w="176" h="118">
                    <a:moveTo>
                      <a:pt x="104" y="96"/>
                    </a:moveTo>
                    <a:lnTo>
                      <a:pt x="95" y="97"/>
                    </a:lnTo>
                    <a:lnTo>
                      <a:pt x="86" y="96"/>
                    </a:lnTo>
                    <a:lnTo>
                      <a:pt x="78" y="95"/>
                    </a:lnTo>
                    <a:lnTo>
                      <a:pt x="71" y="94"/>
                    </a:lnTo>
                    <a:lnTo>
                      <a:pt x="62" y="94"/>
                    </a:lnTo>
                    <a:lnTo>
                      <a:pt x="56" y="94"/>
                    </a:lnTo>
                    <a:lnTo>
                      <a:pt x="49" y="96"/>
                    </a:lnTo>
                    <a:lnTo>
                      <a:pt x="44" y="99"/>
                    </a:lnTo>
                    <a:lnTo>
                      <a:pt x="34" y="108"/>
                    </a:lnTo>
                    <a:lnTo>
                      <a:pt x="28" y="116"/>
                    </a:lnTo>
                    <a:lnTo>
                      <a:pt x="25" y="117"/>
                    </a:lnTo>
                    <a:lnTo>
                      <a:pt x="22" y="118"/>
                    </a:lnTo>
                    <a:lnTo>
                      <a:pt x="18" y="117"/>
                    </a:lnTo>
                    <a:lnTo>
                      <a:pt x="13" y="114"/>
                    </a:lnTo>
                    <a:lnTo>
                      <a:pt x="10" y="111"/>
                    </a:lnTo>
                    <a:lnTo>
                      <a:pt x="8" y="108"/>
                    </a:lnTo>
                    <a:lnTo>
                      <a:pt x="6" y="105"/>
                    </a:lnTo>
                    <a:lnTo>
                      <a:pt x="4" y="100"/>
                    </a:lnTo>
                    <a:lnTo>
                      <a:pt x="1" y="90"/>
                    </a:lnTo>
                    <a:lnTo>
                      <a:pt x="0" y="78"/>
                    </a:lnTo>
                    <a:lnTo>
                      <a:pt x="0" y="68"/>
                    </a:lnTo>
                    <a:lnTo>
                      <a:pt x="1" y="57"/>
                    </a:lnTo>
                    <a:lnTo>
                      <a:pt x="3" y="52"/>
                    </a:lnTo>
                    <a:lnTo>
                      <a:pt x="5" y="49"/>
                    </a:lnTo>
                    <a:lnTo>
                      <a:pt x="8" y="46"/>
                    </a:lnTo>
                    <a:lnTo>
                      <a:pt x="11" y="43"/>
                    </a:lnTo>
                    <a:lnTo>
                      <a:pt x="19" y="39"/>
                    </a:lnTo>
                    <a:lnTo>
                      <a:pt x="27" y="31"/>
                    </a:lnTo>
                    <a:lnTo>
                      <a:pt x="34" y="24"/>
                    </a:lnTo>
                    <a:lnTo>
                      <a:pt x="44" y="16"/>
                    </a:lnTo>
                    <a:lnTo>
                      <a:pt x="52" y="8"/>
                    </a:lnTo>
                    <a:lnTo>
                      <a:pt x="62" y="3"/>
                    </a:lnTo>
                    <a:lnTo>
                      <a:pt x="68" y="1"/>
                    </a:lnTo>
                    <a:lnTo>
                      <a:pt x="74" y="0"/>
                    </a:lnTo>
                    <a:lnTo>
                      <a:pt x="79" y="0"/>
                    </a:lnTo>
                    <a:lnTo>
                      <a:pt x="85" y="2"/>
                    </a:lnTo>
                    <a:lnTo>
                      <a:pt x="99" y="6"/>
                    </a:lnTo>
                    <a:lnTo>
                      <a:pt x="115" y="12"/>
                    </a:lnTo>
                    <a:lnTo>
                      <a:pt x="132" y="19"/>
                    </a:lnTo>
                    <a:lnTo>
                      <a:pt x="149" y="27"/>
                    </a:lnTo>
                    <a:lnTo>
                      <a:pt x="156" y="31"/>
                    </a:lnTo>
                    <a:lnTo>
                      <a:pt x="162" y="37"/>
                    </a:lnTo>
                    <a:lnTo>
                      <a:pt x="167" y="41"/>
                    </a:lnTo>
                    <a:lnTo>
                      <a:pt x="172" y="46"/>
                    </a:lnTo>
                    <a:lnTo>
                      <a:pt x="175" y="52"/>
                    </a:lnTo>
                    <a:lnTo>
                      <a:pt x="176" y="57"/>
                    </a:lnTo>
                    <a:lnTo>
                      <a:pt x="176" y="64"/>
                    </a:lnTo>
                    <a:lnTo>
                      <a:pt x="174" y="69"/>
                    </a:lnTo>
                    <a:lnTo>
                      <a:pt x="170" y="75"/>
                    </a:lnTo>
                    <a:lnTo>
                      <a:pt x="166" y="79"/>
                    </a:lnTo>
                    <a:lnTo>
                      <a:pt x="162" y="83"/>
                    </a:lnTo>
                    <a:lnTo>
                      <a:pt x="158" y="86"/>
                    </a:lnTo>
                    <a:lnTo>
                      <a:pt x="150" y="91"/>
                    </a:lnTo>
                    <a:lnTo>
                      <a:pt x="140" y="94"/>
                    </a:lnTo>
                    <a:lnTo>
                      <a:pt x="123" y="95"/>
                    </a:lnTo>
                    <a:lnTo>
                      <a:pt x="104" y="96"/>
                    </a:lnTo>
                    <a:close/>
                  </a:path>
                </a:pathLst>
              </a:custGeom>
              <a:grpFill/>
              <a:ln w="9525">
                <a:noFill/>
                <a:round/>
              </a:ln>
            </p:spPr>
            <p:txBody>
              <a:bodyPr/>
              <a:lstStyle/>
              <a:p>
                <a:pPr defTabSz="790358">
                  <a:defRPr/>
                </a:pPr>
                <a:endParaRPr lang="en-US" sz="1700" kern="0" dirty="0">
                  <a:solidFill>
                    <a:sysClr val="windowText" lastClr="000000"/>
                  </a:solidFill>
                  <a:latin typeface="+mn-ea"/>
                  <a:cs typeface="Arial" pitchFamily="34" charset="0"/>
                </a:endParaRPr>
              </a:p>
            </p:txBody>
          </p:sp>
          <p:sp>
            <p:nvSpPr>
              <p:cNvPr id="49" name="Freeform 482"/>
              <p:cNvSpPr/>
              <p:nvPr/>
            </p:nvSpPr>
            <p:spPr bwMode="auto">
              <a:xfrm>
                <a:off x="8781916" y="1480793"/>
                <a:ext cx="168686" cy="71660"/>
              </a:xfrm>
              <a:custGeom>
                <a:avLst/>
                <a:gdLst/>
                <a:ahLst/>
                <a:cxnLst>
                  <a:cxn ang="0">
                    <a:pos x="1425" y="127"/>
                  </a:cxn>
                  <a:cxn ang="0">
                    <a:pos x="1374" y="153"/>
                  </a:cxn>
                  <a:cxn ang="0">
                    <a:pos x="1237" y="223"/>
                  </a:cxn>
                  <a:cxn ang="0">
                    <a:pos x="1192" y="258"/>
                  </a:cxn>
                  <a:cxn ang="0">
                    <a:pos x="1216" y="302"/>
                  </a:cxn>
                  <a:cxn ang="0">
                    <a:pos x="1210" y="341"/>
                  </a:cxn>
                  <a:cxn ang="0">
                    <a:pos x="1170" y="378"/>
                  </a:cxn>
                  <a:cxn ang="0">
                    <a:pos x="1096" y="400"/>
                  </a:cxn>
                  <a:cxn ang="0">
                    <a:pos x="982" y="402"/>
                  </a:cxn>
                  <a:cxn ang="0">
                    <a:pos x="932" y="435"/>
                  </a:cxn>
                  <a:cxn ang="0">
                    <a:pos x="869" y="464"/>
                  </a:cxn>
                  <a:cxn ang="0">
                    <a:pos x="801" y="475"/>
                  </a:cxn>
                  <a:cxn ang="0">
                    <a:pos x="747" y="510"/>
                  </a:cxn>
                  <a:cxn ang="0">
                    <a:pos x="689" y="541"/>
                  </a:cxn>
                  <a:cxn ang="0">
                    <a:pos x="640" y="577"/>
                  </a:cxn>
                  <a:cxn ang="0">
                    <a:pos x="570" y="658"/>
                  </a:cxn>
                  <a:cxn ang="0">
                    <a:pos x="516" y="689"/>
                  </a:cxn>
                  <a:cxn ang="0">
                    <a:pos x="455" y="669"/>
                  </a:cxn>
                  <a:cxn ang="0">
                    <a:pos x="387" y="608"/>
                  </a:cxn>
                  <a:cxn ang="0">
                    <a:pos x="344" y="529"/>
                  </a:cxn>
                  <a:cxn ang="0">
                    <a:pos x="325" y="482"/>
                  </a:cxn>
                  <a:cxn ang="0">
                    <a:pos x="345" y="448"/>
                  </a:cxn>
                  <a:cxn ang="0">
                    <a:pos x="405" y="410"/>
                  </a:cxn>
                  <a:cxn ang="0">
                    <a:pos x="422" y="377"/>
                  </a:cxn>
                  <a:cxn ang="0">
                    <a:pos x="411" y="356"/>
                  </a:cxn>
                  <a:cxn ang="0">
                    <a:pos x="369" y="351"/>
                  </a:cxn>
                  <a:cxn ang="0">
                    <a:pos x="342" y="333"/>
                  </a:cxn>
                  <a:cxn ang="0">
                    <a:pos x="317" y="291"/>
                  </a:cxn>
                  <a:cxn ang="0">
                    <a:pos x="255" y="271"/>
                  </a:cxn>
                  <a:cxn ang="0">
                    <a:pos x="159" y="276"/>
                  </a:cxn>
                  <a:cxn ang="0">
                    <a:pos x="79" y="296"/>
                  </a:cxn>
                  <a:cxn ang="0">
                    <a:pos x="22" y="283"/>
                  </a:cxn>
                  <a:cxn ang="0">
                    <a:pos x="5" y="247"/>
                  </a:cxn>
                  <a:cxn ang="0">
                    <a:pos x="99" y="204"/>
                  </a:cxn>
                  <a:cxn ang="0">
                    <a:pos x="153" y="183"/>
                  </a:cxn>
                  <a:cxn ang="0">
                    <a:pos x="191" y="148"/>
                  </a:cxn>
                  <a:cxn ang="0">
                    <a:pos x="250" y="150"/>
                  </a:cxn>
                  <a:cxn ang="0">
                    <a:pos x="312" y="124"/>
                  </a:cxn>
                  <a:cxn ang="0">
                    <a:pos x="402" y="111"/>
                  </a:cxn>
                  <a:cxn ang="0">
                    <a:pos x="517" y="102"/>
                  </a:cxn>
                  <a:cxn ang="0">
                    <a:pos x="565" y="60"/>
                  </a:cxn>
                  <a:cxn ang="0">
                    <a:pos x="606" y="52"/>
                  </a:cxn>
                  <a:cxn ang="0">
                    <a:pos x="657" y="75"/>
                  </a:cxn>
                  <a:cxn ang="0">
                    <a:pos x="790" y="73"/>
                  </a:cxn>
                  <a:cxn ang="0">
                    <a:pos x="848" y="47"/>
                  </a:cxn>
                  <a:cxn ang="0">
                    <a:pos x="981" y="20"/>
                  </a:cxn>
                  <a:cxn ang="0">
                    <a:pos x="1060" y="28"/>
                  </a:cxn>
                  <a:cxn ang="0">
                    <a:pos x="1149" y="36"/>
                  </a:cxn>
                  <a:cxn ang="0">
                    <a:pos x="1287" y="27"/>
                  </a:cxn>
                  <a:cxn ang="0">
                    <a:pos x="1395" y="28"/>
                  </a:cxn>
                  <a:cxn ang="0">
                    <a:pos x="1477" y="0"/>
                  </a:cxn>
                  <a:cxn ang="0">
                    <a:pos x="1505" y="11"/>
                  </a:cxn>
                  <a:cxn ang="0">
                    <a:pos x="1479" y="50"/>
                  </a:cxn>
                </a:cxnLst>
                <a:rect l="0" t="0" r="r" b="b"/>
                <a:pathLst>
                  <a:path w="1505" h="689">
                    <a:moveTo>
                      <a:pt x="1448" y="78"/>
                    </a:moveTo>
                    <a:lnTo>
                      <a:pt x="1441" y="95"/>
                    </a:lnTo>
                    <a:lnTo>
                      <a:pt x="1436" y="108"/>
                    </a:lnTo>
                    <a:lnTo>
                      <a:pt x="1433" y="114"/>
                    </a:lnTo>
                    <a:lnTo>
                      <a:pt x="1429" y="121"/>
                    </a:lnTo>
                    <a:lnTo>
                      <a:pt x="1425" y="127"/>
                    </a:lnTo>
                    <a:lnTo>
                      <a:pt x="1418" y="132"/>
                    </a:lnTo>
                    <a:lnTo>
                      <a:pt x="1411" y="137"/>
                    </a:lnTo>
                    <a:lnTo>
                      <a:pt x="1403" y="141"/>
                    </a:lnTo>
                    <a:lnTo>
                      <a:pt x="1395" y="146"/>
                    </a:lnTo>
                    <a:lnTo>
                      <a:pt x="1384" y="149"/>
                    </a:lnTo>
                    <a:lnTo>
                      <a:pt x="1374" y="153"/>
                    </a:lnTo>
                    <a:lnTo>
                      <a:pt x="1362" y="157"/>
                    </a:lnTo>
                    <a:lnTo>
                      <a:pt x="1350" y="163"/>
                    </a:lnTo>
                    <a:lnTo>
                      <a:pt x="1336" y="171"/>
                    </a:lnTo>
                    <a:lnTo>
                      <a:pt x="1301" y="190"/>
                    </a:lnTo>
                    <a:lnTo>
                      <a:pt x="1258" y="212"/>
                    </a:lnTo>
                    <a:lnTo>
                      <a:pt x="1237" y="223"/>
                    </a:lnTo>
                    <a:lnTo>
                      <a:pt x="1220" y="233"/>
                    </a:lnTo>
                    <a:lnTo>
                      <a:pt x="1205" y="241"/>
                    </a:lnTo>
                    <a:lnTo>
                      <a:pt x="1196" y="249"/>
                    </a:lnTo>
                    <a:lnTo>
                      <a:pt x="1194" y="252"/>
                    </a:lnTo>
                    <a:lnTo>
                      <a:pt x="1193" y="254"/>
                    </a:lnTo>
                    <a:lnTo>
                      <a:pt x="1192" y="258"/>
                    </a:lnTo>
                    <a:lnTo>
                      <a:pt x="1193" y="261"/>
                    </a:lnTo>
                    <a:lnTo>
                      <a:pt x="1197" y="268"/>
                    </a:lnTo>
                    <a:lnTo>
                      <a:pt x="1202" y="277"/>
                    </a:lnTo>
                    <a:lnTo>
                      <a:pt x="1207" y="286"/>
                    </a:lnTo>
                    <a:lnTo>
                      <a:pt x="1213" y="297"/>
                    </a:lnTo>
                    <a:lnTo>
                      <a:pt x="1216" y="302"/>
                    </a:lnTo>
                    <a:lnTo>
                      <a:pt x="1217" y="308"/>
                    </a:lnTo>
                    <a:lnTo>
                      <a:pt x="1218" y="314"/>
                    </a:lnTo>
                    <a:lnTo>
                      <a:pt x="1218" y="322"/>
                    </a:lnTo>
                    <a:lnTo>
                      <a:pt x="1216" y="328"/>
                    </a:lnTo>
                    <a:lnTo>
                      <a:pt x="1213" y="335"/>
                    </a:lnTo>
                    <a:lnTo>
                      <a:pt x="1210" y="341"/>
                    </a:lnTo>
                    <a:lnTo>
                      <a:pt x="1206" y="348"/>
                    </a:lnTo>
                    <a:lnTo>
                      <a:pt x="1201" y="353"/>
                    </a:lnTo>
                    <a:lnTo>
                      <a:pt x="1196" y="359"/>
                    </a:lnTo>
                    <a:lnTo>
                      <a:pt x="1189" y="364"/>
                    </a:lnTo>
                    <a:lnTo>
                      <a:pt x="1183" y="369"/>
                    </a:lnTo>
                    <a:lnTo>
                      <a:pt x="1170" y="378"/>
                    </a:lnTo>
                    <a:lnTo>
                      <a:pt x="1157" y="385"/>
                    </a:lnTo>
                    <a:lnTo>
                      <a:pt x="1145" y="391"/>
                    </a:lnTo>
                    <a:lnTo>
                      <a:pt x="1133" y="395"/>
                    </a:lnTo>
                    <a:lnTo>
                      <a:pt x="1123" y="399"/>
                    </a:lnTo>
                    <a:lnTo>
                      <a:pt x="1110" y="400"/>
                    </a:lnTo>
                    <a:lnTo>
                      <a:pt x="1096" y="400"/>
                    </a:lnTo>
                    <a:lnTo>
                      <a:pt x="1081" y="399"/>
                    </a:lnTo>
                    <a:lnTo>
                      <a:pt x="1050" y="397"/>
                    </a:lnTo>
                    <a:lnTo>
                      <a:pt x="1020" y="397"/>
                    </a:lnTo>
                    <a:lnTo>
                      <a:pt x="1005" y="398"/>
                    </a:lnTo>
                    <a:lnTo>
                      <a:pt x="994" y="400"/>
                    </a:lnTo>
                    <a:lnTo>
                      <a:pt x="982" y="402"/>
                    </a:lnTo>
                    <a:lnTo>
                      <a:pt x="972" y="404"/>
                    </a:lnTo>
                    <a:lnTo>
                      <a:pt x="964" y="408"/>
                    </a:lnTo>
                    <a:lnTo>
                      <a:pt x="955" y="413"/>
                    </a:lnTo>
                    <a:lnTo>
                      <a:pt x="947" y="419"/>
                    </a:lnTo>
                    <a:lnTo>
                      <a:pt x="940" y="427"/>
                    </a:lnTo>
                    <a:lnTo>
                      <a:pt x="932" y="435"/>
                    </a:lnTo>
                    <a:lnTo>
                      <a:pt x="925" y="440"/>
                    </a:lnTo>
                    <a:lnTo>
                      <a:pt x="918" y="444"/>
                    </a:lnTo>
                    <a:lnTo>
                      <a:pt x="912" y="449"/>
                    </a:lnTo>
                    <a:lnTo>
                      <a:pt x="896" y="454"/>
                    </a:lnTo>
                    <a:lnTo>
                      <a:pt x="879" y="460"/>
                    </a:lnTo>
                    <a:lnTo>
                      <a:pt x="869" y="464"/>
                    </a:lnTo>
                    <a:lnTo>
                      <a:pt x="856" y="465"/>
                    </a:lnTo>
                    <a:lnTo>
                      <a:pt x="842" y="466"/>
                    </a:lnTo>
                    <a:lnTo>
                      <a:pt x="826" y="468"/>
                    </a:lnTo>
                    <a:lnTo>
                      <a:pt x="818" y="469"/>
                    </a:lnTo>
                    <a:lnTo>
                      <a:pt x="810" y="471"/>
                    </a:lnTo>
                    <a:lnTo>
                      <a:pt x="801" y="475"/>
                    </a:lnTo>
                    <a:lnTo>
                      <a:pt x="792" y="478"/>
                    </a:lnTo>
                    <a:lnTo>
                      <a:pt x="784" y="482"/>
                    </a:lnTo>
                    <a:lnTo>
                      <a:pt x="774" y="488"/>
                    </a:lnTo>
                    <a:lnTo>
                      <a:pt x="765" y="494"/>
                    </a:lnTo>
                    <a:lnTo>
                      <a:pt x="757" y="503"/>
                    </a:lnTo>
                    <a:lnTo>
                      <a:pt x="747" y="510"/>
                    </a:lnTo>
                    <a:lnTo>
                      <a:pt x="739" y="517"/>
                    </a:lnTo>
                    <a:lnTo>
                      <a:pt x="732" y="522"/>
                    </a:lnTo>
                    <a:lnTo>
                      <a:pt x="724" y="527"/>
                    </a:lnTo>
                    <a:lnTo>
                      <a:pt x="711" y="534"/>
                    </a:lnTo>
                    <a:lnTo>
                      <a:pt x="699" y="538"/>
                    </a:lnTo>
                    <a:lnTo>
                      <a:pt x="689" y="541"/>
                    </a:lnTo>
                    <a:lnTo>
                      <a:pt x="679" y="544"/>
                    </a:lnTo>
                    <a:lnTo>
                      <a:pt x="674" y="546"/>
                    </a:lnTo>
                    <a:lnTo>
                      <a:pt x="669" y="550"/>
                    </a:lnTo>
                    <a:lnTo>
                      <a:pt x="665" y="553"/>
                    </a:lnTo>
                    <a:lnTo>
                      <a:pt x="661" y="557"/>
                    </a:lnTo>
                    <a:lnTo>
                      <a:pt x="640" y="577"/>
                    </a:lnTo>
                    <a:lnTo>
                      <a:pt x="618" y="597"/>
                    </a:lnTo>
                    <a:lnTo>
                      <a:pt x="607" y="610"/>
                    </a:lnTo>
                    <a:lnTo>
                      <a:pt x="596" y="621"/>
                    </a:lnTo>
                    <a:lnTo>
                      <a:pt x="586" y="634"/>
                    </a:lnTo>
                    <a:lnTo>
                      <a:pt x="578" y="646"/>
                    </a:lnTo>
                    <a:lnTo>
                      <a:pt x="570" y="658"/>
                    </a:lnTo>
                    <a:lnTo>
                      <a:pt x="563" y="667"/>
                    </a:lnTo>
                    <a:lnTo>
                      <a:pt x="555" y="676"/>
                    </a:lnTo>
                    <a:lnTo>
                      <a:pt x="547" y="682"/>
                    </a:lnTo>
                    <a:lnTo>
                      <a:pt x="538" y="686"/>
                    </a:lnTo>
                    <a:lnTo>
                      <a:pt x="529" y="688"/>
                    </a:lnTo>
                    <a:lnTo>
                      <a:pt x="516" y="689"/>
                    </a:lnTo>
                    <a:lnTo>
                      <a:pt x="504" y="688"/>
                    </a:lnTo>
                    <a:lnTo>
                      <a:pt x="495" y="687"/>
                    </a:lnTo>
                    <a:lnTo>
                      <a:pt x="488" y="685"/>
                    </a:lnTo>
                    <a:lnTo>
                      <a:pt x="480" y="682"/>
                    </a:lnTo>
                    <a:lnTo>
                      <a:pt x="471" y="679"/>
                    </a:lnTo>
                    <a:lnTo>
                      <a:pt x="455" y="669"/>
                    </a:lnTo>
                    <a:lnTo>
                      <a:pt x="437" y="659"/>
                    </a:lnTo>
                    <a:lnTo>
                      <a:pt x="421" y="645"/>
                    </a:lnTo>
                    <a:lnTo>
                      <a:pt x="406" y="632"/>
                    </a:lnTo>
                    <a:lnTo>
                      <a:pt x="400" y="623"/>
                    </a:lnTo>
                    <a:lnTo>
                      <a:pt x="393" y="616"/>
                    </a:lnTo>
                    <a:lnTo>
                      <a:pt x="387" y="608"/>
                    </a:lnTo>
                    <a:lnTo>
                      <a:pt x="383" y="600"/>
                    </a:lnTo>
                    <a:lnTo>
                      <a:pt x="369" y="573"/>
                    </a:lnTo>
                    <a:lnTo>
                      <a:pt x="361" y="556"/>
                    </a:lnTo>
                    <a:lnTo>
                      <a:pt x="357" y="547"/>
                    </a:lnTo>
                    <a:lnTo>
                      <a:pt x="352" y="539"/>
                    </a:lnTo>
                    <a:lnTo>
                      <a:pt x="344" y="529"/>
                    </a:lnTo>
                    <a:lnTo>
                      <a:pt x="335" y="516"/>
                    </a:lnTo>
                    <a:lnTo>
                      <a:pt x="330" y="509"/>
                    </a:lnTo>
                    <a:lnTo>
                      <a:pt x="327" y="503"/>
                    </a:lnTo>
                    <a:lnTo>
                      <a:pt x="325" y="495"/>
                    </a:lnTo>
                    <a:lnTo>
                      <a:pt x="325" y="489"/>
                    </a:lnTo>
                    <a:lnTo>
                      <a:pt x="325" y="482"/>
                    </a:lnTo>
                    <a:lnTo>
                      <a:pt x="326" y="476"/>
                    </a:lnTo>
                    <a:lnTo>
                      <a:pt x="329" y="469"/>
                    </a:lnTo>
                    <a:lnTo>
                      <a:pt x="332" y="464"/>
                    </a:lnTo>
                    <a:lnTo>
                      <a:pt x="336" y="458"/>
                    </a:lnTo>
                    <a:lnTo>
                      <a:pt x="340" y="453"/>
                    </a:lnTo>
                    <a:lnTo>
                      <a:pt x="345" y="448"/>
                    </a:lnTo>
                    <a:lnTo>
                      <a:pt x="351" y="443"/>
                    </a:lnTo>
                    <a:lnTo>
                      <a:pt x="362" y="436"/>
                    </a:lnTo>
                    <a:lnTo>
                      <a:pt x="374" y="431"/>
                    </a:lnTo>
                    <a:lnTo>
                      <a:pt x="385" y="425"/>
                    </a:lnTo>
                    <a:lnTo>
                      <a:pt x="395" y="418"/>
                    </a:lnTo>
                    <a:lnTo>
                      <a:pt x="405" y="410"/>
                    </a:lnTo>
                    <a:lnTo>
                      <a:pt x="412" y="401"/>
                    </a:lnTo>
                    <a:lnTo>
                      <a:pt x="415" y="397"/>
                    </a:lnTo>
                    <a:lnTo>
                      <a:pt x="418" y="391"/>
                    </a:lnTo>
                    <a:lnTo>
                      <a:pt x="420" y="386"/>
                    </a:lnTo>
                    <a:lnTo>
                      <a:pt x="421" y="382"/>
                    </a:lnTo>
                    <a:lnTo>
                      <a:pt x="422" y="377"/>
                    </a:lnTo>
                    <a:lnTo>
                      <a:pt x="422" y="373"/>
                    </a:lnTo>
                    <a:lnTo>
                      <a:pt x="421" y="368"/>
                    </a:lnTo>
                    <a:lnTo>
                      <a:pt x="419" y="364"/>
                    </a:lnTo>
                    <a:lnTo>
                      <a:pt x="417" y="361"/>
                    </a:lnTo>
                    <a:lnTo>
                      <a:pt x="414" y="358"/>
                    </a:lnTo>
                    <a:lnTo>
                      <a:pt x="411" y="356"/>
                    </a:lnTo>
                    <a:lnTo>
                      <a:pt x="408" y="355"/>
                    </a:lnTo>
                    <a:lnTo>
                      <a:pt x="401" y="354"/>
                    </a:lnTo>
                    <a:lnTo>
                      <a:pt x="393" y="353"/>
                    </a:lnTo>
                    <a:lnTo>
                      <a:pt x="384" y="353"/>
                    </a:lnTo>
                    <a:lnTo>
                      <a:pt x="375" y="352"/>
                    </a:lnTo>
                    <a:lnTo>
                      <a:pt x="369" y="351"/>
                    </a:lnTo>
                    <a:lnTo>
                      <a:pt x="365" y="350"/>
                    </a:lnTo>
                    <a:lnTo>
                      <a:pt x="360" y="348"/>
                    </a:lnTo>
                    <a:lnTo>
                      <a:pt x="355" y="344"/>
                    </a:lnTo>
                    <a:lnTo>
                      <a:pt x="351" y="341"/>
                    </a:lnTo>
                    <a:lnTo>
                      <a:pt x="347" y="337"/>
                    </a:lnTo>
                    <a:lnTo>
                      <a:pt x="342" y="333"/>
                    </a:lnTo>
                    <a:lnTo>
                      <a:pt x="339" y="329"/>
                    </a:lnTo>
                    <a:lnTo>
                      <a:pt x="334" y="319"/>
                    </a:lnTo>
                    <a:lnTo>
                      <a:pt x="329" y="311"/>
                    </a:lnTo>
                    <a:lnTo>
                      <a:pt x="325" y="302"/>
                    </a:lnTo>
                    <a:lnTo>
                      <a:pt x="321" y="294"/>
                    </a:lnTo>
                    <a:lnTo>
                      <a:pt x="317" y="291"/>
                    </a:lnTo>
                    <a:lnTo>
                      <a:pt x="315" y="289"/>
                    </a:lnTo>
                    <a:lnTo>
                      <a:pt x="312" y="287"/>
                    </a:lnTo>
                    <a:lnTo>
                      <a:pt x="309" y="285"/>
                    </a:lnTo>
                    <a:lnTo>
                      <a:pt x="292" y="280"/>
                    </a:lnTo>
                    <a:lnTo>
                      <a:pt x="270" y="274"/>
                    </a:lnTo>
                    <a:lnTo>
                      <a:pt x="255" y="271"/>
                    </a:lnTo>
                    <a:lnTo>
                      <a:pt x="240" y="268"/>
                    </a:lnTo>
                    <a:lnTo>
                      <a:pt x="225" y="267"/>
                    </a:lnTo>
                    <a:lnTo>
                      <a:pt x="207" y="267"/>
                    </a:lnTo>
                    <a:lnTo>
                      <a:pt x="189" y="268"/>
                    </a:lnTo>
                    <a:lnTo>
                      <a:pt x="174" y="272"/>
                    </a:lnTo>
                    <a:lnTo>
                      <a:pt x="159" y="276"/>
                    </a:lnTo>
                    <a:lnTo>
                      <a:pt x="146" y="280"/>
                    </a:lnTo>
                    <a:lnTo>
                      <a:pt x="133" y="285"/>
                    </a:lnTo>
                    <a:lnTo>
                      <a:pt x="121" y="289"/>
                    </a:lnTo>
                    <a:lnTo>
                      <a:pt x="110" y="293"/>
                    </a:lnTo>
                    <a:lnTo>
                      <a:pt x="100" y="294"/>
                    </a:lnTo>
                    <a:lnTo>
                      <a:pt x="79" y="296"/>
                    </a:lnTo>
                    <a:lnTo>
                      <a:pt x="57" y="296"/>
                    </a:lnTo>
                    <a:lnTo>
                      <a:pt x="47" y="296"/>
                    </a:lnTo>
                    <a:lnTo>
                      <a:pt x="38" y="294"/>
                    </a:lnTo>
                    <a:lnTo>
                      <a:pt x="32" y="293"/>
                    </a:lnTo>
                    <a:lnTo>
                      <a:pt x="29" y="291"/>
                    </a:lnTo>
                    <a:lnTo>
                      <a:pt x="22" y="283"/>
                    </a:lnTo>
                    <a:lnTo>
                      <a:pt x="15" y="277"/>
                    </a:lnTo>
                    <a:lnTo>
                      <a:pt x="7" y="268"/>
                    </a:lnTo>
                    <a:lnTo>
                      <a:pt x="1" y="258"/>
                    </a:lnTo>
                    <a:lnTo>
                      <a:pt x="0" y="255"/>
                    </a:lnTo>
                    <a:lnTo>
                      <a:pt x="2" y="251"/>
                    </a:lnTo>
                    <a:lnTo>
                      <a:pt x="5" y="247"/>
                    </a:lnTo>
                    <a:lnTo>
                      <a:pt x="9" y="242"/>
                    </a:lnTo>
                    <a:lnTo>
                      <a:pt x="23" y="233"/>
                    </a:lnTo>
                    <a:lnTo>
                      <a:pt x="40" y="225"/>
                    </a:lnTo>
                    <a:lnTo>
                      <a:pt x="59" y="216"/>
                    </a:lnTo>
                    <a:lnTo>
                      <a:pt x="79" y="209"/>
                    </a:lnTo>
                    <a:lnTo>
                      <a:pt x="99" y="204"/>
                    </a:lnTo>
                    <a:lnTo>
                      <a:pt x="115" y="201"/>
                    </a:lnTo>
                    <a:lnTo>
                      <a:pt x="122" y="200"/>
                    </a:lnTo>
                    <a:lnTo>
                      <a:pt x="129" y="198"/>
                    </a:lnTo>
                    <a:lnTo>
                      <a:pt x="135" y="195"/>
                    </a:lnTo>
                    <a:lnTo>
                      <a:pt x="141" y="191"/>
                    </a:lnTo>
                    <a:lnTo>
                      <a:pt x="153" y="183"/>
                    </a:lnTo>
                    <a:lnTo>
                      <a:pt x="162" y="174"/>
                    </a:lnTo>
                    <a:lnTo>
                      <a:pt x="172" y="164"/>
                    </a:lnTo>
                    <a:lnTo>
                      <a:pt x="180" y="156"/>
                    </a:lnTo>
                    <a:lnTo>
                      <a:pt x="184" y="153"/>
                    </a:lnTo>
                    <a:lnTo>
                      <a:pt x="187" y="150"/>
                    </a:lnTo>
                    <a:lnTo>
                      <a:pt x="191" y="148"/>
                    </a:lnTo>
                    <a:lnTo>
                      <a:pt x="195" y="147"/>
                    </a:lnTo>
                    <a:lnTo>
                      <a:pt x="204" y="146"/>
                    </a:lnTo>
                    <a:lnTo>
                      <a:pt x="214" y="146"/>
                    </a:lnTo>
                    <a:lnTo>
                      <a:pt x="226" y="147"/>
                    </a:lnTo>
                    <a:lnTo>
                      <a:pt x="237" y="148"/>
                    </a:lnTo>
                    <a:lnTo>
                      <a:pt x="250" y="150"/>
                    </a:lnTo>
                    <a:lnTo>
                      <a:pt x="260" y="150"/>
                    </a:lnTo>
                    <a:lnTo>
                      <a:pt x="270" y="150"/>
                    </a:lnTo>
                    <a:lnTo>
                      <a:pt x="277" y="149"/>
                    </a:lnTo>
                    <a:lnTo>
                      <a:pt x="289" y="141"/>
                    </a:lnTo>
                    <a:lnTo>
                      <a:pt x="304" y="130"/>
                    </a:lnTo>
                    <a:lnTo>
                      <a:pt x="312" y="124"/>
                    </a:lnTo>
                    <a:lnTo>
                      <a:pt x="321" y="119"/>
                    </a:lnTo>
                    <a:lnTo>
                      <a:pt x="330" y="115"/>
                    </a:lnTo>
                    <a:lnTo>
                      <a:pt x="339" y="112"/>
                    </a:lnTo>
                    <a:lnTo>
                      <a:pt x="354" y="112"/>
                    </a:lnTo>
                    <a:lnTo>
                      <a:pt x="376" y="111"/>
                    </a:lnTo>
                    <a:lnTo>
                      <a:pt x="402" y="111"/>
                    </a:lnTo>
                    <a:lnTo>
                      <a:pt x="431" y="110"/>
                    </a:lnTo>
                    <a:lnTo>
                      <a:pt x="460" y="109"/>
                    </a:lnTo>
                    <a:lnTo>
                      <a:pt x="487" y="107"/>
                    </a:lnTo>
                    <a:lnTo>
                      <a:pt x="498" y="105"/>
                    </a:lnTo>
                    <a:lnTo>
                      <a:pt x="509" y="104"/>
                    </a:lnTo>
                    <a:lnTo>
                      <a:pt x="517" y="102"/>
                    </a:lnTo>
                    <a:lnTo>
                      <a:pt x="523" y="99"/>
                    </a:lnTo>
                    <a:lnTo>
                      <a:pt x="533" y="93"/>
                    </a:lnTo>
                    <a:lnTo>
                      <a:pt x="541" y="84"/>
                    </a:lnTo>
                    <a:lnTo>
                      <a:pt x="549" y="76"/>
                    </a:lnTo>
                    <a:lnTo>
                      <a:pt x="558" y="68"/>
                    </a:lnTo>
                    <a:lnTo>
                      <a:pt x="565" y="60"/>
                    </a:lnTo>
                    <a:lnTo>
                      <a:pt x="574" y="54"/>
                    </a:lnTo>
                    <a:lnTo>
                      <a:pt x="579" y="52"/>
                    </a:lnTo>
                    <a:lnTo>
                      <a:pt x="584" y="51"/>
                    </a:lnTo>
                    <a:lnTo>
                      <a:pt x="589" y="50"/>
                    </a:lnTo>
                    <a:lnTo>
                      <a:pt x="594" y="50"/>
                    </a:lnTo>
                    <a:lnTo>
                      <a:pt x="606" y="52"/>
                    </a:lnTo>
                    <a:lnTo>
                      <a:pt x="615" y="55"/>
                    </a:lnTo>
                    <a:lnTo>
                      <a:pt x="624" y="59"/>
                    </a:lnTo>
                    <a:lnTo>
                      <a:pt x="634" y="63"/>
                    </a:lnTo>
                    <a:lnTo>
                      <a:pt x="641" y="68"/>
                    </a:lnTo>
                    <a:lnTo>
                      <a:pt x="649" y="72"/>
                    </a:lnTo>
                    <a:lnTo>
                      <a:pt x="657" y="75"/>
                    </a:lnTo>
                    <a:lnTo>
                      <a:pt x="664" y="76"/>
                    </a:lnTo>
                    <a:lnTo>
                      <a:pt x="687" y="76"/>
                    </a:lnTo>
                    <a:lnTo>
                      <a:pt x="719" y="76"/>
                    </a:lnTo>
                    <a:lnTo>
                      <a:pt x="753" y="75"/>
                    </a:lnTo>
                    <a:lnTo>
                      <a:pt x="784" y="74"/>
                    </a:lnTo>
                    <a:lnTo>
                      <a:pt x="790" y="73"/>
                    </a:lnTo>
                    <a:lnTo>
                      <a:pt x="796" y="71"/>
                    </a:lnTo>
                    <a:lnTo>
                      <a:pt x="802" y="69"/>
                    </a:lnTo>
                    <a:lnTo>
                      <a:pt x="810" y="67"/>
                    </a:lnTo>
                    <a:lnTo>
                      <a:pt x="822" y="60"/>
                    </a:lnTo>
                    <a:lnTo>
                      <a:pt x="836" y="54"/>
                    </a:lnTo>
                    <a:lnTo>
                      <a:pt x="848" y="47"/>
                    </a:lnTo>
                    <a:lnTo>
                      <a:pt x="862" y="40"/>
                    </a:lnTo>
                    <a:lnTo>
                      <a:pt x="874" y="35"/>
                    </a:lnTo>
                    <a:lnTo>
                      <a:pt x="887" y="33"/>
                    </a:lnTo>
                    <a:lnTo>
                      <a:pt x="919" y="28"/>
                    </a:lnTo>
                    <a:lnTo>
                      <a:pt x="959" y="22"/>
                    </a:lnTo>
                    <a:lnTo>
                      <a:pt x="981" y="20"/>
                    </a:lnTo>
                    <a:lnTo>
                      <a:pt x="1001" y="19"/>
                    </a:lnTo>
                    <a:lnTo>
                      <a:pt x="1010" y="19"/>
                    </a:lnTo>
                    <a:lnTo>
                      <a:pt x="1020" y="19"/>
                    </a:lnTo>
                    <a:lnTo>
                      <a:pt x="1028" y="20"/>
                    </a:lnTo>
                    <a:lnTo>
                      <a:pt x="1035" y="21"/>
                    </a:lnTo>
                    <a:lnTo>
                      <a:pt x="1060" y="28"/>
                    </a:lnTo>
                    <a:lnTo>
                      <a:pt x="1081" y="34"/>
                    </a:lnTo>
                    <a:lnTo>
                      <a:pt x="1091" y="36"/>
                    </a:lnTo>
                    <a:lnTo>
                      <a:pt x="1100" y="37"/>
                    </a:lnTo>
                    <a:lnTo>
                      <a:pt x="1110" y="38"/>
                    </a:lnTo>
                    <a:lnTo>
                      <a:pt x="1123" y="38"/>
                    </a:lnTo>
                    <a:lnTo>
                      <a:pt x="1149" y="36"/>
                    </a:lnTo>
                    <a:lnTo>
                      <a:pt x="1179" y="31"/>
                    </a:lnTo>
                    <a:lnTo>
                      <a:pt x="1209" y="27"/>
                    </a:lnTo>
                    <a:lnTo>
                      <a:pt x="1239" y="24"/>
                    </a:lnTo>
                    <a:lnTo>
                      <a:pt x="1254" y="24"/>
                    </a:lnTo>
                    <a:lnTo>
                      <a:pt x="1271" y="25"/>
                    </a:lnTo>
                    <a:lnTo>
                      <a:pt x="1287" y="27"/>
                    </a:lnTo>
                    <a:lnTo>
                      <a:pt x="1304" y="30"/>
                    </a:lnTo>
                    <a:lnTo>
                      <a:pt x="1334" y="36"/>
                    </a:lnTo>
                    <a:lnTo>
                      <a:pt x="1359" y="38"/>
                    </a:lnTo>
                    <a:lnTo>
                      <a:pt x="1370" y="37"/>
                    </a:lnTo>
                    <a:lnTo>
                      <a:pt x="1381" y="33"/>
                    </a:lnTo>
                    <a:lnTo>
                      <a:pt x="1395" y="28"/>
                    </a:lnTo>
                    <a:lnTo>
                      <a:pt x="1408" y="22"/>
                    </a:lnTo>
                    <a:lnTo>
                      <a:pt x="1423" y="16"/>
                    </a:lnTo>
                    <a:lnTo>
                      <a:pt x="1437" y="9"/>
                    </a:lnTo>
                    <a:lnTo>
                      <a:pt x="1451" y="5"/>
                    </a:lnTo>
                    <a:lnTo>
                      <a:pt x="1464" y="2"/>
                    </a:lnTo>
                    <a:lnTo>
                      <a:pt x="1477" y="0"/>
                    </a:lnTo>
                    <a:lnTo>
                      <a:pt x="1487" y="0"/>
                    </a:lnTo>
                    <a:lnTo>
                      <a:pt x="1494" y="1"/>
                    </a:lnTo>
                    <a:lnTo>
                      <a:pt x="1501" y="4"/>
                    </a:lnTo>
                    <a:lnTo>
                      <a:pt x="1503" y="6"/>
                    </a:lnTo>
                    <a:lnTo>
                      <a:pt x="1504" y="8"/>
                    </a:lnTo>
                    <a:lnTo>
                      <a:pt x="1505" y="11"/>
                    </a:lnTo>
                    <a:lnTo>
                      <a:pt x="1505" y="13"/>
                    </a:lnTo>
                    <a:lnTo>
                      <a:pt x="1503" y="21"/>
                    </a:lnTo>
                    <a:lnTo>
                      <a:pt x="1499" y="29"/>
                    </a:lnTo>
                    <a:lnTo>
                      <a:pt x="1492" y="37"/>
                    </a:lnTo>
                    <a:lnTo>
                      <a:pt x="1486" y="44"/>
                    </a:lnTo>
                    <a:lnTo>
                      <a:pt x="1479" y="50"/>
                    </a:lnTo>
                    <a:lnTo>
                      <a:pt x="1472" y="54"/>
                    </a:lnTo>
                    <a:lnTo>
                      <a:pt x="1465" y="59"/>
                    </a:lnTo>
                    <a:lnTo>
                      <a:pt x="1459" y="64"/>
                    </a:lnTo>
                    <a:lnTo>
                      <a:pt x="1453" y="71"/>
                    </a:lnTo>
                    <a:lnTo>
                      <a:pt x="1448" y="78"/>
                    </a:lnTo>
                    <a:close/>
                  </a:path>
                </a:pathLst>
              </a:custGeom>
              <a:grpFill/>
              <a:ln w="9525">
                <a:noFill/>
                <a:round/>
              </a:ln>
            </p:spPr>
            <p:txBody>
              <a:bodyPr/>
              <a:lstStyle/>
              <a:p>
                <a:pPr defTabSz="790358">
                  <a:defRPr/>
                </a:pPr>
                <a:endParaRPr lang="en-US" sz="1700" kern="0" dirty="0">
                  <a:solidFill>
                    <a:sysClr val="windowText" lastClr="000000"/>
                  </a:solidFill>
                  <a:latin typeface="+mn-ea"/>
                  <a:cs typeface="Arial" pitchFamily="34" charset="0"/>
                </a:endParaRPr>
              </a:p>
            </p:txBody>
          </p:sp>
          <p:sp>
            <p:nvSpPr>
              <p:cNvPr id="50" name="Freeform 483"/>
              <p:cNvSpPr/>
              <p:nvPr/>
            </p:nvSpPr>
            <p:spPr bwMode="auto">
              <a:xfrm>
                <a:off x="8752985" y="1497540"/>
                <a:ext cx="34326" cy="13241"/>
              </a:xfrm>
              <a:custGeom>
                <a:avLst/>
                <a:gdLst/>
                <a:ahLst/>
                <a:cxnLst>
                  <a:cxn ang="0">
                    <a:pos x="179" y="96"/>
                  </a:cxn>
                  <a:cxn ang="0">
                    <a:pos x="172" y="99"/>
                  </a:cxn>
                  <a:cxn ang="0">
                    <a:pos x="158" y="101"/>
                  </a:cxn>
                  <a:cxn ang="0">
                    <a:pos x="134" y="101"/>
                  </a:cxn>
                  <a:cxn ang="0">
                    <a:pos x="117" y="104"/>
                  </a:cxn>
                  <a:cxn ang="0">
                    <a:pos x="108" y="108"/>
                  </a:cxn>
                  <a:cxn ang="0">
                    <a:pos x="94" y="122"/>
                  </a:cxn>
                  <a:cxn ang="0">
                    <a:pos x="82" y="134"/>
                  </a:cxn>
                  <a:cxn ang="0">
                    <a:pos x="70" y="136"/>
                  </a:cxn>
                  <a:cxn ang="0">
                    <a:pos x="55" y="132"/>
                  </a:cxn>
                  <a:cxn ang="0">
                    <a:pos x="37" y="124"/>
                  </a:cxn>
                  <a:cxn ang="0">
                    <a:pos x="20" y="115"/>
                  </a:cxn>
                  <a:cxn ang="0">
                    <a:pos x="7" y="105"/>
                  </a:cxn>
                  <a:cxn ang="0">
                    <a:pos x="1" y="97"/>
                  </a:cxn>
                  <a:cxn ang="0">
                    <a:pos x="0" y="90"/>
                  </a:cxn>
                  <a:cxn ang="0">
                    <a:pos x="4" y="81"/>
                  </a:cxn>
                  <a:cxn ang="0">
                    <a:pos x="9" y="71"/>
                  </a:cxn>
                  <a:cxn ang="0">
                    <a:pos x="18" y="61"/>
                  </a:cxn>
                  <a:cxn ang="0">
                    <a:pos x="31" y="50"/>
                  </a:cxn>
                  <a:cxn ang="0">
                    <a:pos x="46" y="41"/>
                  </a:cxn>
                  <a:cxn ang="0">
                    <a:pos x="67" y="33"/>
                  </a:cxn>
                  <a:cxn ang="0">
                    <a:pos x="108" y="22"/>
                  </a:cxn>
                  <a:cxn ang="0">
                    <a:pos x="182" y="11"/>
                  </a:cxn>
                  <a:cxn ang="0">
                    <a:pos x="256" y="3"/>
                  </a:cxn>
                  <a:cxn ang="0">
                    <a:pos x="296" y="1"/>
                  </a:cxn>
                  <a:cxn ang="0">
                    <a:pos x="307" y="4"/>
                  </a:cxn>
                  <a:cxn ang="0">
                    <a:pos x="311" y="6"/>
                  </a:cxn>
                  <a:cxn ang="0">
                    <a:pos x="310" y="11"/>
                  </a:cxn>
                  <a:cxn ang="0">
                    <a:pos x="303" y="18"/>
                  </a:cxn>
                  <a:cxn ang="0">
                    <a:pos x="290" y="31"/>
                  </a:cxn>
                  <a:cxn ang="0">
                    <a:pos x="255" y="56"/>
                  </a:cxn>
                  <a:cxn ang="0">
                    <a:pos x="223" y="73"/>
                  </a:cxn>
                  <a:cxn ang="0">
                    <a:pos x="199" y="80"/>
                  </a:cxn>
                  <a:cxn ang="0">
                    <a:pos x="187" y="87"/>
                  </a:cxn>
                </a:cxnLst>
                <a:rect l="0" t="0" r="r" b="b"/>
                <a:pathLst>
                  <a:path w="311" h="136">
                    <a:moveTo>
                      <a:pt x="182" y="93"/>
                    </a:moveTo>
                    <a:lnTo>
                      <a:pt x="179" y="96"/>
                    </a:lnTo>
                    <a:lnTo>
                      <a:pt x="176" y="98"/>
                    </a:lnTo>
                    <a:lnTo>
                      <a:pt x="172" y="99"/>
                    </a:lnTo>
                    <a:lnTo>
                      <a:pt x="168" y="100"/>
                    </a:lnTo>
                    <a:lnTo>
                      <a:pt x="158" y="101"/>
                    </a:lnTo>
                    <a:lnTo>
                      <a:pt x="145" y="101"/>
                    </a:lnTo>
                    <a:lnTo>
                      <a:pt x="134" y="101"/>
                    </a:lnTo>
                    <a:lnTo>
                      <a:pt x="122" y="102"/>
                    </a:lnTo>
                    <a:lnTo>
                      <a:pt x="117" y="104"/>
                    </a:lnTo>
                    <a:lnTo>
                      <a:pt x="112" y="106"/>
                    </a:lnTo>
                    <a:lnTo>
                      <a:pt x="108" y="108"/>
                    </a:lnTo>
                    <a:lnTo>
                      <a:pt x="104" y="110"/>
                    </a:lnTo>
                    <a:lnTo>
                      <a:pt x="94" y="122"/>
                    </a:lnTo>
                    <a:lnTo>
                      <a:pt x="86" y="132"/>
                    </a:lnTo>
                    <a:lnTo>
                      <a:pt x="82" y="134"/>
                    </a:lnTo>
                    <a:lnTo>
                      <a:pt x="76" y="136"/>
                    </a:lnTo>
                    <a:lnTo>
                      <a:pt x="70" y="136"/>
                    </a:lnTo>
                    <a:lnTo>
                      <a:pt x="63" y="135"/>
                    </a:lnTo>
                    <a:lnTo>
                      <a:pt x="55" y="132"/>
                    </a:lnTo>
                    <a:lnTo>
                      <a:pt x="45" y="128"/>
                    </a:lnTo>
                    <a:lnTo>
                      <a:pt x="37" y="124"/>
                    </a:lnTo>
                    <a:lnTo>
                      <a:pt x="27" y="120"/>
                    </a:lnTo>
                    <a:lnTo>
                      <a:pt x="20" y="115"/>
                    </a:lnTo>
                    <a:lnTo>
                      <a:pt x="13" y="111"/>
                    </a:lnTo>
                    <a:lnTo>
                      <a:pt x="7" y="105"/>
                    </a:lnTo>
                    <a:lnTo>
                      <a:pt x="3" y="99"/>
                    </a:lnTo>
                    <a:lnTo>
                      <a:pt x="1" y="97"/>
                    </a:lnTo>
                    <a:lnTo>
                      <a:pt x="0" y="94"/>
                    </a:lnTo>
                    <a:lnTo>
                      <a:pt x="0" y="90"/>
                    </a:lnTo>
                    <a:lnTo>
                      <a:pt x="1" y="86"/>
                    </a:lnTo>
                    <a:lnTo>
                      <a:pt x="4" y="81"/>
                    </a:lnTo>
                    <a:lnTo>
                      <a:pt x="6" y="76"/>
                    </a:lnTo>
                    <a:lnTo>
                      <a:pt x="9" y="71"/>
                    </a:lnTo>
                    <a:lnTo>
                      <a:pt x="13" y="66"/>
                    </a:lnTo>
                    <a:lnTo>
                      <a:pt x="18" y="61"/>
                    </a:lnTo>
                    <a:lnTo>
                      <a:pt x="23" y="56"/>
                    </a:lnTo>
                    <a:lnTo>
                      <a:pt x="31" y="50"/>
                    </a:lnTo>
                    <a:lnTo>
                      <a:pt x="38" y="45"/>
                    </a:lnTo>
                    <a:lnTo>
                      <a:pt x="46" y="41"/>
                    </a:lnTo>
                    <a:lnTo>
                      <a:pt x="57" y="36"/>
                    </a:lnTo>
                    <a:lnTo>
                      <a:pt x="67" y="33"/>
                    </a:lnTo>
                    <a:lnTo>
                      <a:pt x="78" y="29"/>
                    </a:lnTo>
                    <a:lnTo>
                      <a:pt x="108" y="22"/>
                    </a:lnTo>
                    <a:lnTo>
                      <a:pt x="143" y="16"/>
                    </a:lnTo>
                    <a:lnTo>
                      <a:pt x="182" y="11"/>
                    </a:lnTo>
                    <a:lnTo>
                      <a:pt x="221" y="6"/>
                    </a:lnTo>
                    <a:lnTo>
                      <a:pt x="256" y="3"/>
                    </a:lnTo>
                    <a:lnTo>
                      <a:pt x="286" y="0"/>
                    </a:lnTo>
                    <a:lnTo>
                      <a:pt x="296" y="1"/>
                    </a:lnTo>
                    <a:lnTo>
                      <a:pt x="304" y="3"/>
                    </a:lnTo>
                    <a:lnTo>
                      <a:pt x="307" y="4"/>
                    </a:lnTo>
                    <a:lnTo>
                      <a:pt x="310" y="5"/>
                    </a:lnTo>
                    <a:lnTo>
                      <a:pt x="311" y="6"/>
                    </a:lnTo>
                    <a:lnTo>
                      <a:pt x="311" y="7"/>
                    </a:lnTo>
                    <a:lnTo>
                      <a:pt x="310" y="11"/>
                    </a:lnTo>
                    <a:lnTo>
                      <a:pt x="306" y="14"/>
                    </a:lnTo>
                    <a:lnTo>
                      <a:pt x="303" y="18"/>
                    </a:lnTo>
                    <a:lnTo>
                      <a:pt x="299" y="22"/>
                    </a:lnTo>
                    <a:lnTo>
                      <a:pt x="290" y="31"/>
                    </a:lnTo>
                    <a:lnTo>
                      <a:pt x="279" y="40"/>
                    </a:lnTo>
                    <a:lnTo>
                      <a:pt x="255" y="56"/>
                    </a:lnTo>
                    <a:lnTo>
                      <a:pt x="238" y="67"/>
                    </a:lnTo>
                    <a:lnTo>
                      <a:pt x="223" y="73"/>
                    </a:lnTo>
                    <a:lnTo>
                      <a:pt x="206" y="77"/>
                    </a:lnTo>
                    <a:lnTo>
                      <a:pt x="199" y="80"/>
                    </a:lnTo>
                    <a:lnTo>
                      <a:pt x="192" y="83"/>
                    </a:lnTo>
                    <a:lnTo>
                      <a:pt x="187" y="87"/>
                    </a:lnTo>
                    <a:lnTo>
                      <a:pt x="182" y="93"/>
                    </a:lnTo>
                    <a:close/>
                  </a:path>
                </a:pathLst>
              </a:custGeom>
              <a:grpFill/>
              <a:ln w="9525">
                <a:noFill/>
                <a:round/>
              </a:ln>
            </p:spPr>
            <p:txBody>
              <a:bodyPr/>
              <a:lstStyle/>
              <a:p>
                <a:pPr defTabSz="790358">
                  <a:defRPr/>
                </a:pPr>
                <a:endParaRPr lang="en-US" sz="1700" kern="0" dirty="0">
                  <a:solidFill>
                    <a:sysClr val="windowText" lastClr="000000"/>
                  </a:solidFill>
                  <a:latin typeface="+mn-ea"/>
                  <a:cs typeface="Arial" pitchFamily="34" charset="0"/>
                </a:endParaRPr>
              </a:p>
            </p:txBody>
          </p:sp>
          <p:sp>
            <p:nvSpPr>
              <p:cNvPr id="51" name="Freeform 484"/>
              <p:cNvSpPr/>
              <p:nvPr/>
            </p:nvSpPr>
            <p:spPr bwMode="auto">
              <a:xfrm>
                <a:off x="8722582" y="1716023"/>
                <a:ext cx="18143" cy="10126"/>
              </a:xfrm>
              <a:custGeom>
                <a:avLst/>
                <a:gdLst/>
                <a:ahLst/>
                <a:cxnLst>
                  <a:cxn ang="0">
                    <a:pos x="80" y="80"/>
                  </a:cxn>
                  <a:cxn ang="0">
                    <a:pos x="65" y="88"/>
                  </a:cxn>
                  <a:cxn ang="0">
                    <a:pos x="48" y="97"/>
                  </a:cxn>
                  <a:cxn ang="0">
                    <a:pos x="40" y="100"/>
                  </a:cxn>
                  <a:cxn ang="0">
                    <a:pos x="32" y="102"/>
                  </a:cxn>
                  <a:cxn ang="0">
                    <a:pos x="26" y="103"/>
                  </a:cxn>
                  <a:cxn ang="0">
                    <a:pos x="20" y="101"/>
                  </a:cxn>
                  <a:cxn ang="0">
                    <a:pos x="14" y="98"/>
                  </a:cxn>
                  <a:cxn ang="0">
                    <a:pos x="8" y="91"/>
                  </a:cxn>
                  <a:cxn ang="0">
                    <a:pos x="4" y="85"/>
                  </a:cxn>
                  <a:cxn ang="0">
                    <a:pos x="1" y="78"/>
                  </a:cxn>
                  <a:cxn ang="0">
                    <a:pos x="1" y="75"/>
                  </a:cxn>
                  <a:cxn ang="0">
                    <a:pos x="0" y="71"/>
                  </a:cxn>
                  <a:cxn ang="0">
                    <a:pos x="1" y="66"/>
                  </a:cxn>
                  <a:cxn ang="0">
                    <a:pos x="2" y="62"/>
                  </a:cxn>
                  <a:cxn ang="0">
                    <a:pos x="3" y="58"/>
                  </a:cxn>
                  <a:cxn ang="0">
                    <a:pos x="5" y="54"/>
                  </a:cxn>
                  <a:cxn ang="0">
                    <a:pos x="8" y="50"/>
                  </a:cxn>
                  <a:cxn ang="0">
                    <a:pos x="13" y="47"/>
                  </a:cxn>
                  <a:cxn ang="0">
                    <a:pos x="26" y="30"/>
                  </a:cxn>
                  <a:cxn ang="0">
                    <a:pos x="39" y="13"/>
                  </a:cxn>
                  <a:cxn ang="0">
                    <a:pos x="42" y="9"/>
                  </a:cxn>
                  <a:cxn ang="0">
                    <a:pos x="45" y="6"/>
                  </a:cxn>
                  <a:cxn ang="0">
                    <a:pos x="49" y="4"/>
                  </a:cxn>
                  <a:cxn ang="0">
                    <a:pos x="53" y="2"/>
                  </a:cxn>
                  <a:cxn ang="0">
                    <a:pos x="58" y="1"/>
                  </a:cxn>
                  <a:cxn ang="0">
                    <a:pos x="64" y="0"/>
                  </a:cxn>
                  <a:cxn ang="0">
                    <a:pos x="71" y="0"/>
                  </a:cxn>
                  <a:cxn ang="0">
                    <a:pos x="78" y="1"/>
                  </a:cxn>
                  <a:cxn ang="0">
                    <a:pos x="85" y="3"/>
                  </a:cxn>
                  <a:cxn ang="0">
                    <a:pos x="94" y="6"/>
                  </a:cxn>
                  <a:cxn ang="0">
                    <a:pos x="102" y="9"/>
                  </a:cxn>
                  <a:cxn ang="0">
                    <a:pos x="110" y="13"/>
                  </a:cxn>
                  <a:cxn ang="0">
                    <a:pos x="126" y="24"/>
                  </a:cxn>
                  <a:cxn ang="0">
                    <a:pos x="141" y="35"/>
                  </a:cxn>
                  <a:cxn ang="0">
                    <a:pos x="147" y="40"/>
                  </a:cxn>
                  <a:cxn ang="0">
                    <a:pos x="152" y="47"/>
                  </a:cxn>
                  <a:cxn ang="0">
                    <a:pos x="157" y="52"/>
                  </a:cxn>
                  <a:cxn ang="0">
                    <a:pos x="160" y="58"/>
                  </a:cxn>
                  <a:cxn ang="0">
                    <a:pos x="164" y="63"/>
                  </a:cxn>
                  <a:cxn ang="0">
                    <a:pos x="165" y="67"/>
                  </a:cxn>
                  <a:cxn ang="0">
                    <a:pos x="165" y="72"/>
                  </a:cxn>
                  <a:cxn ang="0">
                    <a:pos x="164" y="76"/>
                  </a:cxn>
                  <a:cxn ang="0">
                    <a:pos x="161" y="79"/>
                  </a:cxn>
                  <a:cxn ang="0">
                    <a:pos x="158" y="81"/>
                  </a:cxn>
                  <a:cxn ang="0">
                    <a:pos x="154" y="82"/>
                  </a:cxn>
                  <a:cxn ang="0">
                    <a:pos x="149" y="82"/>
                  </a:cxn>
                  <a:cxn ang="0">
                    <a:pos x="138" y="82"/>
                  </a:cxn>
                  <a:cxn ang="0">
                    <a:pos x="125" y="81"/>
                  </a:cxn>
                  <a:cxn ang="0">
                    <a:pos x="113" y="79"/>
                  </a:cxn>
                  <a:cxn ang="0">
                    <a:pos x="100" y="78"/>
                  </a:cxn>
                  <a:cxn ang="0">
                    <a:pos x="95" y="77"/>
                  </a:cxn>
                  <a:cxn ang="0">
                    <a:pos x="90" y="78"/>
                  </a:cxn>
                  <a:cxn ang="0">
                    <a:pos x="84" y="79"/>
                  </a:cxn>
                  <a:cxn ang="0">
                    <a:pos x="80" y="80"/>
                  </a:cxn>
                </a:cxnLst>
                <a:rect l="0" t="0" r="r" b="b"/>
                <a:pathLst>
                  <a:path w="165" h="103">
                    <a:moveTo>
                      <a:pt x="80" y="80"/>
                    </a:moveTo>
                    <a:lnTo>
                      <a:pt x="65" y="88"/>
                    </a:lnTo>
                    <a:lnTo>
                      <a:pt x="48" y="97"/>
                    </a:lnTo>
                    <a:lnTo>
                      <a:pt x="40" y="100"/>
                    </a:lnTo>
                    <a:lnTo>
                      <a:pt x="32" y="102"/>
                    </a:lnTo>
                    <a:lnTo>
                      <a:pt x="26" y="103"/>
                    </a:lnTo>
                    <a:lnTo>
                      <a:pt x="20" y="101"/>
                    </a:lnTo>
                    <a:lnTo>
                      <a:pt x="14" y="98"/>
                    </a:lnTo>
                    <a:lnTo>
                      <a:pt x="8" y="91"/>
                    </a:lnTo>
                    <a:lnTo>
                      <a:pt x="4" y="85"/>
                    </a:lnTo>
                    <a:lnTo>
                      <a:pt x="1" y="78"/>
                    </a:lnTo>
                    <a:lnTo>
                      <a:pt x="1" y="75"/>
                    </a:lnTo>
                    <a:lnTo>
                      <a:pt x="0" y="71"/>
                    </a:lnTo>
                    <a:lnTo>
                      <a:pt x="1" y="66"/>
                    </a:lnTo>
                    <a:lnTo>
                      <a:pt x="2" y="62"/>
                    </a:lnTo>
                    <a:lnTo>
                      <a:pt x="3" y="58"/>
                    </a:lnTo>
                    <a:lnTo>
                      <a:pt x="5" y="54"/>
                    </a:lnTo>
                    <a:lnTo>
                      <a:pt x="8" y="50"/>
                    </a:lnTo>
                    <a:lnTo>
                      <a:pt x="13" y="47"/>
                    </a:lnTo>
                    <a:lnTo>
                      <a:pt x="26" y="30"/>
                    </a:lnTo>
                    <a:lnTo>
                      <a:pt x="39" y="13"/>
                    </a:lnTo>
                    <a:lnTo>
                      <a:pt x="42" y="9"/>
                    </a:lnTo>
                    <a:lnTo>
                      <a:pt x="45" y="6"/>
                    </a:lnTo>
                    <a:lnTo>
                      <a:pt x="49" y="4"/>
                    </a:lnTo>
                    <a:lnTo>
                      <a:pt x="53" y="2"/>
                    </a:lnTo>
                    <a:lnTo>
                      <a:pt x="58" y="1"/>
                    </a:lnTo>
                    <a:lnTo>
                      <a:pt x="64" y="0"/>
                    </a:lnTo>
                    <a:lnTo>
                      <a:pt x="71" y="0"/>
                    </a:lnTo>
                    <a:lnTo>
                      <a:pt x="78" y="1"/>
                    </a:lnTo>
                    <a:lnTo>
                      <a:pt x="85" y="3"/>
                    </a:lnTo>
                    <a:lnTo>
                      <a:pt x="94" y="6"/>
                    </a:lnTo>
                    <a:lnTo>
                      <a:pt x="102" y="9"/>
                    </a:lnTo>
                    <a:lnTo>
                      <a:pt x="110" y="13"/>
                    </a:lnTo>
                    <a:lnTo>
                      <a:pt x="126" y="24"/>
                    </a:lnTo>
                    <a:lnTo>
                      <a:pt x="141" y="35"/>
                    </a:lnTo>
                    <a:lnTo>
                      <a:pt x="147" y="40"/>
                    </a:lnTo>
                    <a:lnTo>
                      <a:pt x="152" y="47"/>
                    </a:lnTo>
                    <a:lnTo>
                      <a:pt x="157" y="52"/>
                    </a:lnTo>
                    <a:lnTo>
                      <a:pt x="160" y="58"/>
                    </a:lnTo>
                    <a:lnTo>
                      <a:pt x="164" y="63"/>
                    </a:lnTo>
                    <a:lnTo>
                      <a:pt x="165" y="67"/>
                    </a:lnTo>
                    <a:lnTo>
                      <a:pt x="165" y="72"/>
                    </a:lnTo>
                    <a:lnTo>
                      <a:pt x="164" y="76"/>
                    </a:lnTo>
                    <a:lnTo>
                      <a:pt x="161" y="79"/>
                    </a:lnTo>
                    <a:lnTo>
                      <a:pt x="158" y="81"/>
                    </a:lnTo>
                    <a:lnTo>
                      <a:pt x="154" y="82"/>
                    </a:lnTo>
                    <a:lnTo>
                      <a:pt x="149" y="82"/>
                    </a:lnTo>
                    <a:lnTo>
                      <a:pt x="138" y="82"/>
                    </a:lnTo>
                    <a:lnTo>
                      <a:pt x="125" y="81"/>
                    </a:lnTo>
                    <a:lnTo>
                      <a:pt x="113" y="79"/>
                    </a:lnTo>
                    <a:lnTo>
                      <a:pt x="100" y="78"/>
                    </a:lnTo>
                    <a:lnTo>
                      <a:pt x="95" y="77"/>
                    </a:lnTo>
                    <a:lnTo>
                      <a:pt x="90" y="78"/>
                    </a:lnTo>
                    <a:lnTo>
                      <a:pt x="84" y="79"/>
                    </a:lnTo>
                    <a:lnTo>
                      <a:pt x="80" y="80"/>
                    </a:lnTo>
                    <a:close/>
                  </a:path>
                </a:pathLst>
              </a:custGeom>
              <a:grpFill/>
              <a:ln w="9525">
                <a:noFill/>
                <a:round/>
              </a:ln>
            </p:spPr>
            <p:txBody>
              <a:bodyPr/>
              <a:lstStyle/>
              <a:p>
                <a:pPr defTabSz="790358">
                  <a:defRPr/>
                </a:pPr>
                <a:endParaRPr lang="en-US" sz="1700" kern="0" dirty="0">
                  <a:solidFill>
                    <a:sysClr val="windowText" lastClr="000000"/>
                  </a:solidFill>
                  <a:latin typeface="+mn-ea"/>
                  <a:cs typeface="Arial" pitchFamily="34" charset="0"/>
                </a:endParaRPr>
              </a:p>
            </p:txBody>
          </p:sp>
          <p:sp>
            <p:nvSpPr>
              <p:cNvPr id="52" name="Freeform 485"/>
              <p:cNvSpPr/>
              <p:nvPr/>
            </p:nvSpPr>
            <p:spPr bwMode="auto">
              <a:xfrm>
                <a:off x="8539676" y="1507665"/>
                <a:ext cx="331977" cy="483702"/>
              </a:xfrm>
              <a:custGeom>
                <a:avLst/>
                <a:gdLst/>
                <a:ahLst/>
                <a:cxnLst>
                  <a:cxn ang="0">
                    <a:pos x="2229" y="110"/>
                  </a:cxn>
                  <a:cxn ang="0">
                    <a:pos x="2247" y="297"/>
                  </a:cxn>
                  <a:cxn ang="0">
                    <a:pos x="1893" y="391"/>
                  </a:cxn>
                  <a:cxn ang="0">
                    <a:pos x="2187" y="536"/>
                  </a:cxn>
                  <a:cxn ang="0">
                    <a:pos x="2344" y="778"/>
                  </a:cxn>
                  <a:cxn ang="0">
                    <a:pos x="2188" y="759"/>
                  </a:cxn>
                  <a:cxn ang="0">
                    <a:pos x="2035" y="816"/>
                  </a:cxn>
                  <a:cxn ang="0">
                    <a:pos x="1996" y="976"/>
                  </a:cxn>
                  <a:cxn ang="0">
                    <a:pos x="1793" y="1075"/>
                  </a:cxn>
                  <a:cxn ang="0">
                    <a:pos x="1505" y="1463"/>
                  </a:cxn>
                  <a:cxn ang="0">
                    <a:pos x="1411" y="1778"/>
                  </a:cxn>
                  <a:cxn ang="0">
                    <a:pos x="1569" y="1988"/>
                  </a:cxn>
                  <a:cxn ang="0">
                    <a:pos x="1323" y="1914"/>
                  </a:cxn>
                  <a:cxn ang="0">
                    <a:pos x="1346" y="1743"/>
                  </a:cxn>
                  <a:cxn ang="0">
                    <a:pos x="1239" y="1601"/>
                  </a:cxn>
                  <a:cxn ang="0">
                    <a:pos x="995" y="1682"/>
                  </a:cxn>
                  <a:cxn ang="0">
                    <a:pos x="897" y="1849"/>
                  </a:cxn>
                  <a:cxn ang="0">
                    <a:pos x="1114" y="1920"/>
                  </a:cxn>
                  <a:cxn ang="0">
                    <a:pos x="1157" y="2086"/>
                  </a:cxn>
                  <a:cxn ang="0">
                    <a:pos x="1346" y="2370"/>
                  </a:cxn>
                  <a:cxn ang="0">
                    <a:pos x="1612" y="2233"/>
                  </a:cxn>
                  <a:cxn ang="0">
                    <a:pos x="1901" y="2322"/>
                  </a:cxn>
                  <a:cxn ang="0">
                    <a:pos x="2378" y="2693"/>
                  </a:cxn>
                  <a:cxn ang="0">
                    <a:pos x="2616" y="2855"/>
                  </a:cxn>
                  <a:cxn ang="0">
                    <a:pos x="2961" y="3001"/>
                  </a:cxn>
                  <a:cxn ang="0">
                    <a:pos x="2846" y="3387"/>
                  </a:cxn>
                  <a:cxn ang="0">
                    <a:pos x="2681" y="3670"/>
                  </a:cxn>
                  <a:cxn ang="0">
                    <a:pos x="2467" y="3921"/>
                  </a:cxn>
                  <a:cxn ang="0">
                    <a:pos x="2346" y="4130"/>
                  </a:cxn>
                  <a:cxn ang="0">
                    <a:pos x="2198" y="4209"/>
                  </a:cxn>
                  <a:cxn ang="0">
                    <a:pos x="2156" y="4518"/>
                  </a:cxn>
                  <a:cxn ang="0">
                    <a:pos x="2278" y="4639"/>
                  </a:cxn>
                  <a:cxn ang="0">
                    <a:pos x="1923" y="4361"/>
                  </a:cxn>
                  <a:cxn ang="0">
                    <a:pos x="1838" y="4102"/>
                  </a:cxn>
                  <a:cxn ang="0">
                    <a:pos x="1711" y="3412"/>
                  </a:cxn>
                  <a:cxn ang="0">
                    <a:pos x="1471" y="3102"/>
                  </a:cxn>
                  <a:cxn ang="0">
                    <a:pos x="1427" y="2585"/>
                  </a:cxn>
                  <a:cxn ang="0">
                    <a:pos x="1194" y="2327"/>
                  </a:cxn>
                  <a:cxn ang="0">
                    <a:pos x="1086" y="2225"/>
                  </a:cxn>
                  <a:cxn ang="0">
                    <a:pos x="935" y="2132"/>
                  </a:cxn>
                  <a:cxn ang="0">
                    <a:pos x="646" y="1934"/>
                  </a:cxn>
                  <a:cxn ang="0">
                    <a:pos x="558" y="1863"/>
                  </a:cxn>
                  <a:cxn ang="0">
                    <a:pos x="376" y="1438"/>
                  </a:cxn>
                  <a:cxn ang="0">
                    <a:pos x="458" y="993"/>
                  </a:cxn>
                  <a:cxn ang="0">
                    <a:pos x="126" y="1004"/>
                  </a:cxn>
                  <a:cxn ang="0">
                    <a:pos x="73" y="972"/>
                  </a:cxn>
                  <a:cxn ang="0">
                    <a:pos x="52" y="678"/>
                  </a:cxn>
                  <a:cxn ang="0">
                    <a:pos x="271" y="536"/>
                  </a:cxn>
                  <a:cxn ang="0">
                    <a:pos x="564" y="540"/>
                  </a:cxn>
                  <a:cxn ang="0">
                    <a:pos x="790" y="461"/>
                  </a:cxn>
                  <a:cxn ang="0">
                    <a:pos x="929" y="351"/>
                  </a:cxn>
                  <a:cxn ang="0">
                    <a:pos x="1158" y="268"/>
                  </a:cxn>
                  <a:cxn ang="0">
                    <a:pos x="1207" y="296"/>
                  </a:cxn>
                  <a:cxn ang="0">
                    <a:pos x="1349" y="281"/>
                  </a:cxn>
                  <a:cxn ang="0">
                    <a:pos x="1352" y="158"/>
                  </a:cxn>
                  <a:cxn ang="0">
                    <a:pos x="1369" y="254"/>
                  </a:cxn>
                  <a:cxn ang="0">
                    <a:pos x="1511" y="247"/>
                  </a:cxn>
                  <a:cxn ang="0">
                    <a:pos x="1593" y="244"/>
                  </a:cxn>
                  <a:cxn ang="0">
                    <a:pos x="1530" y="53"/>
                  </a:cxn>
                  <a:cxn ang="0">
                    <a:pos x="1692" y="35"/>
                  </a:cxn>
                  <a:cxn ang="0">
                    <a:pos x="1763" y="36"/>
                  </a:cxn>
                  <a:cxn ang="0">
                    <a:pos x="1600" y="106"/>
                  </a:cxn>
                  <a:cxn ang="0">
                    <a:pos x="1818" y="94"/>
                  </a:cxn>
                </a:cxnLst>
                <a:rect l="0" t="0" r="r" b="b"/>
                <a:pathLst>
                  <a:path w="2964" h="4639">
                    <a:moveTo>
                      <a:pt x="2008" y="97"/>
                    </a:moveTo>
                    <a:lnTo>
                      <a:pt x="2014" y="95"/>
                    </a:lnTo>
                    <a:lnTo>
                      <a:pt x="2018" y="93"/>
                    </a:lnTo>
                    <a:lnTo>
                      <a:pt x="2021" y="91"/>
                    </a:lnTo>
                    <a:lnTo>
                      <a:pt x="2023" y="89"/>
                    </a:lnTo>
                    <a:lnTo>
                      <a:pt x="2025" y="84"/>
                    </a:lnTo>
                    <a:lnTo>
                      <a:pt x="2025" y="80"/>
                    </a:lnTo>
                    <a:lnTo>
                      <a:pt x="2025" y="77"/>
                    </a:lnTo>
                    <a:lnTo>
                      <a:pt x="2024" y="73"/>
                    </a:lnTo>
                    <a:lnTo>
                      <a:pt x="2025" y="72"/>
                    </a:lnTo>
                    <a:lnTo>
                      <a:pt x="2025" y="70"/>
                    </a:lnTo>
                    <a:lnTo>
                      <a:pt x="2027" y="69"/>
                    </a:lnTo>
                    <a:lnTo>
                      <a:pt x="2029" y="68"/>
                    </a:lnTo>
                    <a:lnTo>
                      <a:pt x="2043" y="64"/>
                    </a:lnTo>
                    <a:lnTo>
                      <a:pt x="2063" y="59"/>
                    </a:lnTo>
                    <a:lnTo>
                      <a:pt x="2072" y="58"/>
                    </a:lnTo>
                    <a:lnTo>
                      <a:pt x="2083" y="58"/>
                    </a:lnTo>
                    <a:lnTo>
                      <a:pt x="2091" y="59"/>
                    </a:lnTo>
                    <a:lnTo>
                      <a:pt x="2099" y="61"/>
                    </a:lnTo>
                    <a:lnTo>
                      <a:pt x="2105" y="66"/>
                    </a:lnTo>
                    <a:lnTo>
                      <a:pt x="2110" y="70"/>
                    </a:lnTo>
                    <a:lnTo>
                      <a:pt x="2115" y="75"/>
                    </a:lnTo>
                    <a:lnTo>
                      <a:pt x="2119" y="80"/>
                    </a:lnTo>
                    <a:lnTo>
                      <a:pt x="2124" y="85"/>
                    </a:lnTo>
                    <a:lnTo>
                      <a:pt x="2130" y="90"/>
                    </a:lnTo>
                    <a:lnTo>
                      <a:pt x="2139" y="95"/>
                    </a:lnTo>
                    <a:lnTo>
                      <a:pt x="2150" y="98"/>
                    </a:lnTo>
                    <a:lnTo>
                      <a:pt x="2177" y="101"/>
                    </a:lnTo>
                    <a:lnTo>
                      <a:pt x="2204" y="103"/>
                    </a:lnTo>
                    <a:lnTo>
                      <a:pt x="2215" y="104"/>
                    </a:lnTo>
                    <a:lnTo>
                      <a:pt x="2223" y="106"/>
                    </a:lnTo>
                    <a:lnTo>
                      <a:pt x="2226" y="108"/>
                    </a:lnTo>
                    <a:lnTo>
                      <a:pt x="2229" y="110"/>
                    </a:lnTo>
                    <a:lnTo>
                      <a:pt x="2230" y="113"/>
                    </a:lnTo>
                    <a:lnTo>
                      <a:pt x="2230" y="117"/>
                    </a:lnTo>
                    <a:lnTo>
                      <a:pt x="2229" y="120"/>
                    </a:lnTo>
                    <a:lnTo>
                      <a:pt x="2228" y="123"/>
                    </a:lnTo>
                    <a:lnTo>
                      <a:pt x="2227" y="126"/>
                    </a:lnTo>
                    <a:lnTo>
                      <a:pt x="2225" y="129"/>
                    </a:lnTo>
                    <a:lnTo>
                      <a:pt x="2220" y="134"/>
                    </a:lnTo>
                    <a:lnTo>
                      <a:pt x="2213" y="137"/>
                    </a:lnTo>
                    <a:lnTo>
                      <a:pt x="2205" y="141"/>
                    </a:lnTo>
                    <a:lnTo>
                      <a:pt x="2197" y="143"/>
                    </a:lnTo>
                    <a:lnTo>
                      <a:pt x="2188" y="144"/>
                    </a:lnTo>
                    <a:lnTo>
                      <a:pt x="2179" y="144"/>
                    </a:lnTo>
                    <a:lnTo>
                      <a:pt x="2170" y="145"/>
                    </a:lnTo>
                    <a:lnTo>
                      <a:pt x="2163" y="148"/>
                    </a:lnTo>
                    <a:lnTo>
                      <a:pt x="2155" y="151"/>
                    </a:lnTo>
                    <a:lnTo>
                      <a:pt x="2149" y="155"/>
                    </a:lnTo>
                    <a:lnTo>
                      <a:pt x="2145" y="161"/>
                    </a:lnTo>
                    <a:lnTo>
                      <a:pt x="2142" y="168"/>
                    </a:lnTo>
                    <a:lnTo>
                      <a:pt x="2140" y="174"/>
                    </a:lnTo>
                    <a:lnTo>
                      <a:pt x="2140" y="180"/>
                    </a:lnTo>
                    <a:lnTo>
                      <a:pt x="2141" y="184"/>
                    </a:lnTo>
                    <a:lnTo>
                      <a:pt x="2145" y="189"/>
                    </a:lnTo>
                    <a:lnTo>
                      <a:pt x="2150" y="195"/>
                    </a:lnTo>
                    <a:lnTo>
                      <a:pt x="2157" y="202"/>
                    </a:lnTo>
                    <a:lnTo>
                      <a:pt x="2176" y="218"/>
                    </a:lnTo>
                    <a:lnTo>
                      <a:pt x="2196" y="235"/>
                    </a:lnTo>
                    <a:lnTo>
                      <a:pt x="2216" y="254"/>
                    </a:lnTo>
                    <a:lnTo>
                      <a:pt x="2233" y="271"/>
                    </a:lnTo>
                    <a:lnTo>
                      <a:pt x="2240" y="279"/>
                    </a:lnTo>
                    <a:lnTo>
                      <a:pt x="2244" y="286"/>
                    </a:lnTo>
                    <a:lnTo>
                      <a:pt x="2246" y="290"/>
                    </a:lnTo>
                    <a:lnTo>
                      <a:pt x="2247" y="294"/>
                    </a:lnTo>
                    <a:lnTo>
                      <a:pt x="2247" y="297"/>
                    </a:lnTo>
                    <a:lnTo>
                      <a:pt x="2247" y="300"/>
                    </a:lnTo>
                    <a:lnTo>
                      <a:pt x="2245" y="305"/>
                    </a:lnTo>
                    <a:lnTo>
                      <a:pt x="2243" y="312"/>
                    </a:lnTo>
                    <a:lnTo>
                      <a:pt x="2239" y="320"/>
                    </a:lnTo>
                    <a:lnTo>
                      <a:pt x="2234" y="327"/>
                    </a:lnTo>
                    <a:lnTo>
                      <a:pt x="2229" y="335"/>
                    </a:lnTo>
                    <a:lnTo>
                      <a:pt x="2223" y="344"/>
                    </a:lnTo>
                    <a:lnTo>
                      <a:pt x="2216" y="352"/>
                    </a:lnTo>
                    <a:lnTo>
                      <a:pt x="2207" y="359"/>
                    </a:lnTo>
                    <a:lnTo>
                      <a:pt x="2199" y="367"/>
                    </a:lnTo>
                    <a:lnTo>
                      <a:pt x="2190" y="375"/>
                    </a:lnTo>
                    <a:lnTo>
                      <a:pt x="2179" y="382"/>
                    </a:lnTo>
                    <a:lnTo>
                      <a:pt x="2169" y="388"/>
                    </a:lnTo>
                    <a:lnTo>
                      <a:pt x="2156" y="394"/>
                    </a:lnTo>
                    <a:lnTo>
                      <a:pt x="2145" y="398"/>
                    </a:lnTo>
                    <a:lnTo>
                      <a:pt x="2131" y="401"/>
                    </a:lnTo>
                    <a:lnTo>
                      <a:pt x="2118" y="403"/>
                    </a:lnTo>
                    <a:lnTo>
                      <a:pt x="2104" y="403"/>
                    </a:lnTo>
                    <a:lnTo>
                      <a:pt x="2091" y="402"/>
                    </a:lnTo>
                    <a:lnTo>
                      <a:pt x="2076" y="401"/>
                    </a:lnTo>
                    <a:lnTo>
                      <a:pt x="2063" y="398"/>
                    </a:lnTo>
                    <a:lnTo>
                      <a:pt x="2035" y="390"/>
                    </a:lnTo>
                    <a:lnTo>
                      <a:pt x="2009" y="382"/>
                    </a:lnTo>
                    <a:lnTo>
                      <a:pt x="1983" y="375"/>
                    </a:lnTo>
                    <a:lnTo>
                      <a:pt x="1958" y="369"/>
                    </a:lnTo>
                    <a:lnTo>
                      <a:pt x="1946" y="367"/>
                    </a:lnTo>
                    <a:lnTo>
                      <a:pt x="1936" y="366"/>
                    </a:lnTo>
                    <a:lnTo>
                      <a:pt x="1925" y="367"/>
                    </a:lnTo>
                    <a:lnTo>
                      <a:pt x="1915" y="370"/>
                    </a:lnTo>
                    <a:lnTo>
                      <a:pt x="1907" y="374"/>
                    </a:lnTo>
                    <a:lnTo>
                      <a:pt x="1900" y="379"/>
                    </a:lnTo>
                    <a:lnTo>
                      <a:pt x="1896" y="385"/>
                    </a:lnTo>
                    <a:lnTo>
                      <a:pt x="1893" y="391"/>
                    </a:lnTo>
                    <a:lnTo>
                      <a:pt x="1893" y="399"/>
                    </a:lnTo>
                    <a:lnTo>
                      <a:pt x="1893" y="406"/>
                    </a:lnTo>
                    <a:lnTo>
                      <a:pt x="1895" y="413"/>
                    </a:lnTo>
                    <a:lnTo>
                      <a:pt x="1898" y="422"/>
                    </a:lnTo>
                    <a:lnTo>
                      <a:pt x="1903" y="429"/>
                    </a:lnTo>
                    <a:lnTo>
                      <a:pt x="1907" y="436"/>
                    </a:lnTo>
                    <a:lnTo>
                      <a:pt x="1912" y="442"/>
                    </a:lnTo>
                    <a:lnTo>
                      <a:pt x="1918" y="449"/>
                    </a:lnTo>
                    <a:lnTo>
                      <a:pt x="1923" y="454"/>
                    </a:lnTo>
                    <a:lnTo>
                      <a:pt x="1930" y="458"/>
                    </a:lnTo>
                    <a:lnTo>
                      <a:pt x="1935" y="461"/>
                    </a:lnTo>
                    <a:lnTo>
                      <a:pt x="1940" y="463"/>
                    </a:lnTo>
                    <a:lnTo>
                      <a:pt x="1962" y="466"/>
                    </a:lnTo>
                    <a:lnTo>
                      <a:pt x="1987" y="472"/>
                    </a:lnTo>
                    <a:lnTo>
                      <a:pt x="2000" y="473"/>
                    </a:lnTo>
                    <a:lnTo>
                      <a:pt x="2013" y="475"/>
                    </a:lnTo>
                    <a:lnTo>
                      <a:pt x="2025" y="475"/>
                    </a:lnTo>
                    <a:lnTo>
                      <a:pt x="2038" y="475"/>
                    </a:lnTo>
                    <a:lnTo>
                      <a:pt x="2048" y="474"/>
                    </a:lnTo>
                    <a:lnTo>
                      <a:pt x="2060" y="474"/>
                    </a:lnTo>
                    <a:lnTo>
                      <a:pt x="2070" y="475"/>
                    </a:lnTo>
                    <a:lnTo>
                      <a:pt x="2080" y="477"/>
                    </a:lnTo>
                    <a:lnTo>
                      <a:pt x="2090" y="481"/>
                    </a:lnTo>
                    <a:lnTo>
                      <a:pt x="2099" y="485"/>
                    </a:lnTo>
                    <a:lnTo>
                      <a:pt x="2108" y="491"/>
                    </a:lnTo>
                    <a:lnTo>
                      <a:pt x="2115" y="500"/>
                    </a:lnTo>
                    <a:lnTo>
                      <a:pt x="2118" y="504"/>
                    </a:lnTo>
                    <a:lnTo>
                      <a:pt x="2123" y="508"/>
                    </a:lnTo>
                    <a:lnTo>
                      <a:pt x="2128" y="512"/>
                    </a:lnTo>
                    <a:lnTo>
                      <a:pt x="2135" y="516"/>
                    </a:lnTo>
                    <a:lnTo>
                      <a:pt x="2147" y="523"/>
                    </a:lnTo>
                    <a:lnTo>
                      <a:pt x="2161" y="528"/>
                    </a:lnTo>
                    <a:lnTo>
                      <a:pt x="2187" y="536"/>
                    </a:lnTo>
                    <a:lnTo>
                      <a:pt x="2204" y="540"/>
                    </a:lnTo>
                    <a:lnTo>
                      <a:pt x="2206" y="541"/>
                    </a:lnTo>
                    <a:lnTo>
                      <a:pt x="2208" y="543"/>
                    </a:lnTo>
                    <a:lnTo>
                      <a:pt x="2211" y="546"/>
                    </a:lnTo>
                    <a:lnTo>
                      <a:pt x="2213" y="549"/>
                    </a:lnTo>
                    <a:lnTo>
                      <a:pt x="2216" y="557"/>
                    </a:lnTo>
                    <a:lnTo>
                      <a:pt x="2219" y="565"/>
                    </a:lnTo>
                    <a:lnTo>
                      <a:pt x="2223" y="574"/>
                    </a:lnTo>
                    <a:lnTo>
                      <a:pt x="2228" y="581"/>
                    </a:lnTo>
                    <a:lnTo>
                      <a:pt x="2230" y="584"/>
                    </a:lnTo>
                    <a:lnTo>
                      <a:pt x="2234" y="587"/>
                    </a:lnTo>
                    <a:lnTo>
                      <a:pt x="2238" y="589"/>
                    </a:lnTo>
                    <a:lnTo>
                      <a:pt x="2243" y="590"/>
                    </a:lnTo>
                    <a:lnTo>
                      <a:pt x="2247" y="591"/>
                    </a:lnTo>
                    <a:lnTo>
                      <a:pt x="2251" y="593"/>
                    </a:lnTo>
                    <a:lnTo>
                      <a:pt x="2254" y="595"/>
                    </a:lnTo>
                    <a:lnTo>
                      <a:pt x="2257" y="598"/>
                    </a:lnTo>
                    <a:lnTo>
                      <a:pt x="2263" y="604"/>
                    </a:lnTo>
                    <a:lnTo>
                      <a:pt x="2267" y="611"/>
                    </a:lnTo>
                    <a:lnTo>
                      <a:pt x="2275" y="627"/>
                    </a:lnTo>
                    <a:lnTo>
                      <a:pt x="2283" y="642"/>
                    </a:lnTo>
                    <a:lnTo>
                      <a:pt x="2289" y="651"/>
                    </a:lnTo>
                    <a:lnTo>
                      <a:pt x="2293" y="659"/>
                    </a:lnTo>
                    <a:lnTo>
                      <a:pt x="2296" y="669"/>
                    </a:lnTo>
                    <a:lnTo>
                      <a:pt x="2299" y="679"/>
                    </a:lnTo>
                    <a:lnTo>
                      <a:pt x="2304" y="696"/>
                    </a:lnTo>
                    <a:lnTo>
                      <a:pt x="2306" y="710"/>
                    </a:lnTo>
                    <a:lnTo>
                      <a:pt x="2313" y="722"/>
                    </a:lnTo>
                    <a:lnTo>
                      <a:pt x="2324" y="741"/>
                    </a:lnTo>
                    <a:lnTo>
                      <a:pt x="2330" y="751"/>
                    </a:lnTo>
                    <a:lnTo>
                      <a:pt x="2335" y="760"/>
                    </a:lnTo>
                    <a:lnTo>
                      <a:pt x="2341" y="769"/>
                    </a:lnTo>
                    <a:lnTo>
                      <a:pt x="2344" y="778"/>
                    </a:lnTo>
                    <a:lnTo>
                      <a:pt x="2350" y="794"/>
                    </a:lnTo>
                    <a:lnTo>
                      <a:pt x="2357" y="811"/>
                    </a:lnTo>
                    <a:lnTo>
                      <a:pt x="2361" y="819"/>
                    </a:lnTo>
                    <a:lnTo>
                      <a:pt x="2365" y="828"/>
                    </a:lnTo>
                    <a:lnTo>
                      <a:pt x="2367" y="835"/>
                    </a:lnTo>
                    <a:lnTo>
                      <a:pt x="2368" y="842"/>
                    </a:lnTo>
                    <a:lnTo>
                      <a:pt x="2367" y="855"/>
                    </a:lnTo>
                    <a:lnTo>
                      <a:pt x="2364" y="867"/>
                    </a:lnTo>
                    <a:lnTo>
                      <a:pt x="2360" y="877"/>
                    </a:lnTo>
                    <a:lnTo>
                      <a:pt x="2359" y="880"/>
                    </a:lnTo>
                    <a:lnTo>
                      <a:pt x="2338" y="882"/>
                    </a:lnTo>
                    <a:lnTo>
                      <a:pt x="2289" y="884"/>
                    </a:lnTo>
                    <a:lnTo>
                      <a:pt x="2263" y="885"/>
                    </a:lnTo>
                    <a:lnTo>
                      <a:pt x="2238" y="885"/>
                    </a:lnTo>
                    <a:lnTo>
                      <a:pt x="2228" y="885"/>
                    </a:lnTo>
                    <a:lnTo>
                      <a:pt x="2220" y="885"/>
                    </a:lnTo>
                    <a:lnTo>
                      <a:pt x="2213" y="884"/>
                    </a:lnTo>
                    <a:lnTo>
                      <a:pt x="2210" y="882"/>
                    </a:lnTo>
                    <a:lnTo>
                      <a:pt x="2207" y="880"/>
                    </a:lnTo>
                    <a:lnTo>
                      <a:pt x="2206" y="877"/>
                    </a:lnTo>
                    <a:lnTo>
                      <a:pt x="2205" y="872"/>
                    </a:lnTo>
                    <a:lnTo>
                      <a:pt x="2205" y="867"/>
                    </a:lnTo>
                    <a:lnTo>
                      <a:pt x="2206" y="855"/>
                    </a:lnTo>
                    <a:lnTo>
                      <a:pt x="2208" y="840"/>
                    </a:lnTo>
                    <a:lnTo>
                      <a:pt x="2214" y="810"/>
                    </a:lnTo>
                    <a:lnTo>
                      <a:pt x="2216" y="786"/>
                    </a:lnTo>
                    <a:lnTo>
                      <a:pt x="2215" y="778"/>
                    </a:lnTo>
                    <a:lnTo>
                      <a:pt x="2213" y="771"/>
                    </a:lnTo>
                    <a:lnTo>
                      <a:pt x="2208" y="765"/>
                    </a:lnTo>
                    <a:lnTo>
                      <a:pt x="2204" y="761"/>
                    </a:lnTo>
                    <a:lnTo>
                      <a:pt x="2199" y="759"/>
                    </a:lnTo>
                    <a:lnTo>
                      <a:pt x="2194" y="758"/>
                    </a:lnTo>
                    <a:lnTo>
                      <a:pt x="2188" y="759"/>
                    </a:lnTo>
                    <a:lnTo>
                      <a:pt x="2181" y="762"/>
                    </a:lnTo>
                    <a:lnTo>
                      <a:pt x="2168" y="771"/>
                    </a:lnTo>
                    <a:lnTo>
                      <a:pt x="2151" y="782"/>
                    </a:lnTo>
                    <a:lnTo>
                      <a:pt x="2142" y="785"/>
                    </a:lnTo>
                    <a:lnTo>
                      <a:pt x="2132" y="787"/>
                    </a:lnTo>
                    <a:lnTo>
                      <a:pt x="2128" y="787"/>
                    </a:lnTo>
                    <a:lnTo>
                      <a:pt x="2123" y="786"/>
                    </a:lnTo>
                    <a:lnTo>
                      <a:pt x="2119" y="785"/>
                    </a:lnTo>
                    <a:lnTo>
                      <a:pt x="2114" y="783"/>
                    </a:lnTo>
                    <a:lnTo>
                      <a:pt x="2102" y="777"/>
                    </a:lnTo>
                    <a:lnTo>
                      <a:pt x="2087" y="771"/>
                    </a:lnTo>
                    <a:lnTo>
                      <a:pt x="2070" y="766"/>
                    </a:lnTo>
                    <a:lnTo>
                      <a:pt x="2053" y="762"/>
                    </a:lnTo>
                    <a:lnTo>
                      <a:pt x="2045" y="760"/>
                    </a:lnTo>
                    <a:lnTo>
                      <a:pt x="2037" y="759"/>
                    </a:lnTo>
                    <a:lnTo>
                      <a:pt x="2028" y="759"/>
                    </a:lnTo>
                    <a:lnTo>
                      <a:pt x="2022" y="759"/>
                    </a:lnTo>
                    <a:lnTo>
                      <a:pt x="2016" y="760"/>
                    </a:lnTo>
                    <a:lnTo>
                      <a:pt x="2011" y="762"/>
                    </a:lnTo>
                    <a:lnTo>
                      <a:pt x="2007" y="765"/>
                    </a:lnTo>
                    <a:lnTo>
                      <a:pt x="2004" y="768"/>
                    </a:lnTo>
                    <a:lnTo>
                      <a:pt x="2002" y="773"/>
                    </a:lnTo>
                    <a:lnTo>
                      <a:pt x="2002" y="778"/>
                    </a:lnTo>
                    <a:lnTo>
                      <a:pt x="2002" y="782"/>
                    </a:lnTo>
                    <a:lnTo>
                      <a:pt x="2003" y="786"/>
                    </a:lnTo>
                    <a:lnTo>
                      <a:pt x="2004" y="791"/>
                    </a:lnTo>
                    <a:lnTo>
                      <a:pt x="2007" y="795"/>
                    </a:lnTo>
                    <a:lnTo>
                      <a:pt x="2009" y="798"/>
                    </a:lnTo>
                    <a:lnTo>
                      <a:pt x="2012" y="803"/>
                    </a:lnTo>
                    <a:lnTo>
                      <a:pt x="2019" y="809"/>
                    </a:lnTo>
                    <a:lnTo>
                      <a:pt x="2026" y="814"/>
                    </a:lnTo>
                    <a:lnTo>
                      <a:pt x="2031" y="815"/>
                    </a:lnTo>
                    <a:lnTo>
                      <a:pt x="2035" y="816"/>
                    </a:lnTo>
                    <a:lnTo>
                      <a:pt x="2038" y="816"/>
                    </a:lnTo>
                    <a:lnTo>
                      <a:pt x="2042" y="816"/>
                    </a:lnTo>
                    <a:lnTo>
                      <a:pt x="2051" y="815"/>
                    </a:lnTo>
                    <a:lnTo>
                      <a:pt x="2061" y="817"/>
                    </a:lnTo>
                    <a:lnTo>
                      <a:pt x="2070" y="820"/>
                    </a:lnTo>
                    <a:lnTo>
                      <a:pt x="2078" y="824"/>
                    </a:lnTo>
                    <a:lnTo>
                      <a:pt x="2083" y="828"/>
                    </a:lnTo>
                    <a:lnTo>
                      <a:pt x="2086" y="832"/>
                    </a:lnTo>
                    <a:lnTo>
                      <a:pt x="2089" y="836"/>
                    </a:lnTo>
                    <a:lnTo>
                      <a:pt x="2091" y="840"/>
                    </a:lnTo>
                    <a:lnTo>
                      <a:pt x="2093" y="845"/>
                    </a:lnTo>
                    <a:lnTo>
                      <a:pt x="2095" y="851"/>
                    </a:lnTo>
                    <a:lnTo>
                      <a:pt x="2096" y="856"/>
                    </a:lnTo>
                    <a:lnTo>
                      <a:pt x="2096" y="861"/>
                    </a:lnTo>
                    <a:lnTo>
                      <a:pt x="2097" y="889"/>
                    </a:lnTo>
                    <a:lnTo>
                      <a:pt x="2098" y="917"/>
                    </a:lnTo>
                    <a:lnTo>
                      <a:pt x="2098" y="930"/>
                    </a:lnTo>
                    <a:lnTo>
                      <a:pt x="2096" y="941"/>
                    </a:lnTo>
                    <a:lnTo>
                      <a:pt x="2094" y="945"/>
                    </a:lnTo>
                    <a:lnTo>
                      <a:pt x="2092" y="948"/>
                    </a:lnTo>
                    <a:lnTo>
                      <a:pt x="2089" y="951"/>
                    </a:lnTo>
                    <a:lnTo>
                      <a:pt x="2086" y="953"/>
                    </a:lnTo>
                    <a:lnTo>
                      <a:pt x="2076" y="955"/>
                    </a:lnTo>
                    <a:lnTo>
                      <a:pt x="2067" y="955"/>
                    </a:lnTo>
                    <a:lnTo>
                      <a:pt x="2057" y="954"/>
                    </a:lnTo>
                    <a:lnTo>
                      <a:pt x="2047" y="954"/>
                    </a:lnTo>
                    <a:lnTo>
                      <a:pt x="2037" y="953"/>
                    </a:lnTo>
                    <a:lnTo>
                      <a:pt x="2027" y="954"/>
                    </a:lnTo>
                    <a:lnTo>
                      <a:pt x="2023" y="954"/>
                    </a:lnTo>
                    <a:lnTo>
                      <a:pt x="2019" y="955"/>
                    </a:lnTo>
                    <a:lnTo>
                      <a:pt x="2016" y="957"/>
                    </a:lnTo>
                    <a:lnTo>
                      <a:pt x="2013" y="959"/>
                    </a:lnTo>
                    <a:lnTo>
                      <a:pt x="1996" y="976"/>
                    </a:lnTo>
                    <a:lnTo>
                      <a:pt x="1975" y="1001"/>
                    </a:lnTo>
                    <a:lnTo>
                      <a:pt x="1964" y="1013"/>
                    </a:lnTo>
                    <a:lnTo>
                      <a:pt x="1952" y="1023"/>
                    </a:lnTo>
                    <a:lnTo>
                      <a:pt x="1948" y="1026"/>
                    </a:lnTo>
                    <a:lnTo>
                      <a:pt x="1943" y="1030"/>
                    </a:lnTo>
                    <a:lnTo>
                      <a:pt x="1939" y="1031"/>
                    </a:lnTo>
                    <a:lnTo>
                      <a:pt x="1936" y="1031"/>
                    </a:lnTo>
                    <a:lnTo>
                      <a:pt x="1932" y="1029"/>
                    </a:lnTo>
                    <a:lnTo>
                      <a:pt x="1930" y="1025"/>
                    </a:lnTo>
                    <a:lnTo>
                      <a:pt x="1927" y="1020"/>
                    </a:lnTo>
                    <a:lnTo>
                      <a:pt x="1926" y="1015"/>
                    </a:lnTo>
                    <a:lnTo>
                      <a:pt x="1923" y="1000"/>
                    </a:lnTo>
                    <a:lnTo>
                      <a:pt x="1922" y="984"/>
                    </a:lnTo>
                    <a:lnTo>
                      <a:pt x="1919" y="969"/>
                    </a:lnTo>
                    <a:lnTo>
                      <a:pt x="1916" y="957"/>
                    </a:lnTo>
                    <a:lnTo>
                      <a:pt x="1914" y="953"/>
                    </a:lnTo>
                    <a:lnTo>
                      <a:pt x="1911" y="949"/>
                    </a:lnTo>
                    <a:lnTo>
                      <a:pt x="1907" y="947"/>
                    </a:lnTo>
                    <a:lnTo>
                      <a:pt x="1903" y="948"/>
                    </a:lnTo>
                    <a:lnTo>
                      <a:pt x="1897" y="950"/>
                    </a:lnTo>
                    <a:lnTo>
                      <a:pt x="1893" y="955"/>
                    </a:lnTo>
                    <a:lnTo>
                      <a:pt x="1889" y="960"/>
                    </a:lnTo>
                    <a:lnTo>
                      <a:pt x="1885" y="965"/>
                    </a:lnTo>
                    <a:lnTo>
                      <a:pt x="1878" y="979"/>
                    </a:lnTo>
                    <a:lnTo>
                      <a:pt x="1870" y="994"/>
                    </a:lnTo>
                    <a:lnTo>
                      <a:pt x="1863" y="1010"/>
                    </a:lnTo>
                    <a:lnTo>
                      <a:pt x="1856" y="1025"/>
                    </a:lnTo>
                    <a:lnTo>
                      <a:pt x="1852" y="1032"/>
                    </a:lnTo>
                    <a:lnTo>
                      <a:pt x="1847" y="1037"/>
                    </a:lnTo>
                    <a:lnTo>
                      <a:pt x="1843" y="1042"/>
                    </a:lnTo>
                    <a:lnTo>
                      <a:pt x="1839" y="1045"/>
                    </a:lnTo>
                    <a:lnTo>
                      <a:pt x="1817" y="1060"/>
                    </a:lnTo>
                    <a:lnTo>
                      <a:pt x="1793" y="1075"/>
                    </a:lnTo>
                    <a:lnTo>
                      <a:pt x="1768" y="1092"/>
                    </a:lnTo>
                    <a:lnTo>
                      <a:pt x="1743" y="1110"/>
                    </a:lnTo>
                    <a:lnTo>
                      <a:pt x="1718" y="1125"/>
                    </a:lnTo>
                    <a:lnTo>
                      <a:pt x="1693" y="1143"/>
                    </a:lnTo>
                    <a:lnTo>
                      <a:pt x="1683" y="1151"/>
                    </a:lnTo>
                    <a:lnTo>
                      <a:pt x="1673" y="1161"/>
                    </a:lnTo>
                    <a:lnTo>
                      <a:pt x="1663" y="1170"/>
                    </a:lnTo>
                    <a:lnTo>
                      <a:pt x="1655" y="1181"/>
                    </a:lnTo>
                    <a:lnTo>
                      <a:pt x="1639" y="1208"/>
                    </a:lnTo>
                    <a:lnTo>
                      <a:pt x="1622" y="1241"/>
                    </a:lnTo>
                    <a:lnTo>
                      <a:pt x="1612" y="1257"/>
                    </a:lnTo>
                    <a:lnTo>
                      <a:pt x="1603" y="1270"/>
                    </a:lnTo>
                    <a:lnTo>
                      <a:pt x="1599" y="1275"/>
                    </a:lnTo>
                    <a:lnTo>
                      <a:pt x="1594" y="1279"/>
                    </a:lnTo>
                    <a:lnTo>
                      <a:pt x="1590" y="1283"/>
                    </a:lnTo>
                    <a:lnTo>
                      <a:pt x="1586" y="1285"/>
                    </a:lnTo>
                    <a:lnTo>
                      <a:pt x="1571" y="1288"/>
                    </a:lnTo>
                    <a:lnTo>
                      <a:pt x="1559" y="1290"/>
                    </a:lnTo>
                    <a:lnTo>
                      <a:pt x="1555" y="1291"/>
                    </a:lnTo>
                    <a:lnTo>
                      <a:pt x="1551" y="1293"/>
                    </a:lnTo>
                    <a:lnTo>
                      <a:pt x="1549" y="1295"/>
                    </a:lnTo>
                    <a:lnTo>
                      <a:pt x="1547" y="1298"/>
                    </a:lnTo>
                    <a:lnTo>
                      <a:pt x="1544" y="1308"/>
                    </a:lnTo>
                    <a:lnTo>
                      <a:pt x="1542" y="1325"/>
                    </a:lnTo>
                    <a:lnTo>
                      <a:pt x="1540" y="1349"/>
                    </a:lnTo>
                    <a:lnTo>
                      <a:pt x="1537" y="1377"/>
                    </a:lnTo>
                    <a:lnTo>
                      <a:pt x="1533" y="1404"/>
                    </a:lnTo>
                    <a:lnTo>
                      <a:pt x="1529" y="1429"/>
                    </a:lnTo>
                    <a:lnTo>
                      <a:pt x="1526" y="1440"/>
                    </a:lnTo>
                    <a:lnTo>
                      <a:pt x="1523" y="1448"/>
                    </a:lnTo>
                    <a:lnTo>
                      <a:pt x="1520" y="1454"/>
                    </a:lnTo>
                    <a:lnTo>
                      <a:pt x="1516" y="1458"/>
                    </a:lnTo>
                    <a:lnTo>
                      <a:pt x="1505" y="1463"/>
                    </a:lnTo>
                    <a:lnTo>
                      <a:pt x="1490" y="1466"/>
                    </a:lnTo>
                    <a:lnTo>
                      <a:pt x="1473" y="1470"/>
                    </a:lnTo>
                    <a:lnTo>
                      <a:pt x="1454" y="1472"/>
                    </a:lnTo>
                    <a:lnTo>
                      <a:pt x="1436" y="1475"/>
                    </a:lnTo>
                    <a:lnTo>
                      <a:pt x="1421" y="1478"/>
                    </a:lnTo>
                    <a:lnTo>
                      <a:pt x="1413" y="1480"/>
                    </a:lnTo>
                    <a:lnTo>
                      <a:pt x="1408" y="1482"/>
                    </a:lnTo>
                    <a:lnTo>
                      <a:pt x="1404" y="1483"/>
                    </a:lnTo>
                    <a:lnTo>
                      <a:pt x="1401" y="1486"/>
                    </a:lnTo>
                    <a:lnTo>
                      <a:pt x="1397" y="1491"/>
                    </a:lnTo>
                    <a:lnTo>
                      <a:pt x="1392" y="1497"/>
                    </a:lnTo>
                    <a:lnTo>
                      <a:pt x="1385" y="1506"/>
                    </a:lnTo>
                    <a:lnTo>
                      <a:pt x="1380" y="1519"/>
                    </a:lnTo>
                    <a:lnTo>
                      <a:pt x="1377" y="1527"/>
                    </a:lnTo>
                    <a:lnTo>
                      <a:pt x="1375" y="1537"/>
                    </a:lnTo>
                    <a:lnTo>
                      <a:pt x="1373" y="1548"/>
                    </a:lnTo>
                    <a:lnTo>
                      <a:pt x="1372" y="1560"/>
                    </a:lnTo>
                    <a:lnTo>
                      <a:pt x="1370" y="1575"/>
                    </a:lnTo>
                    <a:lnTo>
                      <a:pt x="1370" y="1592"/>
                    </a:lnTo>
                    <a:lnTo>
                      <a:pt x="1370" y="1610"/>
                    </a:lnTo>
                    <a:lnTo>
                      <a:pt x="1370" y="1631"/>
                    </a:lnTo>
                    <a:lnTo>
                      <a:pt x="1371" y="1652"/>
                    </a:lnTo>
                    <a:lnTo>
                      <a:pt x="1374" y="1673"/>
                    </a:lnTo>
                    <a:lnTo>
                      <a:pt x="1376" y="1693"/>
                    </a:lnTo>
                    <a:lnTo>
                      <a:pt x="1380" y="1712"/>
                    </a:lnTo>
                    <a:lnTo>
                      <a:pt x="1384" y="1729"/>
                    </a:lnTo>
                    <a:lnTo>
                      <a:pt x="1388" y="1745"/>
                    </a:lnTo>
                    <a:lnTo>
                      <a:pt x="1394" y="1757"/>
                    </a:lnTo>
                    <a:lnTo>
                      <a:pt x="1398" y="1767"/>
                    </a:lnTo>
                    <a:lnTo>
                      <a:pt x="1401" y="1770"/>
                    </a:lnTo>
                    <a:lnTo>
                      <a:pt x="1404" y="1773"/>
                    </a:lnTo>
                    <a:lnTo>
                      <a:pt x="1407" y="1776"/>
                    </a:lnTo>
                    <a:lnTo>
                      <a:pt x="1411" y="1778"/>
                    </a:lnTo>
                    <a:lnTo>
                      <a:pt x="1420" y="1783"/>
                    </a:lnTo>
                    <a:lnTo>
                      <a:pt x="1428" y="1787"/>
                    </a:lnTo>
                    <a:lnTo>
                      <a:pt x="1436" y="1793"/>
                    </a:lnTo>
                    <a:lnTo>
                      <a:pt x="1445" y="1800"/>
                    </a:lnTo>
                    <a:lnTo>
                      <a:pt x="1449" y="1804"/>
                    </a:lnTo>
                    <a:lnTo>
                      <a:pt x="1452" y="1809"/>
                    </a:lnTo>
                    <a:lnTo>
                      <a:pt x="1455" y="1816"/>
                    </a:lnTo>
                    <a:lnTo>
                      <a:pt x="1457" y="1822"/>
                    </a:lnTo>
                    <a:lnTo>
                      <a:pt x="1462" y="1836"/>
                    </a:lnTo>
                    <a:lnTo>
                      <a:pt x="1467" y="1850"/>
                    </a:lnTo>
                    <a:lnTo>
                      <a:pt x="1473" y="1862"/>
                    </a:lnTo>
                    <a:lnTo>
                      <a:pt x="1479" y="1874"/>
                    </a:lnTo>
                    <a:lnTo>
                      <a:pt x="1485" y="1883"/>
                    </a:lnTo>
                    <a:lnTo>
                      <a:pt x="1492" y="1889"/>
                    </a:lnTo>
                    <a:lnTo>
                      <a:pt x="1496" y="1893"/>
                    </a:lnTo>
                    <a:lnTo>
                      <a:pt x="1500" y="1895"/>
                    </a:lnTo>
                    <a:lnTo>
                      <a:pt x="1503" y="1896"/>
                    </a:lnTo>
                    <a:lnTo>
                      <a:pt x="1507" y="1896"/>
                    </a:lnTo>
                    <a:lnTo>
                      <a:pt x="1527" y="1896"/>
                    </a:lnTo>
                    <a:lnTo>
                      <a:pt x="1552" y="1897"/>
                    </a:lnTo>
                    <a:lnTo>
                      <a:pt x="1558" y="1898"/>
                    </a:lnTo>
                    <a:lnTo>
                      <a:pt x="1563" y="1899"/>
                    </a:lnTo>
                    <a:lnTo>
                      <a:pt x="1568" y="1901"/>
                    </a:lnTo>
                    <a:lnTo>
                      <a:pt x="1573" y="1903"/>
                    </a:lnTo>
                    <a:lnTo>
                      <a:pt x="1577" y="1906"/>
                    </a:lnTo>
                    <a:lnTo>
                      <a:pt x="1580" y="1909"/>
                    </a:lnTo>
                    <a:lnTo>
                      <a:pt x="1582" y="1913"/>
                    </a:lnTo>
                    <a:lnTo>
                      <a:pt x="1582" y="1919"/>
                    </a:lnTo>
                    <a:lnTo>
                      <a:pt x="1582" y="1934"/>
                    </a:lnTo>
                    <a:lnTo>
                      <a:pt x="1580" y="1951"/>
                    </a:lnTo>
                    <a:lnTo>
                      <a:pt x="1577" y="1968"/>
                    </a:lnTo>
                    <a:lnTo>
                      <a:pt x="1572" y="1982"/>
                    </a:lnTo>
                    <a:lnTo>
                      <a:pt x="1569" y="1988"/>
                    </a:lnTo>
                    <a:lnTo>
                      <a:pt x="1565" y="1992"/>
                    </a:lnTo>
                    <a:lnTo>
                      <a:pt x="1561" y="1997"/>
                    </a:lnTo>
                    <a:lnTo>
                      <a:pt x="1557" y="1999"/>
                    </a:lnTo>
                    <a:lnTo>
                      <a:pt x="1553" y="2000"/>
                    </a:lnTo>
                    <a:lnTo>
                      <a:pt x="1547" y="1998"/>
                    </a:lnTo>
                    <a:lnTo>
                      <a:pt x="1541" y="1996"/>
                    </a:lnTo>
                    <a:lnTo>
                      <a:pt x="1534" y="1990"/>
                    </a:lnTo>
                    <a:lnTo>
                      <a:pt x="1512" y="1969"/>
                    </a:lnTo>
                    <a:lnTo>
                      <a:pt x="1498" y="1953"/>
                    </a:lnTo>
                    <a:lnTo>
                      <a:pt x="1492" y="1948"/>
                    </a:lnTo>
                    <a:lnTo>
                      <a:pt x="1486" y="1945"/>
                    </a:lnTo>
                    <a:lnTo>
                      <a:pt x="1480" y="1941"/>
                    </a:lnTo>
                    <a:lnTo>
                      <a:pt x="1472" y="1940"/>
                    </a:lnTo>
                    <a:lnTo>
                      <a:pt x="1456" y="1940"/>
                    </a:lnTo>
                    <a:lnTo>
                      <a:pt x="1441" y="1943"/>
                    </a:lnTo>
                    <a:lnTo>
                      <a:pt x="1434" y="1943"/>
                    </a:lnTo>
                    <a:lnTo>
                      <a:pt x="1426" y="1941"/>
                    </a:lnTo>
                    <a:lnTo>
                      <a:pt x="1415" y="1939"/>
                    </a:lnTo>
                    <a:lnTo>
                      <a:pt x="1405" y="1935"/>
                    </a:lnTo>
                    <a:lnTo>
                      <a:pt x="1395" y="1930"/>
                    </a:lnTo>
                    <a:lnTo>
                      <a:pt x="1386" y="1925"/>
                    </a:lnTo>
                    <a:lnTo>
                      <a:pt x="1381" y="1920"/>
                    </a:lnTo>
                    <a:lnTo>
                      <a:pt x="1377" y="1914"/>
                    </a:lnTo>
                    <a:lnTo>
                      <a:pt x="1373" y="1910"/>
                    </a:lnTo>
                    <a:lnTo>
                      <a:pt x="1370" y="1906"/>
                    </a:lnTo>
                    <a:lnTo>
                      <a:pt x="1364" y="1902"/>
                    </a:lnTo>
                    <a:lnTo>
                      <a:pt x="1358" y="1899"/>
                    </a:lnTo>
                    <a:lnTo>
                      <a:pt x="1355" y="1898"/>
                    </a:lnTo>
                    <a:lnTo>
                      <a:pt x="1351" y="1898"/>
                    </a:lnTo>
                    <a:lnTo>
                      <a:pt x="1347" y="1899"/>
                    </a:lnTo>
                    <a:lnTo>
                      <a:pt x="1342" y="1901"/>
                    </a:lnTo>
                    <a:lnTo>
                      <a:pt x="1332" y="1907"/>
                    </a:lnTo>
                    <a:lnTo>
                      <a:pt x="1323" y="1914"/>
                    </a:lnTo>
                    <a:lnTo>
                      <a:pt x="1312" y="1922"/>
                    </a:lnTo>
                    <a:lnTo>
                      <a:pt x="1302" y="1927"/>
                    </a:lnTo>
                    <a:lnTo>
                      <a:pt x="1298" y="1928"/>
                    </a:lnTo>
                    <a:lnTo>
                      <a:pt x="1293" y="1929"/>
                    </a:lnTo>
                    <a:lnTo>
                      <a:pt x="1287" y="1929"/>
                    </a:lnTo>
                    <a:lnTo>
                      <a:pt x="1283" y="1927"/>
                    </a:lnTo>
                    <a:lnTo>
                      <a:pt x="1279" y="1925"/>
                    </a:lnTo>
                    <a:lnTo>
                      <a:pt x="1275" y="1922"/>
                    </a:lnTo>
                    <a:lnTo>
                      <a:pt x="1272" y="1919"/>
                    </a:lnTo>
                    <a:lnTo>
                      <a:pt x="1270" y="1915"/>
                    </a:lnTo>
                    <a:lnTo>
                      <a:pt x="1266" y="1907"/>
                    </a:lnTo>
                    <a:lnTo>
                      <a:pt x="1264" y="1898"/>
                    </a:lnTo>
                    <a:lnTo>
                      <a:pt x="1262" y="1887"/>
                    </a:lnTo>
                    <a:lnTo>
                      <a:pt x="1262" y="1877"/>
                    </a:lnTo>
                    <a:lnTo>
                      <a:pt x="1265" y="1865"/>
                    </a:lnTo>
                    <a:lnTo>
                      <a:pt x="1268" y="1854"/>
                    </a:lnTo>
                    <a:lnTo>
                      <a:pt x="1270" y="1849"/>
                    </a:lnTo>
                    <a:lnTo>
                      <a:pt x="1273" y="1844"/>
                    </a:lnTo>
                    <a:lnTo>
                      <a:pt x="1277" y="1838"/>
                    </a:lnTo>
                    <a:lnTo>
                      <a:pt x="1281" y="1832"/>
                    </a:lnTo>
                    <a:lnTo>
                      <a:pt x="1292" y="1823"/>
                    </a:lnTo>
                    <a:lnTo>
                      <a:pt x="1303" y="1812"/>
                    </a:lnTo>
                    <a:lnTo>
                      <a:pt x="1326" y="1796"/>
                    </a:lnTo>
                    <a:lnTo>
                      <a:pt x="1343" y="1782"/>
                    </a:lnTo>
                    <a:lnTo>
                      <a:pt x="1348" y="1777"/>
                    </a:lnTo>
                    <a:lnTo>
                      <a:pt x="1351" y="1770"/>
                    </a:lnTo>
                    <a:lnTo>
                      <a:pt x="1352" y="1766"/>
                    </a:lnTo>
                    <a:lnTo>
                      <a:pt x="1353" y="1762"/>
                    </a:lnTo>
                    <a:lnTo>
                      <a:pt x="1352" y="1758"/>
                    </a:lnTo>
                    <a:lnTo>
                      <a:pt x="1352" y="1754"/>
                    </a:lnTo>
                    <a:lnTo>
                      <a:pt x="1350" y="1751"/>
                    </a:lnTo>
                    <a:lnTo>
                      <a:pt x="1348" y="1747"/>
                    </a:lnTo>
                    <a:lnTo>
                      <a:pt x="1346" y="1743"/>
                    </a:lnTo>
                    <a:lnTo>
                      <a:pt x="1342" y="1738"/>
                    </a:lnTo>
                    <a:lnTo>
                      <a:pt x="1337" y="1735"/>
                    </a:lnTo>
                    <a:lnTo>
                      <a:pt x="1332" y="1731"/>
                    </a:lnTo>
                    <a:lnTo>
                      <a:pt x="1327" y="1728"/>
                    </a:lnTo>
                    <a:lnTo>
                      <a:pt x="1320" y="1725"/>
                    </a:lnTo>
                    <a:lnTo>
                      <a:pt x="1313" y="1721"/>
                    </a:lnTo>
                    <a:lnTo>
                      <a:pt x="1308" y="1718"/>
                    </a:lnTo>
                    <a:lnTo>
                      <a:pt x="1304" y="1714"/>
                    </a:lnTo>
                    <a:lnTo>
                      <a:pt x="1301" y="1710"/>
                    </a:lnTo>
                    <a:lnTo>
                      <a:pt x="1298" y="1706"/>
                    </a:lnTo>
                    <a:lnTo>
                      <a:pt x="1296" y="1702"/>
                    </a:lnTo>
                    <a:lnTo>
                      <a:pt x="1295" y="1698"/>
                    </a:lnTo>
                    <a:lnTo>
                      <a:pt x="1294" y="1694"/>
                    </a:lnTo>
                    <a:lnTo>
                      <a:pt x="1295" y="1679"/>
                    </a:lnTo>
                    <a:lnTo>
                      <a:pt x="1297" y="1668"/>
                    </a:lnTo>
                    <a:lnTo>
                      <a:pt x="1297" y="1666"/>
                    </a:lnTo>
                    <a:lnTo>
                      <a:pt x="1296" y="1665"/>
                    </a:lnTo>
                    <a:lnTo>
                      <a:pt x="1295" y="1664"/>
                    </a:lnTo>
                    <a:lnTo>
                      <a:pt x="1293" y="1662"/>
                    </a:lnTo>
                    <a:lnTo>
                      <a:pt x="1287" y="1661"/>
                    </a:lnTo>
                    <a:lnTo>
                      <a:pt x="1281" y="1660"/>
                    </a:lnTo>
                    <a:lnTo>
                      <a:pt x="1275" y="1659"/>
                    </a:lnTo>
                    <a:lnTo>
                      <a:pt x="1268" y="1656"/>
                    </a:lnTo>
                    <a:lnTo>
                      <a:pt x="1266" y="1655"/>
                    </a:lnTo>
                    <a:lnTo>
                      <a:pt x="1262" y="1653"/>
                    </a:lnTo>
                    <a:lnTo>
                      <a:pt x="1260" y="1650"/>
                    </a:lnTo>
                    <a:lnTo>
                      <a:pt x="1258" y="1647"/>
                    </a:lnTo>
                    <a:lnTo>
                      <a:pt x="1253" y="1632"/>
                    </a:lnTo>
                    <a:lnTo>
                      <a:pt x="1249" y="1619"/>
                    </a:lnTo>
                    <a:lnTo>
                      <a:pt x="1247" y="1613"/>
                    </a:lnTo>
                    <a:lnTo>
                      <a:pt x="1245" y="1607"/>
                    </a:lnTo>
                    <a:lnTo>
                      <a:pt x="1242" y="1603"/>
                    </a:lnTo>
                    <a:lnTo>
                      <a:pt x="1239" y="1601"/>
                    </a:lnTo>
                    <a:lnTo>
                      <a:pt x="1231" y="1599"/>
                    </a:lnTo>
                    <a:lnTo>
                      <a:pt x="1220" y="1599"/>
                    </a:lnTo>
                    <a:lnTo>
                      <a:pt x="1206" y="1601"/>
                    </a:lnTo>
                    <a:lnTo>
                      <a:pt x="1192" y="1602"/>
                    </a:lnTo>
                    <a:lnTo>
                      <a:pt x="1165" y="1606"/>
                    </a:lnTo>
                    <a:lnTo>
                      <a:pt x="1153" y="1608"/>
                    </a:lnTo>
                    <a:lnTo>
                      <a:pt x="1151" y="1618"/>
                    </a:lnTo>
                    <a:lnTo>
                      <a:pt x="1146" y="1639"/>
                    </a:lnTo>
                    <a:lnTo>
                      <a:pt x="1141" y="1650"/>
                    </a:lnTo>
                    <a:lnTo>
                      <a:pt x="1134" y="1661"/>
                    </a:lnTo>
                    <a:lnTo>
                      <a:pt x="1130" y="1667"/>
                    </a:lnTo>
                    <a:lnTo>
                      <a:pt x="1126" y="1671"/>
                    </a:lnTo>
                    <a:lnTo>
                      <a:pt x="1121" y="1674"/>
                    </a:lnTo>
                    <a:lnTo>
                      <a:pt x="1116" y="1677"/>
                    </a:lnTo>
                    <a:lnTo>
                      <a:pt x="1105" y="1680"/>
                    </a:lnTo>
                    <a:lnTo>
                      <a:pt x="1097" y="1682"/>
                    </a:lnTo>
                    <a:lnTo>
                      <a:pt x="1091" y="1682"/>
                    </a:lnTo>
                    <a:lnTo>
                      <a:pt x="1086" y="1680"/>
                    </a:lnTo>
                    <a:lnTo>
                      <a:pt x="1075" y="1674"/>
                    </a:lnTo>
                    <a:lnTo>
                      <a:pt x="1063" y="1664"/>
                    </a:lnTo>
                    <a:lnTo>
                      <a:pt x="1055" y="1657"/>
                    </a:lnTo>
                    <a:lnTo>
                      <a:pt x="1048" y="1653"/>
                    </a:lnTo>
                    <a:lnTo>
                      <a:pt x="1042" y="1649"/>
                    </a:lnTo>
                    <a:lnTo>
                      <a:pt x="1036" y="1647"/>
                    </a:lnTo>
                    <a:lnTo>
                      <a:pt x="1029" y="1646"/>
                    </a:lnTo>
                    <a:lnTo>
                      <a:pt x="1023" y="1647"/>
                    </a:lnTo>
                    <a:lnTo>
                      <a:pt x="1017" y="1650"/>
                    </a:lnTo>
                    <a:lnTo>
                      <a:pt x="1011" y="1655"/>
                    </a:lnTo>
                    <a:lnTo>
                      <a:pt x="1005" y="1661"/>
                    </a:lnTo>
                    <a:lnTo>
                      <a:pt x="1001" y="1668"/>
                    </a:lnTo>
                    <a:lnTo>
                      <a:pt x="999" y="1674"/>
                    </a:lnTo>
                    <a:lnTo>
                      <a:pt x="997" y="1678"/>
                    </a:lnTo>
                    <a:lnTo>
                      <a:pt x="995" y="1682"/>
                    </a:lnTo>
                    <a:lnTo>
                      <a:pt x="991" y="1684"/>
                    </a:lnTo>
                    <a:lnTo>
                      <a:pt x="986" y="1684"/>
                    </a:lnTo>
                    <a:lnTo>
                      <a:pt x="978" y="1681"/>
                    </a:lnTo>
                    <a:lnTo>
                      <a:pt x="958" y="1672"/>
                    </a:lnTo>
                    <a:lnTo>
                      <a:pt x="937" y="1660"/>
                    </a:lnTo>
                    <a:lnTo>
                      <a:pt x="933" y="1659"/>
                    </a:lnTo>
                    <a:lnTo>
                      <a:pt x="927" y="1658"/>
                    </a:lnTo>
                    <a:lnTo>
                      <a:pt x="923" y="1657"/>
                    </a:lnTo>
                    <a:lnTo>
                      <a:pt x="919" y="1658"/>
                    </a:lnTo>
                    <a:lnTo>
                      <a:pt x="915" y="1660"/>
                    </a:lnTo>
                    <a:lnTo>
                      <a:pt x="911" y="1664"/>
                    </a:lnTo>
                    <a:lnTo>
                      <a:pt x="908" y="1668"/>
                    </a:lnTo>
                    <a:lnTo>
                      <a:pt x="906" y="1674"/>
                    </a:lnTo>
                    <a:lnTo>
                      <a:pt x="903" y="1680"/>
                    </a:lnTo>
                    <a:lnTo>
                      <a:pt x="902" y="1686"/>
                    </a:lnTo>
                    <a:lnTo>
                      <a:pt x="903" y="1693"/>
                    </a:lnTo>
                    <a:lnTo>
                      <a:pt x="904" y="1698"/>
                    </a:lnTo>
                    <a:lnTo>
                      <a:pt x="908" y="1708"/>
                    </a:lnTo>
                    <a:lnTo>
                      <a:pt x="914" y="1719"/>
                    </a:lnTo>
                    <a:lnTo>
                      <a:pt x="920" y="1728"/>
                    </a:lnTo>
                    <a:lnTo>
                      <a:pt x="925" y="1737"/>
                    </a:lnTo>
                    <a:lnTo>
                      <a:pt x="927" y="1743"/>
                    </a:lnTo>
                    <a:lnTo>
                      <a:pt x="929" y="1748"/>
                    </a:lnTo>
                    <a:lnTo>
                      <a:pt x="930" y="1753"/>
                    </a:lnTo>
                    <a:lnTo>
                      <a:pt x="930" y="1758"/>
                    </a:lnTo>
                    <a:lnTo>
                      <a:pt x="928" y="1770"/>
                    </a:lnTo>
                    <a:lnTo>
                      <a:pt x="924" y="1781"/>
                    </a:lnTo>
                    <a:lnTo>
                      <a:pt x="918" y="1794"/>
                    </a:lnTo>
                    <a:lnTo>
                      <a:pt x="913" y="1806"/>
                    </a:lnTo>
                    <a:lnTo>
                      <a:pt x="907" y="1820"/>
                    </a:lnTo>
                    <a:lnTo>
                      <a:pt x="900" y="1834"/>
                    </a:lnTo>
                    <a:lnTo>
                      <a:pt x="898" y="1842"/>
                    </a:lnTo>
                    <a:lnTo>
                      <a:pt x="897" y="1849"/>
                    </a:lnTo>
                    <a:lnTo>
                      <a:pt x="896" y="1856"/>
                    </a:lnTo>
                    <a:lnTo>
                      <a:pt x="895" y="1863"/>
                    </a:lnTo>
                    <a:lnTo>
                      <a:pt x="896" y="1877"/>
                    </a:lnTo>
                    <a:lnTo>
                      <a:pt x="898" y="1888"/>
                    </a:lnTo>
                    <a:lnTo>
                      <a:pt x="901" y="1898"/>
                    </a:lnTo>
                    <a:lnTo>
                      <a:pt x="904" y="1905"/>
                    </a:lnTo>
                    <a:lnTo>
                      <a:pt x="909" y="1911"/>
                    </a:lnTo>
                    <a:lnTo>
                      <a:pt x="912" y="1918"/>
                    </a:lnTo>
                    <a:lnTo>
                      <a:pt x="914" y="1924"/>
                    </a:lnTo>
                    <a:lnTo>
                      <a:pt x="915" y="1931"/>
                    </a:lnTo>
                    <a:lnTo>
                      <a:pt x="914" y="1949"/>
                    </a:lnTo>
                    <a:lnTo>
                      <a:pt x="915" y="1970"/>
                    </a:lnTo>
                    <a:lnTo>
                      <a:pt x="916" y="1979"/>
                    </a:lnTo>
                    <a:lnTo>
                      <a:pt x="918" y="1988"/>
                    </a:lnTo>
                    <a:lnTo>
                      <a:pt x="921" y="1997"/>
                    </a:lnTo>
                    <a:lnTo>
                      <a:pt x="925" y="2003"/>
                    </a:lnTo>
                    <a:lnTo>
                      <a:pt x="929" y="2005"/>
                    </a:lnTo>
                    <a:lnTo>
                      <a:pt x="936" y="2007"/>
                    </a:lnTo>
                    <a:lnTo>
                      <a:pt x="944" y="2009"/>
                    </a:lnTo>
                    <a:lnTo>
                      <a:pt x="953" y="2010"/>
                    </a:lnTo>
                    <a:lnTo>
                      <a:pt x="977" y="2011"/>
                    </a:lnTo>
                    <a:lnTo>
                      <a:pt x="1003" y="2012"/>
                    </a:lnTo>
                    <a:lnTo>
                      <a:pt x="1053" y="2012"/>
                    </a:lnTo>
                    <a:lnTo>
                      <a:pt x="1082" y="2011"/>
                    </a:lnTo>
                    <a:lnTo>
                      <a:pt x="1085" y="2009"/>
                    </a:lnTo>
                    <a:lnTo>
                      <a:pt x="1087" y="2006"/>
                    </a:lnTo>
                    <a:lnTo>
                      <a:pt x="1088" y="2000"/>
                    </a:lnTo>
                    <a:lnTo>
                      <a:pt x="1090" y="1992"/>
                    </a:lnTo>
                    <a:lnTo>
                      <a:pt x="1094" y="1974"/>
                    </a:lnTo>
                    <a:lnTo>
                      <a:pt x="1100" y="1952"/>
                    </a:lnTo>
                    <a:lnTo>
                      <a:pt x="1103" y="1940"/>
                    </a:lnTo>
                    <a:lnTo>
                      <a:pt x="1108" y="1930"/>
                    </a:lnTo>
                    <a:lnTo>
                      <a:pt x="1114" y="1920"/>
                    </a:lnTo>
                    <a:lnTo>
                      <a:pt x="1120" y="1910"/>
                    </a:lnTo>
                    <a:lnTo>
                      <a:pt x="1128" y="1902"/>
                    </a:lnTo>
                    <a:lnTo>
                      <a:pt x="1138" y="1895"/>
                    </a:lnTo>
                    <a:lnTo>
                      <a:pt x="1143" y="1893"/>
                    </a:lnTo>
                    <a:lnTo>
                      <a:pt x="1148" y="1889"/>
                    </a:lnTo>
                    <a:lnTo>
                      <a:pt x="1154" y="1888"/>
                    </a:lnTo>
                    <a:lnTo>
                      <a:pt x="1160" y="1886"/>
                    </a:lnTo>
                    <a:lnTo>
                      <a:pt x="1168" y="1886"/>
                    </a:lnTo>
                    <a:lnTo>
                      <a:pt x="1173" y="1886"/>
                    </a:lnTo>
                    <a:lnTo>
                      <a:pt x="1178" y="1887"/>
                    </a:lnTo>
                    <a:lnTo>
                      <a:pt x="1183" y="1888"/>
                    </a:lnTo>
                    <a:lnTo>
                      <a:pt x="1189" y="1889"/>
                    </a:lnTo>
                    <a:lnTo>
                      <a:pt x="1192" y="1892"/>
                    </a:lnTo>
                    <a:lnTo>
                      <a:pt x="1196" y="1894"/>
                    </a:lnTo>
                    <a:lnTo>
                      <a:pt x="1199" y="1897"/>
                    </a:lnTo>
                    <a:lnTo>
                      <a:pt x="1204" y="1904"/>
                    </a:lnTo>
                    <a:lnTo>
                      <a:pt x="1207" y="1911"/>
                    </a:lnTo>
                    <a:lnTo>
                      <a:pt x="1210" y="1920"/>
                    </a:lnTo>
                    <a:lnTo>
                      <a:pt x="1211" y="1930"/>
                    </a:lnTo>
                    <a:lnTo>
                      <a:pt x="1213" y="1939"/>
                    </a:lnTo>
                    <a:lnTo>
                      <a:pt x="1213" y="1950"/>
                    </a:lnTo>
                    <a:lnTo>
                      <a:pt x="1211" y="1959"/>
                    </a:lnTo>
                    <a:lnTo>
                      <a:pt x="1210" y="1970"/>
                    </a:lnTo>
                    <a:lnTo>
                      <a:pt x="1207" y="1986"/>
                    </a:lnTo>
                    <a:lnTo>
                      <a:pt x="1204" y="1999"/>
                    </a:lnTo>
                    <a:lnTo>
                      <a:pt x="1200" y="2010"/>
                    </a:lnTo>
                    <a:lnTo>
                      <a:pt x="1194" y="2022"/>
                    </a:lnTo>
                    <a:lnTo>
                      <a:pt x="1185" y="2034"/>
                    </a:lnTo>
                    <a:lnTo>
                      <a:pt x="1176" y="2048"/>
                    </a:lnTo>
                    <a:lnTo>
                      <a:pt x="1168" y="2060"/>
                    </a:lnTo>
                    <a:lnTo>
                      <a:pt x="1162" y="2074"/>
                    </a:lnTo>
                    <a:lnTo>
                      <a:pt x="1158" y="2080"/>
                    </a:lnTo>
                    <a:lnTo>
                      <a:pt x="1157" y="2086"/>
                    </a:lnTo>
                    <a:lnTo>
                      <a:pt x="1156" y="2092"/>
                    </a:lnTo>
                    <a:lnTo>
                      <a:pt x="1156" y="2098"/>
                    </a:lnTo>
                    <a:lnTo>
                      <a:pt x="1158" y="2103"/>
                    </a:lnTo>
                    <a:lnTo>
                      <a:pt x="1162" y="2108"/>
                    </a:lnTo>
                    <a:lnTo>
                      <a:pt x="1167" y="2112"/>
                    </a:lnTo>
                    <a:lnTo>
                      <a:pt x="1173" y="2117"/>
                    </a:lnTo>
                    <a:lnTo>
                      <a:pt x="1189" y="2125"/>
                    </a:lnTo>
                    <a:lnTo>
                      <a:pt x="1207" y="2132"/>
                    </a:lnTo>
                    <a:lnTo>
                      <a:pt x="1226" y="2139"/>
                    </a:lnTo>
                    <a:lnTo>
                      <a:pt x="1244" y="2148"/>
                    </a:lnTo>
                    <a:lnTo>
                      <a:pt x="1252" y="2153"/>
                    </a:lnTo>
                    <a:lnTo>
                      <a:pt x="1258" y="2157"/>
                    </a:lnTo>
                    <a:lnTo>
                      <a:pt x="1265" y="2162"/>
                    </a:lnTo>
                    <a:lnTo>
                      <a:pt x="1269" y="2168"/>
                    </a:lnTo>
                    <a:lnTo>
                      <a:pt x="1272" y="2175"/>
                    </a:lnTo>
                    <a:lnTo>
                      <a:pt x="1274" y="2182"/>
                    </a:lnTo>
                    <a:lnTo>
                      <a:pt x="1276" y="2189"/>
                    </a:lnTo>
                    <a:lnTo>
                      <a:pt x="1277" y="2197"/>
                    </a:lnTo>
                    <a:lnTo>
                      <a:pt x="1279" y="2213"/>
                    </a:lnTo>
                    <a:lnTo>
                      <a:pt x="1279" y="2230"/>
                    </a:lnTo>
                    <a:lnTo>
                      <a:pt x="1279" y="2245"/>
                    </a:lnTo>
                    <a:lnTo>
                      <a:pt x="1278" y="2260"/>
                    </a:lnTo>
                    <a:lnTo>
                      <a:pt x="1279" y="2273"/>
                    </a:lnTo>
                    <a:lnTo>
                      <a:pt x="1280" y="2282"/>
                    </a:lnTo>
                    <a:lnTo>
                      <a:pt x="1284" y="2291"/>
                    </a:lnTo>
                    <a:lnTo>
                      <a:pt x="1292" y="2302"/>
                    </a:lnTo>
                    <a:lnTo>
                      <a:pt x="1301" y="2313"/>
                    </a:lnTo>
                    <a:lnTo>
                      <a:pt x="1312" y="2326"/>
                    </a:lnTo>
                    <a:lnTo>
                      <a:pt x="1323" y="2338"/>
                    </a:lnTo>
                    <a:lnTo>
                      <a:pt x="1332" y="2349"/>
                    </a:lnTo>
                    <a:lnTo>
                      <a:pt x="1339" y="2359"/>
                    </a:lnTo>
                    <a:lnTo>
                      <a:pt x="1344" y="2366"/>
                    </a:lnTo>
                    <a:lnTo>
                      <a:pt x="1346" y="2370"/>
                    </a:lnTo>
                    <a:lnTo>
                      <a:pt x="1349" y="2373"/>
                    </a:lnTo>
                    <a:lnTo>
                      <a:pt x="1352" y="2377"/>
                    </a:lnTo>
                    <a:lnTo>
                      <a:pt x="1356" y="2381"/>
                    </a:lnTo>
                    <a:lnTo>
                      <a:pt x="1367" y="2388"/>
                    </a:lnTo>
                    <a:lnTo>
                      <a:pt x="1379" y="2394"/>
                    </a:lnTo>
                    <a:lnTo>
                      <a:pt x="1392" y="2400"/>
                    </a:lnTo>
                    <a:lnTo>
                      <a:pt x="1404" y="2403"/>
                    </a:lnTo>
                    <a:lnTo>
                      <a:pt x="1410" y="2404"/>
                    </a:lnTo>
                    <a:lnTo>
                      <a:pt x="1415" y="2404"/>
                    </a:lnTo>
                    <a:lnTo>
                      <a:pt x="1421" y="2404"/>
                    </a:lnTo>
                    <a:lnTo>
                      <a:pt x="1425" y="2403"/>
                    </a:lnTo>
                    <a:lnTo>
                      <a:pt x="1429" y="2401"/>
                    </a:lnTo>
                    <a:lnTo>
                      <a:pt x="1434" y="2396"/>
                    </a:lnTo>
                    <a:lnTo>
                      <a:pt x="1439" y="2391"/>
                    </a:lnTo>
                    <a:lnTo>
                      <a:pt x="1445" y="2385"/>
                    </a:lnTo>
                    <a:lnTo>
                      <a:pt x="1457" y="2369"/>
                    </a:lnTo>
                    <a:lnTo>
                      <a:pt x="1470" y="2352"/>
                    </a:lnTo>
                    <a:lnTo>
                      <a:pt x="1482" y="2334"/>
                    </a:lnTo>
                    <a:lnTo>
                      <a:pt x="1496" y="2318"/>
                    </a:lnTo>
                    <a:lnTo>
                      <a:pt x="1503" y="2311"/>
                    </a:lnTo>
                    <a:lnTo>
                      <a:pt x="1509" y="2305"/>
                    </a:lnTo>
                    <a:lnTo>
                      <a:pt x="1515" y="2301"/>
                    </a:lnTo>
                    <a:lnTo>
                      <a:pt x="1522" y="2296"/>
                    </a:lnTo>
                    <a:lnTo>
                      <a:pt x="1546" y="2286"/>
                    </a:lnTo>
                    <a:lnTo>
                      <a:pt x="1567" y="2274"/>
                    </a:lnTo>
                    <a:lnTo>
                      <a:pt x="1577" y="2267"/>
                    </a:lnTo>
                    <a:lnTo>
                      <a:pt x="1585" y="2260"/>
                    </a:lnTo>
                    <a:lnTo>
                      <a:pt x="1591" y="2253"/>
                    </a:lnTo>
                    <a:lnTo>
                      <a:pt x="1595" y="2244"/>
                    </a:lnTo>
                    <a:lnTo>
                      <a:pt x="1599" y="2241"/>
                    </a:lnTo>
                    <a:lnTo>
                      <a:pt x="1602" y="2238"/>
                    </a:lnTo>
                    <a:lnTo>
                      <a:pt x="1607" y="2235"/>
                    </a:lnTo>
                    <a:lnTo>
                      <a:pt x="1612" y="2233"/>
                    </a:lnTo>
                    <a:lnTo>
                      <a:pt x="1618" y="2231"/>
                    </a:lnTo>
                    <a:lnTo>
                      <a:pt x="1626" y="2229"/>
                    </a:lnTo>
                    <a:lnTo>
                      <a:pt x="1634" y="2228"/>
                    </a:lnTo>
                    <a:lnTo>
                      <a:pt x="1642" y="2228"/>
                    </a:lnTo>
                    <a:lnTo>
                      <a:pt x="1659" y="2228"/>
                    </a:lnTo>
                    <a:lnTo>
                      <a:pt x="1677" y="2230"/>
                    </a:lnTo>
                    <a:lnTo>
                      <a:pt x="1684" y="2232"/>
                    </a:lnTo>
                    <a:lnTo>
                      <a:pt x="1691" y="2234"/>
                    </a:lnTo>
                    <a:lnTo>
                      <a:pt x="1699" y="2237"/>
                    </a:lnTo>
                    <a:lnTo>
                      <a:pt x="1705" y="2240"/>
                    </a:lnTo>
                    <a:lnTo>
                      <a:pt x="1710" y="2244"/>
                    </a:lnTo>
                    <a:lnTo>
                      <a:pt x="1714" y="2249"/>
                    </a:lnTo>
                    <a:lnTo>
                      <a:pt x="1718" y="2254"/>
                    </a:lnTo>
                    <a:lnTo>
                      <a:pt x="1722" y="2259"/>
                    </a:lnTo>
                    <a:lnTo>
                      <a:pt x="1729" y="2271"/>
                    </a:lnTo>
                    <a:lnTo>
                      <a:pt x="1734" y="2283"/>
                    </a:lnTo>
                    <a:lnTo>
                      <a:pt x="1739" y="2294"/>
                    </a:lnTo>
                    <a:lnTo>
                      <a:pt x="1744" y="2304"/>
                    </a:lnTo>
                    <a:lnTo>
                      <a:pt x="1746" y="2308"/>
                    </a:lnTo>
                    <a:lnTo>
                      <a:pt x="1750" y="2312"/>
                    </a:lnTo>
                    <a:lnTo>
                      <a:pt x="1753" y="2315"/>
                    </a:lnTo>
                    <a:lnTo>
                      <a:pt x="1756" y="2316"/>
                    </a:lnTo>
                    <a:lnTo>
                      <a:pt x="1760" y="2318"/>
                    </a:lnTo>
                    <a:lnTo>
                      <a:pt x="1767" y="2318"/>
                    </a:lnTo>
                    <a:lnTo>
                      <a:pt x="1774" y="2319"/>
                    </a:lnTo>
                    <a:lnTo>
                      <a:pt x="1784" y="2319"/>
                    </a:lnTo>
                    <a:lnTo>
                      <a:pt x="1806" y="2319"/>
                    </a:lnTo>
                    <a:lnTo>
                      <a:pt x="1831" y="2318"/>
                    </a:lnTo>
                    <a:lnTo>
                      <a:pt x="1855" y="2317"/>
                    </a:lnTo>
                    <a:lnTo>
                      <a:pt x="1876" y="2318"/>
                    </a:lnTo>
                    <a:lnTo>
                      <a:pt x="1887" y="2319"/>
                    </a:lnTo>
                    <a:lnTo>
                      <a:pt x="1895" y="2320"/>
                    </a:lnTo>
                    <a:lnTo>
                      <a:pt x="1901" y="2322"/>
                    </a:lnTo>
                    <a:lnTo>
                      <a:pt x="1907" y="2325"/>
                    </a:lnTo>
                    <a:lnTo>
                      <a:pt x="1929" y="2341"/>
                    </a:lnTo>
                    <a:lnTo>
                      <a:pt x="1958" y="2364"/>
                    </a:lnTo>
                    <a:lnTo>
                      <a:pt x="1989" y="2389"/>
                    </a:lnTo>
                    <a:lnTo>
                      <a:pt x="2018" y="2412"/>
                    </a:lnTo>
                    <a:lnTo>
                      <a:pt x="2045" y="2431"/>
                    </a:lnTo>
                    <a:lnTo>
                      <a:pt x="2072" y="2448"/>
                    </a:lnTo>
                    <a:lnTo>
                      <a:pt x="2086" y="2456"/>
                    </a:lnTo>
                    <a:lnTo>
                      <a:pt x="2099" y="2462"/>
                    </a:lnTo>
                    <a:lnTo>
                      <a:pt x="2113" y="2466"/>
                    </a:lnTo>
                    <a:lnTo>
                      <a:pt x="2126" y="2469"/>
                    </a:lnTo>
                    <a:lnTo>
                      <a:pt x="2140" y="2472"/>
                    </a:lnTo>
                    <a:lnTo>
                      <a:pt x="2153" y="2477"/>
                    </a:lnTo>
                    <a:lnTo>
                      <a:pt x="2167" y="2481"/>
                    </a:lnTo>
                    <a:lnTo>
                      <a:pt x="2180" y="2486"/>
                    </a:lnTo>
                    <a:lnTo>
                      <a:pt x="2206" y="2495"/>
                    </a:lnTo>
                    <a:lnTo>
                      <a:pt x="2228" y="2504"/>
                    </a:lnTo>
                    <a:lnTo>
                      <a:pt x="2241" y="2509"/>
                    </a:lnTo>
                    <a:lnTo>
                      <a:pt x="2256" y="2517"/>
                    </a:lnTo>
                    <a:lnTo>
                      <a:pt x="2274" y="2529"/>
                    </a:lnTo>
                    <a:lnTo>
                      <a:pt x="2293" y="2542"/>
                    </a:lnTo>
                    <a:lnTo>
                      <a:pt x="2310" y="2557"/>
                    </a:lnTo>
                    <a:lnTo>
                      <a:pt x="2326" y="2571"/>
                    </a:lnTo>
                    <a:lnTo>
                      <a:pt x="2333" y="2579"/>
                    </a:lnTo>
                    <a:lnTo>
                      <a:pt x="2339" y="2585"/>
                    </a:lnTo>
                    <a:lnTo>
                      <a:pt x="2344" y="2591"/>
                    </a:lnTo>
                    <a:lnTo>
                      <a:pt x="2347" y="2597"/>
                    </a:lnTo>
                    <a:lnTo>
                      <a:pt x="2353" y="2610"/>
                    </a:lnTo>
                    <a:lnTo>
                      <a:pt x="2358" y="2623"/>
                    </a:lnTo>
                    <a:lnTo>
                      <a:pt x="2365" y="2640"/>
                    </a:lnTo>
                    <a:lnTo>
                      <a:pt x="2370" y="2657"/>
                    </a:lnTo>
                    <a:lnTo>
                      <a:pt x="2374" y="2675"/>
                    </a:lnTo>
                    <a:lnTo>
                      <a:pt x="2378" y="2693"/>
                    </a:lnTo>
                    <a:lnTo>
                      <a:pt x="2380" y="2710"/>
                    </a:lnTo>
                    <a:lnTo>
                      <a:pt x="2380" y="2725"/>
                    </a:lnTo>
                    <a:lnTo>
                      <a:pt x="2380" y="2730"/>
                    </a:lnTo>
                    <a:lnTo>
                      <a:pt x="2381" y="2733"/>
                    </a:lnTo>
                    <a:lnTo>
                      <a:pt x="2383" y="2736"/>
                    </a:lnTo>
                    <a:lnTo>
                      <a:pt x="2385" y="2739"/>
                    </a:lnTo>
                    <a:lnTo>
                      <a:pt x="2391" y="2744"/>
                    </a:lnTo>
                    <a:lnTo>
                      <a:pt x="2399" y="2749"/>
                    </a:lnTo>
                    <a:lnTo>
                      <a:pt x="2408" y="2752"/>
                    </a:lnTo>
                    <a:lnTo>
                      <a:pt x="2418" y="2756"/>
                    </a:lnTo>
                    <a:lnTo>
                      <a:pt x="2429" y="2759"/>
                    </a:lnTo>
                    <a:lnTo>
                      <a:pt x="2441" y="2761"/>
                    </a:lnTo>
                    <a:lnTo>
                      <a:pt x="2464" y="2763"/>
                    </a:lnTo>
                    <a:lnTo>
                      <a:pt x="2485" y="2764"/>
                    </a:lnTo>
                    <a:lnTo>
                      <a:pt x="2502" y="2764"/>
                    </a:lnTo>
                    <a:lnTo>
                      <a:pt x="2512" y="2764"/>
                    </a:lnTo>
                    <a:lnTo>
                      <a:pt x="2514" y="2764"/>
                    </a:lnTo>
                    <a:lnTo>
                      <a:pt x="2517" y="2765"/>
                    </a:lnTo>
                    <a:lnTo>
                      <a:pt x="2519" y="2766"/>
                    </a:lnTo>
                    <a:lnTo>
                      <a:pt x="2521" y="2768"/>
                    </a:lnTo>
                    <a:lnTo>
                      <a:pt x="2526" y="2774"/>
                    </a:lnTo>
                    <a:lnTo>
                      <a:pt x="2531" y="2783"/>
                    </a:lnTo>
                    <a:lnTo>
                      <a:pt x="2537" y="2792"/>
                    </a:lnTo>
                    <a:lnTo>
                      <a:pt x="2545" y="2803"/>
                    </a:lnTo>
                    <a:lnTo>
                      <a:pt x="2554" y="2816"/>
                    </a:lnTo>
                    <a:lnTo>
                      <a:pt x="2565" y="2828"/>
                    </a:lnTo>
                    <a:lnTo>
                      <a:pt x="2572" y="2836"/>
                    </a:lnTo>
                    <a:lnTo>
                      <a:pt x="2578" y="2841"/>
                    </a:lnTo>
                    <a:lnTo>
                      <a:pt x="2585" y="2845"/>
                    </a:lnTo>
                    <a:lnTo>
                      <a:pt x="2592" y="2848"/>
                    </a:lnTo>
                    <a:lnTo>
                      <a:pt x="2601" y="2851"/>
                    </a:lnTo>
                    <a:lnTo>
                      <a:pt x="2608" y="2853"/>
                    </a:lnTo>
                    <a:lnTo>
                      <a:pt x="2616" y="2855"/>
                    </a:lnTo>
                    <a:lnTo>
                      <a:pt x="2624" y="2855"/>
                    </a:lnTo>
                    <a:lnTo>
                      <a:pt x="2654" y="2857"/>
                    </a:lnTo>
                    <a:lnTo>
                      <a:pt x="2678" y="2854"/>
                    </a:lnTo>
                    <a:lnTo>
                      <a:pt x="2700" y="2852"/>
                    </a:lnTo>
                    <a:lnTo>
                      <a:pt x="2720" y="2849"/>
                    </a:lnTo>
                    <a:lnTo>
                      <a:pt x="2729" y="2848"/>
                    </a:lnTo>
                    <a:lnTo>
                      <a:pt x="2737" y="2848"/>
                    </a:lnTo>
                    <a:lnTo>
                      <a:pt x="2741" y="2849"/>
                    </a:lnTo>
                    <a:lnTo>
                      <a:pt x="2744" y="2850"/>
                    </a:lnTo>
                    <a:lnTo>
                      <a:pt x="2748" y="2851"/>
                    </a:lnTo>
                    <a:lnTo>
                      <a:pt x="2750" y="2853"/>
                    </a:lnTo>
                    <a:lnTo>
                      <a:pt x="2763" y="2871"/>
                    </a:lnTo>
                    <a:lnTo>
                      <a:pt x="2781" y="2902"/>
                    </a:lnTo>
                    <a:lnTo>
                      <a:pt x="2791" y="2918"/>
                    </a:lnTo>
                    <a:lnTo>
                      <a:pt x="2802" y="2934"/>
                    </a:lnTo>
                    <a:lnTo>
                      <a:pt x="2807" y="2941"/>
                    </a:lnTo>
                    <a:lnTo>
                      <a:pt x="2812" y="2946"/>
                    </a:lnTo>
                    <a:lnTo>
                      <a:pt x="2816" y="2951"/>
                    </a:lnTo>
                    <a:lnTo>
                      <a:pt x="2820" y="2955"/>
                    </a:lnTo>
                    <a:lnTo>
                      <a:pt x="2826" y="2959"/>
                    </a:lnTo>
                    <a:lnTo>
                      <a:pt x="2833" y="2961"/>
                    </a:lnTo>
                    <a:lnTo>
                      <a:pt x="2841" y="2962"/>
                    </a:lnTo>
                    <a:lnTo>
                      <a:pt x="2851" y="2964"/>
                    </a:lnTo>
                    <a:lnTo>
                      <a:pt x="2871" y="2966"/>
                    </a:lnTo>
                    <a:lnTo>
                      <a:pt x="2893" y="2967"/>
                    </a:lnTo>
                    <a:lnTo>
                      <a:pt x="2915" y="2969"/>
                    </a:lnTo>
                    <a:lnTo>
                      <a:pt x="2935" y="2972"/>
                    </a:lnTo>
                    <a:lnTo>
                      <a:pt x="2943" y="2975"/>
                    </a:lnTo>
                    <a:lnTo>
                      <a:pt x="2949" y="2978"/>
                    </a:lnTo>
                    <a:lnTo>
                      <a:pt x="2955" y="2981"/>
                    </a:lnTo>
                    <a:lnTo>
                      <a:pt x="2958" y="2987"/>
                    </a:lnTo>
                    <a:lnTo>
                      <a:pt x="2960" y="2993"/>
                    </a:lnTo>
                    <a:lnTo>
                      <a:pt x="2961" y="3001"/>
                    </a:lnTo>
                    <a:lnTo>
                      <a:pt x="2962" y="3011"/>
                    </a:lnTo>
                    <a:lnTo>
                      <a:pt x="2963" y="3022"/>
                    </a:lnTo>
                    <a:lnTo>
                      <a:pt x="2964" y="3048"/>
                    </a:lnTo>
                    <a:lnTo>
                      <a:pt x="2963" y="3075"/>
                    </a:lnTo>
                    <a:lnTo>
                      <a:pt x="2962" y="3101"/>
                    </a:lnTo>
                    <a:lnTo>
                      <a:pt x="2961" y="3125"/>
                    </a:lnTo>
                    <a:lnTo>
                      <a:pt x="2959" y="3143"/>
                    </a:lnTo>
                    <a:lnTo>
                      <a:pt x="2958" y="3153"/>
                    </a:lnTo>
                    <a:lnTo>
                      <a:pt x="2957" y="3156"/>
                    </a:lnTo>
                    <a:lnTo>
                      <a:pt x="2955" y="3158"/>
                    </a:lnTo>
                    <a:lnTo>
                      <a:pt x="2953" y="3159"/>
                    </a:lnTo>
                    <a:lnTo>
                      <a:pt x="2949" y="3162"/>
                    </a:lnTo>
                    <a:lnTo>
                      <a:pt x="2941" y="3165"/>
                    </a:lnTo>
                    <a:lnTo>
                      <a:pt x="2933" y="3169"/>
                    </a:lnTo>
                    <a:lnTo>
                      <a:pt x="2923" y="3174"/>
                    </a:lnTo>
                    <a:lnTo>
                      <a:pt x="2914" y="3181"/>
                    </a:lnTo>
                    <a:lnTo>
                      <a:pt x="2910" y="3185"/>
                    </a:lnTo>
                    <a:lnTo>
                      <a:pt x="2907" y="3192"/>
                    </a:lnTo>
                    <a:lnTo>
                      <a:pt x="2904" y="3198"/>
                    </a:lnTo>
                    <a:lnTo>
                      <a:pt x="2901" y="3205"/>
                    </a:lnTo>
                    <a:lnTo>
                      <a:pt x="2893" y="3240"/>
                    </a:lnTo>
                    <a:lnTo>
                      <a:pt x="2887" y="3273"/>
                    </a:lnTo>
                    <a:lnTo>
                      <a:pt x="2884" y="3289"/>
                    </a:lnTo>
                    <a:lnTo>
                      <a:pt x="2881" y="3301"/>
                    </a:lnTo>
                    <a:lnTo>
                      <a:pt x="2877" y="3311"/>
                    </a:lnTo>
                    <a:lnTo>
                      <a:pt x="2872" y="3319"/>
                    </a:lnTo>
                    <a:lnTo>
                      <a:pt x="2867" y="3325"/>
                    </a:lnTo>
                    <a:lnTo>
                      <a:pt x="2862" y="3333"/>
                    </a:lnTo>
                    <a:lnTo>
                      <a:pt x="2858" y="3343"/>
                    </a:lnTo>
                    <a:lnTo>
                      <a:pt x="2855" y="3353"/>
                    </a:lnTo>
                    <a:lnTo>
                      <a:pt x="2852" y="3365"/>
                    </a:lnTo>
                    <a:lnTo>
                      <a:pt x="2849" y="3376"/>
                    </a:lnTo>
                    <a:lnTo>
                      <a:pt x="2846" y="3387"/>
                    </a:lnTo>
                    <a:lnTo>
                      <a:pt x="2845" y="3400"/>
                    </a:lnTo>
                    <a:lnTo>
                      <a:pt x="2844" y="3411"/>
                    </a:lnTo>
                    <a:lnTo>
                      <a:pt x="2843" y="3421"/>
                    </a:lnTo>
                    <a:lnTo>
                      <a:pt x="2840" y="3430"/>
                    </a:lnTo>
                    <a:lnTo>
                      <a:pt x="2837" y="3437"/>
                    </a:lnTo>
                    <a:lnTo>
                      <a:pt x="2833" y="3444"/>
                    </a:lnTo>
                    <a:lnTo>
                      <a:pt x="2828" y="3450"/>
                    </a:lnTo>
                    <a:lnTo>
                      <a:pt x="2821" y="3455"/>
                    </a:lnTo>
                    <a:lnTo>
                      <a:pt x="2814" y="3460"/>
                    </a:lnTo>
                    <a:lnTo>
                      <a:pt x="2801" y="3469"/>
                    </a:lnTo>
                    <a:lnTo>
                      <a:pt x="2790" y="3473"/>
                    </a:lnTo>
                    <a:lnTo>
                      <a:pt x="2787" y="3476"/>
                    </a:lnTo>
                    <a:lnTo>
                      <a:pt x="2784" y="3479"/>
                    </a:lnTo>
                    <a:lnTo>
                      <a:pt x="2783" y="3484"/>
                    </a:lnTo>
                    <a:lnTo>
                      <a:pt x="2782" y="3490"/>
                    </a:lnTo>
                    <a:lnTo>
                      <a:pt x="2784" y="3506"/>
                    </a:lnTo>
                    <a:lnTo>
                      <a:pt x="2787" y="3522"/>
                    </a:lnTo>
                    <a:lnTo>
                      <a:pt x="2787" y="3530"/>
                    </a:lnTo>
                    <a:lnTo>
                      <a:pt x="2786" y="3539"/>
                    </a:lnTo>
                    <a:lnTo>
                      <a:pt x="2785" y="3544"/>
                    </a:lnTo>
                    <a:lnTo>
                      <a:pt x="2783" y="3549"/>
                    </a:lnTo>
                    <a:lnTo>
                      <a:pt x="2780" y="3554"/>
                    </a:lnTo>
                    <a:lnTo>
                      <a:pt x="2777" y="3559"/>
                    </a:lnTo>
                    <a:lnTo>
                      <a:pt x="2762" y="3580"/>
                    </a:lnTo>
                    <a:lnTo>
                      <a:pt x="2749" y="3603"/>
                    </a:lnTo>
                    <a:lnTo>
                      <a:pt x="2741" y="3613"/>
                    </a:lnTo>
                    <a:lnTo>
                      <a:pt x="2734" y="3625"/>
                    </a:lnTo>
                    <a:lnTo>
                      <a:pt x="2725" y="3635"/>
                    </a:lnTo>
                    <a:lnTo>
                      <a:pt x="2715" y="3645"/>
                    </a:lnTo>
                    <a:lnTo>
                      <a:pt x="2705" y="3653"/>
                    </a:lnTo>
                    <a:lnTo>
                      <a:pt x="2696" y="3660"/>
                    </a:lnTo>
                    <a:lnTo>
                      <a:pt x="2688" y="3665"/>
                    </a:lnTo>
                    <a:lnTo>
                      <a:pt x="2681" y="3670"/>
                    </a:lnTo>
                    <a:lnTo>
                      <a:pt x="2674" y="3672"/>
                    </a:lnTo>
                    <a:lnTo>
                      <a:pt x="2667" y="3673"/>
                    </a:lnTo>
                    <a:lnTo>
                      <a:pt x="2662" y="3674"/>
                    </a:lnTo>
                    <a:lnTo>
                      <a:pt x="2656" y="3674"/>
                    </a:lnTo>
                    <a:lnTo>
                      <a:pt x="2646" y="3674"/>
                    </a:lnTo>
                    <a:lnTo>
                      <a:pt x="2634" y="3676"/>
                    </a:lnTo>
                    <a:lnTo>
                      <a:pt x="2622" y="3679"/>
                    </a:lnTo>
                    <a:lnTo>
                      <a:pt x="2608" y="3685"/>
                    </a:lnTo>
                    <a:lnTo>
                      <a:pt x="2591" y="3695"/>
                    </a:lnTo>
                    <a:lnTo>
                      <a:pt x="2572" y="3707"/>
                    </a:lnTo>
                    <a:lnTo>
                      <a:pt x="2553" y="3720"/>
                    </a:lnTo>
                    <a:lnTo>
                      <a:pt x="2538" y="3729"/>
                    </a:lnTo>
                    <a:lnTo>
                      <a:pt x="2533" y="3733"/>
                    </a:lnTo>
                    <a:lnTo>
                      <a:pt x="2529" y="3736"/>
                    </a:lnTo>
                    <a:lnTo>
                      <a:pt x="2526" y="3740"/>
                    </a:lnTo>
                    <a:lnTo>
                      <a:pt x="2523" y="3744"/>
                    </a:lnTo>
                    <a:lnTo>
                      <a:pt x="2521" y="3749"/>
                    </a:lnTo>
                    <a:lnTo>
                      <a:pt x="2520" y="3754"/>
                    </a:lnTo>
                    <a:lnTo>
                      <a:pt x="2519" y="3760"/>
                    </a:lnTo>
                    <a:lnTo>
                      <a:pt x="2518" y="3766"/>
                    </a:lnTo>
                    <a:lnTo>
                      <a:pt x="2518" y="3786"/>
                    </a:lnTo>
                    <a:lnTo>
                      <a:pt x="2519" y="3814"/>
                    </a:lnTo>
                    <a:lnTo>
                      <a:pt x="2520" y="3830"/>
                    </a:lnTo>
                    <a:lnTo>
                      <a:pt x="2519" y="3844"/>
                    </a:lnTo>
                    <a:lnTo>
                      <a:pt x="2518" y="3858"/>
                    </a:lnTo>
                    <a:lnTo>
                      <a:pt x="2514" y="3869"/>
                    </a:lnTo>
                    <a:lnTo>
                      <a:pt x="2509" y="3879"/>
                    </a:lnTo>
                    <a:lnTo>
                      <a:pt x="2503" y="3888"/>
                    </a:lnTo>
                    <a:lnTo>
                      <a:pt x="2495" y="3896"/>
                    </a:lnTo>
                    <a:lnTo>
                      <a:pt x="2486" y="3904"/>
                    </a:lnTo>
                    <a:lnTo>
                      <a:pt x="2478" y="3911"/>
                    </a:lnTo>
                    <a:lnTo>
                      <a:pt x="2472" y="3916"/>
                    </a:lnTo>
                    <a:lnTo>
                      <a:pt x="2467" y="3921"/>
                    </a:lnTo>
                    <a:lnTo>
                      <a:pt x="2464" y="3926"/>
                    </a:lnTo>
                    <a:lnTo>
                      <a:pt x="2462" y="3942"/>
                    </a:lnTo>
                    <a:lnTo>
                      <a:pt x="2458" y="3968"/>
                    </a:lnTo>
                    <a:lnTo>
                      <a:pt x="2455" y="3982"/>
                    </a:lnTo>
                    <a:lnTo>
                      <a:pt x="2452" y="3994"/>
                    </a:lnTo>
                    <a:lnTo>
                      <a:pt x="2448" y="4005"/>
                    </a:lnTo>
                    <a:lnTo>
                      <a:pt x="2444" y="4011"/>
                    </a:lnTo>
                    <a:lnTo>
                      <a:pt x="2438" y="4014"/>
                    </a:lnTo>
                    <a:lnTo>
                      <a:pt x="2433" y="4016"/>
                    </a:lnTo>
                    <a:lnTo>
                      <a:pt x="2426" y="4018"/>
                    </a:lnTo>
                    <a:lnTo>
                      <a:pt x="2419" y="4019"/>
                    </a:lnTo>
                    <a:lnTo>
                      <a:pt x="2412" y="4020"/>
                    </a:lnTo>
                    <a:lnTo>
                      <a:pt x="2406" y="4022"/>
                    </a:lnTo>
                    <a:lnTo>
                      <a:pt x="2404" y="4023"/>
                    </a:lnTo>
                    <a:lnTo>
                      <a:pt x="2402" y="4026"/>
                    </a:lnTo>
                    <a:lnTo>
                      <a:pt x="2401" y="4027"/>
                    </a:lnTo>
                    <a:lnTo>
                      <a:pt x="2400" y="4030"/>
                    </a:lnTo>
                    <a:lnTo>
                      <a:pt x="2398" y="4042"/>
                    </a:lnTo>
                    <a:lnTo>
                      <a:pt x="2397" y="4060"/>
                    </a:lnTo>
                    <a:lnTo>
                      <a:pt x="2395" y="4069"/>
                    </a:lnTo>
                    <a:lnTo>
                      <a:pt x="2394" y="4077"/>
                    </a:lnTo>
                    <a:lnTo>
                      <a:pt x="2391" y="4084"/>
                    </a:lnTo>
                    <a:lnTo>
                      <a:pt x="2386" y="4088"/>
                    </a:lnTo>
                    <a:lnTo>
                      <a:pt x="2381" y="4091"/>
                    </a:lnTo>
                    <a:lnTo>
                      <a:pt x="2376" y="4093"/>
                    </a:lnTo>
                    <a:lnTo>
                      <a:pt x="2370" y="4094"/>
                    </a:lnTo>
                    <a:lnTo>
                      <a:pt x="2364" y="4095"/>
                    </a:lnTo>
                    <a:lnTo>
                      <a:pt x="2357" y="4096"/>
                    </a:lnTo>
                    <a:lnTo>
                      <a:pt x="2352" y="4098"/>
                    </a:lnTo>
                    <a:lnTo>
                      <a:pt x="2348" y="4101"/>
                    </a:lnTo>
                    <a:lnTo>
                      <a:pt x="2346" y="4104"/>
                    </a:lnTo>
                    <a:lnTo>
                      <a:pt x="2346" y="4114"/>
                    </a:lnTo>
                    <a:lnTo>
                      <a:pt x="2346" y="4130"/>
                    </a:lnTo>
                    <a:lnTo>
                      <a:pt x="2346" y="4137"/>
                    </a:lnTo>
                    <a:lnTo>
                      <a:pt x="2345" y="4144"/>
                    </a:lnTo>
                    <a:lnTo>
                      <a:pt x="2343" y="4152"/>
                    </a:lnTo>
                    <a:lnTo>
                      <a:pt x="2339" y="4157"/>
                    </a:lnTo>
                    <a:lnTo>
                      <a:pt x="2334" y="4161"/>
                    </a:lnTo>
                    <a:lnTo>
                      <a:pt x="2330" y="4163"/>
                    </a:lnTo>
                    <a:lnTo>
                      <a:pt x="2326" y="4164"/>
                    </a:lnTo>
                    <a:lnTo>
                      <a:pt x="2321" y="4165"/>
                    </a:lnTo>
                    <a:lnTo>
                      <a:pt x="2317" y="4166"/>
                    </a:lnTo>
                    <a:lnTo>
                      <a:pt x="2313" y="4169"/>
                    </a:lnTo>
                    <a:lnTo>
                      <a:pt x="2307" y="4172"/>
                    </a:lnTo>
                    <a:lnTo>
                      <a:pt x="2303" y="4179"/>
                    </a:lnTo>
                    <a:lnTo>
                      <a:pt x="2295" y="4192"/>
                    </a:lnTo>
                    <a:lnTo>
                      <a:pt x="2288" y="4203"/>
                    </a:lnTo>
                    <a:lnTo>
                      <a:pt x="2283" y="4207"/>
                    </a:lnTo>
                    <a:lnTo>
                      <a:pt x="2279" y="4210"/>
                    </a:lnTo>
                    <a:lnTo>
                      <a:pt x="2274" y="4212"/>
                    </a:lnTo>
                    <a:lnTo>
                      <a:pt x="2269" y="4212"/>
                    </a:lnTo>
                    <a:lnTo>
                      <a:pt x="2263" y="4211"/>
                    </a:lnTo>
                    <a:lnTo>
                      <a:pt x="2254" y="4208"/>
                    </a:lnTo>
                    <a:lnTo>
                      <a:pt x="2246" y="4204"/>
                    </a:lnTo>
                    <a:lnTo>
                      <a:pt x="2237" y="4199"/>
                    </a:lnTo>
                    <a:lnTo>
                      <a:pt x="2227" y="4195"/>
                    </a:lnTo>
                    <a:lnTo>
                      <a:pt x="2218" y="4192"/>
                    </a:lnTo>
                    <a:lnTo>
                      <a:pt x="2214" y="4191"/>
                    </a:lnTo>
                    <a:lnTo>
                      <a:pt x="2211" y="4191"/>
                    </a:lnTo>
                    <a:lnTo>
                      <a:pt x="2207" y="4191"/>
                    </a:lnTo>
                    <a:lnTo>
                      <a:pt x="2204" y="4192"/>
                    </a:lnTo>
                    <a:lnTo>
                      <a:pt x="2202" y="4194"/>
                    </a:lnTo>
                    <a:lnTo>
                      <a:pt x="2201" y="4197"/>
                    </a:lnTo>
                    <a:lnTo>
                      <a:pt x="2199" y="4199"/>
                    </a:lnTo>
                    <a:lnTo>
                      <a:pt x="2199" y="4203"/>
                    </a:lnTo>
                    <a:lnTo>
                      <a:pt x="2198" y="4209"/>
                    </a:lnTo>
                    <a:lnTo>
                      <a:pt x="2197" y="4217"/>
                    </a:lnTo>
                    <a:lnTo>
                      <a:pt x="2197" y="4224"/>
                    </a:lnTo>
                    <a:lnTo>
                      <a:pt x="2196" y="4233"/>
                    </a:lnTo>
                    <a:lnTo>
                      <a:pt x="2193" y="4241"/>
                    </a:lnTo>
                    <a:lnTo>
                      <a:pt x="2189" y="4249"/>
                    </a:lnTo>
                    <a:lnTo>
                      <a:pt x="2182" y="4257"/>
                    </a:lnTo>
                    <a:lnTo>
                      <a:pt x="2174" y="4265"/>
                    </a:lnTo>
                    <a:lnTo>
                      <a:pt x="2165" y="4272"/>
                    </a:lnTo>
                    <a:lnTo>
                      <a:pt x="2154" y="4280"/>
                    </a:lnTo>
                    <a:lnTo>
                      <a:pt x="2144" y="4288"/>
                    </a:lnTo>
                    <a:lnTo>
                      <a:pt x="2136" y="4297"/>
                    </a:lnTo>
                    <a:lnTo>
                      <a:pt x="2131" y="4301"/>
                    </a:lnTo>
                    <a:lnTo>
                      <a:pt x="2128" y="4307"/>
                    </a:lnTo>
                    <a:lnTo>
                      <a:pt x="2126" y="4312"/>
                    </a:lnTo>
                    <a:lnTo>
                      <a:pt x="2125" y="4318"/>
                    </a:lnTo>
                    <a:lnTo>
                      <a:pt x="2123" y="4328"/>
                    </a:lnTo>
                    <a:lnTo>
                      <a:pt x="2124" y="4338"/>
                    </a:lnTo>
                    <a:lnTo>
                      <a:pt x="2126" y="4346"/>
                    </a:lnTo>
                    <a:lnTo>
                      <a:pt x="2129" y="4353"/>
                    </a:lnTo>
                    <a:lnTo>
                      <a:pt x="2138" y="4368"/>
                    </a:lnTo>
                    <a:lnTo>
                      <a:pt x="2145" y="4386"/>
                    </a:lnTo>
                    <a:lnTo>
                      <a:pt x="2147" y="4396"/>
                    </a:lnTo>
                    <a:lnTo>
                      <a:pt x="2148" y="4404"/>
                    </a:lnTo>
                    <a:lnTo>
                      <a:pt x="2149" y="4413"/>
                    </a:lnTo>
                    <a:lnTo>
                      <a:pt x="2148" y="4421"/>
                    </a:lnTo>
                    <a:lnTo>
                      <a:pt x="2147" y="4439"/>
                    </a:lnTo>
                    <a:lnTo>
                      <a:pt x="2146" y="4461"/>
                    </a:lnTo>
                    <a:lnTo>
                      <a:pt x="2146" y="4472"/>
                    </a:lnTo>
                    <a:lnTo>
                      <a:pt x="2147" y="4485"/>
                    </a:lnTo>
                    <a:lnTo>
                      <a:pt x="2148" y="4496"/>
                    </a:lnTo>
                    <a:lnTo>
                      <a:pt x="2152" y="4508"/>
                    </a:lnTo>
                    <a:lnTo>
                      <a:pt x="2154" y="4513"/>
                    </a:lnTo>
                    <a:lnTo>
                      <a:pt x="2156" y="4518"/>
                    </a:lnTo>
                    <a:lnTo>
                      <a:pt x="2161" y="4523"/>
                    </a:lnTo>
                    <a:lnTo>
                      <a:pt x="2165" y="4528"/>
                    </a:lnTo>
                    <a:lnTo>
                      <a:pt x="2169" y="4533"/>
                    </a:lnTo>
                    <a:lnTo>
                      <a:pt x="2175" y="4537"/>
                    </a:lnTo>
                    <a:lnTo>
                      <a:pt x="2181" y="4541"/>
                    </a:lnTo>
                    <a:lnTo>
                      <a:pt x="2188" y="4545"/>
                    </a:lnTo>
                    <a:lnTo>
                      <a:pt x="2196" y="4548"/>
                    </a:lnTo>
                    <a:lnTo>
                      <a:pt x="2205" y="4551"/>
                    </a:lnTo>
                    <a:lnTo>
                      <a:pt x="2215" y="4553"/>
                    </a:lnTo>
                    <a:lnTo>
                      <a:pt x="2224" y="4555"/>
                    </a:lnTo>
                    <a:lnTo>
                      <a:pt x="2245" y="4558"/>
                    </a:lnTo>
                    <a:lnTo>
                      <a:pt x="2265" y="4560"/>
                    </a:lnTo>
                    <a:lnTo>
                      <a:pt x="2283" y="4562"/>
                    </a:lnTo>
                    <a:lnTo>
                      <a:pt x="2300" y="4564"/>
                    </a:lnTo>
                    <a:lnTo>
                      <a:pt x="2307" y="4566"/>
                    </a:lnTo>
                    <a:lnTo>
                      <a:pt x="2313" y="4568"/>
                    </a:lnTo>
                    <a:lnTo>
                      <a:pt x="2318" y="4570"/>
                    </a:lnTo>
                    <a:lnTo>
                      <a:pt x="2321" y="4574"/>
                    </a:lnTo>
                    <a:lnTo>
                      <a:pt x="2329" y="4586"/>
                    </a:lnTo>
                    <a:lnTo>
                      <a:pt x="2335" y="4593"/>
                    </a:lnTo>
                    <a:lnTo>
                      <a:pt x="2338" y="4596"/>
                    </a:lnTo>
                    <a:lnTo>
                      <a:pt x="2339" y="4600"/>
                    </a:lnTo>
                    <a:lnTo>
                      <a:pt x="2338" y="4606"/>
                    </a:lnTo>
                    <a:lnTo>
                      <a:pt x="2336" y="4614"/>
                    </a:lnTo>
                    <a:lnTo>
                      <a:pt x="2334" y="4617"/>
                    </a:lnTo>
                    <a:lnTo>
                      <a:pt x="2332" y="4621"/>
                    </a:lnTo>
                    <a:lnTo>
                      <a:pt x="2330" y="4624"/>
                    </a:lnTo>
                    <a:lnTo>
                      <a:pt x="2327" y="4626"/>
                    </a:lnTo>
                    <a:lnTo>
                      <a:pt x="2321" y="4631"/>
                    </a:lnTo>
                    <a:lnTo>
                      <a:pt x="2311" y="4635"/>
                    </a:lnTo>
                    <a:lnTo>
                      <a:pt x="2302" y="4637"/>
                    </a:lnTo>
                    <a:lnTo>
                      <a:pt x="2291" y="4638"/>
                    </a:lnTo>
                    <a:lnTo>
                      <a:pt x="2278" y="4639"/>
                    </a:lnTo>
                    <a:lnTo>
                      <a:pt x="2266" y="4639"/>
                    </a:lnTo>
                    <a:lnTo>
                      <a:pt x="2241" y="4639"/>
                    </a:lnTo>
                    <a:lnTo>
                      <a:pt x="2220" y="4638"/>
                    </a:lnTo>
                    <a:lnTo>
                      <a:pt x="2211" y="4637"/>
                    </a:lnTo>
                    <a:lnTo>
                      <a:pt x="2201" y="4635"/>
                    </a:lnTo>
                    <a:lnTo>
                      <a:pt x="2192" y="4632"/>
                    </a:lnTo>
                    <a:lnTo>
                      <a:pt x="2182" y="4629"/>
                    </a:lnTo>
                    <a:lnTo>
                      <a:pt x="2174" y="4625"/>
                    </a:lnTo>
                    <a:lnTo>
                      <a:pt x="2166" y="4621"/>
                    </a:lnTo>
                    <a:lnTo>
                      <a:pt x="2160" y="4616"/>
                    </a:lnTo>
                    <a:lnTo>
                      <a:pt x="2153" y="4610"/>
                    </a:lnTo>
                    <a:lnTo>
                      <a:pt x="2143" y="4599"/>
                    </a:lnTo>
                    <a:lnTo>
                      <a:pt x="2132" y="4589"/>
                    </a:lnTo>
                    <a:lnTo>
                      <a:pt x="2118" y="4578"/>
                    </a:lnTo>
                    <a:lnTo>
                      <a:pt x="2100" y="4565"/>
                    </a:lnTo>
                    <a:lnTo>
                      <a:pt x="2079" y="4549"/>
                    </a:lnTo>
                    <a:lnTo>
                      <a:pt x="2058" y="4534"/>
                    </a:lnTo>
                    <a:lnTo>
                      <a:pt x="2035" y="4516"/>
                    </a:lnTo>
                    <a:lnTo>
                      <a:pt x="2011" y="4495"/>
                    </a:lnTo>
                    <a:lnTo>
                      <a:pt x="2000" y="4485"/>
                    </a:lnTo>
                    <a:lnTo>
                      <a:pt x="1991" y="4473"/>
                    </a:lnTo>
                    <a:lnTo>
                      <a:pt x="1983" y="4463"/>
                    </a:lnTo>
                    <a:lnTo>
                      <a:pt x="1976" y="4451"/>
                    </a:lnTo>
                    <a:lnTo>
                      <a:pt x="1969" y="4429"/>
                    </a:lnTo>
                    <a:lnTo>
                      <a:pt x="1963" y="4409"/>
                    </a:lnTo>
                    <a:lnTo>
                      <a:pt x="1961" y="4399"/>
                    </a:lnTo>
                    <a:lnTo>
                      <a:pt x="1958" y="4391"/>
                    </a:lnTo>
                    <a:lnTo>
                      <a:pt x="1953" y="4383"/>
                    </a:lnTo>
                    <a:lnTo>
                      <a:pt x="1949" y="4375"/>
                    </a:lnTo>
                    <a:lnTo>
                      <a:pt x="1943" y="4370"/>
                    </a:lnTo>
                    <a:lnTo>
                      <a:pt x="1937" y="4366"/>
                    </a:lnTo>
                    <a:lnTo>
                      <a:pt x="1930" y="4364"/>
                    </a:lnTo>
                    <a:lnTo>
                      <a:pt x="1923" y="4361"/>
                    </a:lnTo>
                    <a:lnTo>
                      <a:pt x="1916" y="4359"/>
                    </a:lnTo>
                    <a:lnTo>
                      <a:pt x="1910" y="4356"/>
                    </a:lnTo>
                    <a:lnTo>
                      <a:pt x="1907" y="4353"/>
                    </a:lnTo>
                    <a:lnTo>
                      <a:pt x="1904" y="4350"/>
                    </a:lnTo>
                    <a:lnTo>
                      <a:pt x="1901" y="4348"/>
                    </a:lnTo>
                    <a:lnTo>
                      <a:pt x="1899" y="4344"/>
                    </a:lnTo>
                    <a:lnTo>
                      <a:pt x="1898" y="4341"/>
                    </a:lnTo>
                    <a:lnTo>
                      <a:pt x="1897" y="4337"/>
                    </a:lnTo>
                    <a:lnTo>
                      <a:pt x="1897" y="4332"/>
                    </a:lnTo>
                    <a:lnTo>
                      <a:pt x="1897" y="4327"/>
                    </a:lnTo>
                    <a:lnTo>
                      <a:pt x="1899" y="4318"/>
                    </a:lnTo>
                    <a:lnTo>
                      <a:pt x="1901" y="4308"/>
                    </a:lnTo>
                    <a:lnTo>
                      <a:pt x="1905" y="4298"/>
                    </a:lnTo>
                    <a:lnTo>
                      <a:pt x="1908" y="4289"/>
                    </a:lnTo>
                    <a:lnTo>
                      <a:pt x="1909" y="4281"/>
                    </a:lnTo>
                    <a:lnTo>
                      <a:pt x="1909" y="4272"/>
                    </a:lnTo>
                    <a:lnTo>
                      <a:pt x="1905" y="4265"/>
                    </a:lnTo>
                    <a:lnTo>
                      <a:pt x="1898" y="4255"/>
                    </a:lnTo>
                    <a:lnTo>
                      <a:pt x="1890" y="4243"/>
                    </a:lnTo>
                    <a:lnTo>
                      <a:pt x="1881" y="4232"/>
                    </a:lnTo>
                    <a:lnTo>
                      <a:pt x="1871" y="4219"/>
                    </a:lnTo>
                    <a:lnTo>
                      <a:pt x="1863" y="4208"/>
                    </a:lnTo>
                    <a:lnTo>
                      <a:pt x="1856" y="4197"/>
                    </a:lnTo>
                    <a:lnTo>
                      <a:pt x="1852" y="4188"/>
                    </a:lnTo>
                    <a:lnTo>
                      <a:pt x="1849" y="4179"/>
                    </a:lnTo>
                    <a:lnTo>
                      <a:pt x="1849" y="4168"/>
                    </a:lnTo>
                    <a:lnTo>
                      <a:pt x="1849" y="4157"/>
                    </a:lnTo>
                    <a:lnTo>
                      <a:pt x="1849" y="4144"/>
                    </a:lnTo>
                    <a:lnTo>
                      <a:pt x="1850" y="4133"/>
                    </a:lnTo>
                    <a:lnTo>
                      <a:pt x="1849" y="4122"/>
                    </a:lnTo>
                    <a:lnTo>
                      <a:pt x="1848" y="4114"/>
                    </a:lnTo>
                    <a:lnTo>
                      <a:pt x="1846" y="4109"/>
                    </a:lnTo>
                    <a:lnTo>
                      <a:pt x="1838" y="4102"/>
                    </a:lnTo>
                    <a:lnTo>
                      <a:pt x="1830" y="4091"/>
                    </a:lnTo>
                    <a:lnTo>
                      <a:pt x="1825" y="4084"/>
                    </a:lnTo>
                    <a:lnTo>
                      <a:pt x="1822" y="4073"/>
                    </a:lnTo>
                    <a:lnTo>
                      <a:pt x="1820" y="4062"/>
                    </a:lnTo>
                    <a:lnTo>
                      <a:pt x="1818" y="4046"/>
                    </a:lnTo>
                    <a:lnTo>
                      <a:pt x="1818" y="4028"/>
                    </a:lnTo>
                    <a:lnTo>
                      <a:pt x="1820" y="4005"/>
                    </a:lnTo>
                    <a:lnTo>
                      <a:pt x="1822" y="3980"/>
                    </a:lnTo>
                    <a:lnTo>
                      <a:pt x="1824" y="3954"/>
                    </a:lnTo>
                    <a:lnTo>
                      <a:pt x="1827" y="3928"/>
                    </a:lnTo>
                    <a:lnTo>
                      <a:pt x="1827" y="3905"/>
                    </a:lnTo>
                    <a:lnTo>
                      <a:pt x="1827" y="3894"/>
                    </a:lnTo>
                    <a:lnTo>
                      <a:pt x="1825" y="3886"/>
                    </a:lnTo>
                    <a:lnTo>
                      <a:pt x="1824" y="3878"/>
                    </a:lnTo>
                    <a:lnTo>
                      <a:pt x="1822" y="3871"/>
                    </a:lnTo>
                    <a:lnTo>
                      <a:pt x="1815" y="3853"/>
                    </a:lnTo>
                    <a:lnTo>
                      <a:pt x="1807" y="3822"/>
                    </a:lnTo>
                    <a:lnTo>
                      <a:pt x="1796" y="3780"/>
                    </a:lnTo>
                    <a:lnTo>
                      <a:pt x="1786" y="3734"/>
                    </a:lnTo>
                    <a:lnTo>
                      <a:pt x="1776" y="3686"/>
                    </a:lnTo>
                    <a:lnTo>
                      <a:pt x="1766" y="3640"/>
                    </a:lnTo>
                    <a:lnTo>
                      <a:pt x="1760" y="3602"/>
                    </a:lnTo>
                    <a:lnTo>
                      <a:pt x="1757" y="3573"/>
                    </a:lnTo>
                    <a:lnTo>
                      <a:pt x="1756" y="3534"/>
                    </a:lnTo>
                    <a:lnTo>
                      <a:pt x="1756" y="3507"/>
                    </a:lnTo>
                    <a:lnTo>
                      <a:pt x="1756" y="3497"/>
                    </a:lnTo>
                    <a:lnTo>
                      <a:pt x="1755" y="3487"/>
                    </a:lnTo>
                    <a:lnTo>
                      <a:pt x="1753" y="3478"/>
                    </a:lnTo>
                    <a:lnTo>
                      <a:pt x="1748" y="3470"/>
                    </a:lnTo>
                    <a:lnTo>
                      <a:pt x="1742" y="3459"/>
                    </a:lnTo>
                    <a:lnTo>
                      <a:pt x="1734" y="3445"/>
                    </a:lnTo>
                    <a:lnTo>
                      <a:pt x="1723" y="3429"/>
                    </a:lnTo>
                    <a:lnTo>
                      <a:pt x="1711" y="3412"/>
                    </a:lnTo>
                    <a:lnTo>
                      <a:pt x="1699" y="3397"/>
                    </a:lnTo>
                    <a:lnTo>
                      <a:pt x="1686" y="3383"/>
                    </a:lnTo>
                    <a:lnTo>
                      <a:pt x="1681" y="3378"/>
                    </a:lnTo>
                    <a:lnTo>
                      <a:pt x="1675" y="3374"/>
                    </a:lnTo>
                    <a:lnTo>
                      <a:pt x="1669" y="3371"/>
                    </a:lnTo>
                    <a:lnTo>
                      <a:pt x="1665" y="3370"/>
                    </a:lnTo>
                    <a:lnTo>
                      <a:pt x="1646" y="3372"/>
                    </a:lnTo>
                    <a:lnTo>
                      <a:pt x="1626" y="3374"/>
                    </a:lnTo>
                    <a:lnTo>
                      <a:pt x="1619" y="3373"/>
                    </a:lnTo>
                    <a:lnTo>
                      <a:pt x="1613" y="3371"/>
                    </a:lnTo>
                    <a:lnTo>
                      <a:pt x="1607" y="3368"/>
                    </a:lnTo>
                    <a:lnTo>
                      <a:pt x="1601" y="3363"/>
                    </a:lnTo>
                    <a:lnTo>
                      <a:pt x="1593" y="3357"/>
                    </a:lnTo>
                    <a:lnTo>
                      <a:pt x="1585" y="3350"/>
                    </a:lnTo>
                    <a:lnTo>
                      <a:pt x="1577" y="3341"/>
                    </a:lnTo>
                    <a:lnTo>
                      <a:pt x="1568" y="3329"/>
                    </a:lnTo>
                    <a:lnTo>
                      <a:pt x="1560" y="3318"/>
                    </a:lnTo>
                    <a:lnTo>
                      <a:pt x="1554" y="3306"/>
                    </a:lnTo>
                    <a:lnTo>
                      <a:pt x="1548" y="3296"/>
                    </a:lnTo>
                    <a:lnTo>
                      <a:pt x="1543" y="3286"/>
                    </a:lnTo>
                    <a:lnTo>
                      <a:pt x="1540" y="3277"/>
                    </a:lnTo>
                    <a:lnTo>
                      <a:pt x="1538" y="3269"/>
                    </a:lnTo>
                    <a:lnTo>
                      <a:pt x="1536" y="3260"/>
                    </a:lnTo>
                    <a:lnTo>
                      <a:pt x="1535" y="3253"/>
                    </a:lnTo>
                    <a:lnTo>
                      <a:pt x="1535" y="3228"/>
                    </a:lnTo>
                    <a:lnTo>
                      <a:pt x="1535" y="3205"/>
                    </a:lnTo>
                    <a:lnTo>
                      <a:pt x="1532" y="3194"/>
                    </a:lnTo>
                    <a:lnTo>
                      <a:pt x="1526" y="3179"/>
                    </a:lnTo>
                    <a:lnTo>
                      <a:pt x="1517" y="3165"/>
                    </a:lnTo>
                    <a:lnTo>
                      <a:pt x="1507" y="3148"/>
                    </a:lnTo>
                    <a:lnTo>
                      <a:pt x="1496" y="3132"/>
                    </a:lnTo>
                    <a:lnTo>
                      <a:pt x="1483" y="3117"/>
                    </a:lnTo>
                    <a:lnTo>
                      <a:pt x="1471" y="3102"/>
                    </a:lnTo>
                    <a:lnTo>
                      <a:pt x="1459" y="3090"/>
                    </a:lnTo>
                    <a:lnTo>
                      <a:pt x="1447" y="3077"/>
                    </a:lnTo>
                    <a:lnTo>
                      <a:pt x="1434" y="3063"/>
                    </a:lnTo>
                    <a:lnTo>
                      <a:pt x="1422" y="3047"/>
                    </a:lnTo>
                    <a:lnTo>
                      <a:pt x="1409" y="3030"/>
                    </a:lnTo>
                    <a:lnTo>
                      <a:pt x="1397" y="3014"/>
                    </a:lnTo>
                    <a:lnTo>
                      <a:pt x="1385" y="2997"/>
                    </a:lnTo>
                    <a:lnTo>
                      <a:pt x="1375" y="2980"/>
                    </a:lnTo>
                    <a:lnTo>
                      <a:pt x="1367" y="2966"/>
                    </a:lnTo>
                    <a:lnTo>
                      <a:pt x="1362" y="2957"/>
                    </a:lnTo>
                    <a:lnTo>
                      <a:pt x="1359" y="2946"/>
                    </a:lnTo>
                    <a:lnTo>
                      <a:pt x="1357" y="2933"/>
                    </a:lnTo>
                    <a:lnTo>
                      <a:pt x="1355" y="2918"/>
                    </a:lnTo>
                    <a:lnTo>
                      <a:pt x="1353" y="2884"/>
                    </a:lnTo>
                    <a:lnTo>
                      <a:pt x="1353" y="2847"/>
                    </a:lnTo>
                    <a:lnTo>
                      <a:pt x="1353" y="2811"/>
                    </a:lnTo>
                    <a:lnTo>
                      <a:pt x="1355" y="2777"/>
                    </a:lnTo>
                    <a:lnTo>
                      <a:pt x="1356" y="2751"/>
                    </a:lnTo>
                    <a:lnTo>
                      <a:pt x="1358" y="2734"/>
                    </a:lnTo>
                    <a:lnTo>
                      <a:pt x="1359" y="2728"/>
                    </a:lnTo>
                    <a:lnTo>
                      <a:pt x="1361" y="2722"/>
                    </a:lnTo>
                    <a:lnTo>
                      <a:pt x="1364" y="2716"/>
                    </a:lnTo>
                    <a:lnTo>
                      <a:pt x="1369" y="2710"/>
                    </a:lnTo>
                    <a:lnTo>
                      <a:pt x="1379" y="2698"/>
                    </a:lnTo>
                    <a:lnTo>
                      <a:pt x="1390" y="2686"/>
                    </a:lnTo>
                    <a:lnTo>
                      <a:pt x="1402" y="2675"/>
                    </a:lnTo>
                    <a:lnTo>
                      <a:pt x="1411" y="2665"/>
                    </a:lnTo>
                    <a:lnTo>
                      <a:pt x="1415" y="2661"/>
                    </a:lnTo>
                    <a:lnTo>
                      <a:pt x="1419" y="2657"/>
                    </a:lnTo>
                    <a:lnTo>
                      <a:pt x="1421" y="2654"/>
                    </a:lnTo>
                    <a:lnTo>
                      <a:pt x="1422" y="2650"/>
                    </a:lnTo>
                    <a:lnTo>
                      <a:pt x="1424" y="2626"/>
                    </a:lnTo>
                    <a:lnTo>
                      <a:pt x="1427" y="2585"/>
                    </a:lnTo>
                    <a:lnTo>
                      <a:pt x="1428" y="2561"/>
                    </a:lnTo>
                    <a:lnTo>
                      <a:pt x="1428" y="2539"/>
                    </a:lnTo>
                    <a:lnTo>
                      <a:pt x="1427" y="2529"/>
                    </a:lnTo>
                    <a:lnTo>
                      <a:pt x="1426" y="2519"/>
                    </a:lnTo>
                    <a:lnTo>
                      <a:pt x="1424" y="2511"/>
                    </a:lnTo>
                    <a:lnTo>
                      <a:pt x="1422" y="2505"/>
                    </a:lnTo>
                    <a:lnTo>
                      <a:pt x="1419" y="2501"/>
                    </a:lnTo>
                    <a:lnTo>
                      <a:pt x="1414" y="2496"/>
                    </a:lnTo>
                    <a:lnTo>
                      <a:pt x="1408" y="2493"/>
                    </a:lnTo>
                    <a:lnTo>
                      <a:pt x="1402" y="2491"/>
                    </a:lnTo>
                    <a:lnTo>
                      <a:pt x="1386" y="2486"/>
                    </a:lnTo>
                    <a:lnTo>
                      <a:pt x="1369" y="2482"/>
                    </a:lnTo>
                    <a:lnTo>
                      <a:pt x="1351" y="2478"/>
                    </a:lnTo>
                    <a:lnTo>
                      <a:pt x="1334" y="2473"/>
                    </a:lnTo>
                    <a:lnTo>
                      <a:pt x="1328" y="2472"/>
                    </a:lnTo>
                    <a:lnTo>
                      <a:pt x="1322" y="2469"/>
                    </a:lnTo>
                    <a:lnTo>
                      <a:pt x="1317" y="2467"/>
                    </a:lnTo>
                    <a:lnTo>
                      <a:pt x="1312" y="2465"/>
                    </a:lnTo>
                    <a:lnTo>
                      <a:pt x="1306" y="2458"/>
                    </a:lnTo>
                    <a:lnTo>
                      <a:pt x="1297" y="2446"/>
                    </a:lnTo>
                    <a:lnTo>
                      <a:pt x="1286" y="2433"/>
                    </a:lnTo>
                    <a:lnTo>
                      <a:pt x="1276" y="2417"/>
                    </a:lnTo>
                    <a:lnTo>
                      <a:pt x="1255" y="2386"/>
                    </a:lnTo>
                    <a:lnTo>
                      <a:pt x="1241" y="2363"/>
                    </a:lnTo>
                    <a:lnTo>
                      <a:pt x="1231" y="2345"/>
                    </a:lnTo>
                    <a:lnTo>
                      <a:pt x="1223" y="2330"/>
                    </a:lnTo>
                    <a:lnTo>
                      <a:pt x="1218" y="2324"/>
                    </a:lnTo>
                    <a:lnTo>
                      <a:pt x="1214" y="2319"/>
                    </a:lnTo>
                    <a:lnTo>
                      <a:pt x="1211" y="2318"/>
                    </a:lnTo>
                    <a:lnTo>
                      <a:pt x="1208" y="2317"/>
                    </a:lnTo>
                    <a:lnTo>
                      <a:pt x="1206" y="2318"/>
                    </a:lnTo>
                    <a:lnTo>
                      <a:pt x="1203" y="2319"/>
                    </a:lnTo>
                    <a:lnTo>
                      <a:pt x="1194" y="2327"/>
                    </a:lnTo>
                    <a:lnTo>
                      <a:pt x="1185" y="2335"/>
                    </a:lnTo>
                    <a:lnTo>
                      <a:pt x="1181" y="2338"/>
                    </a:lnTo>
                    <a:lnTo>
                      <a:pt x="1177" y="2339"/>
                    </a:lnTo>
                    <a:lnTo>
                      <a:pt x="1175" y="2338"/>
                    </a:lnTo>
                    <a:lnTo>
                      <a:pt x="1172" y="2337"/>
                    </a:lnTo>
                    <a:lnTo>
                      <a:pt x="1170" y="2336"/>
                    </a:lnTo>
                    <a:lnTo>
                      <a:pt x="1168" y="2333"/>
                    </a:lnTo>
                    <a:lnTo>
                      <a:pt x="1165" y="2330"/>
                    </a:lnTo>
                    <a:lnTo>
                      <a:pt x="1164" y="2325"/>
                    </a:lnTo>
                    <a:lnTo>
                      <a:pt x="1162" y="2319"/>
                    </a:lnTo>
                    <a:lnTo>
                      <a:pt x="1160" y="2313"/>
                    </a:lnTo>
                    <a:lnTo>
                      <a:pt x="1159" y="2299"/>
                    </a:lnTo>
                    <a:lnTo>
                      <a:pt x="1159" y="2283"/>
                    </a:lnTo>
                    <a:lnTo>
                      <a:pt x="1159" y="2268"/>
                    </a:lnTo>
                    <a:lnTo>
                      <a:pt x="1158" y="2256"/>
                    </a:lnTo>
                    <a:lnTo>
                      <a:pt x="1157" y="2250"/>
                    </a:lnTo>
                    <a:lnTo>
                      <a:pt x="1156" y="2245"/>
                    </a:lnTo>
                    <a:lnTo>
                      <a:pt x="1154" y="2241"/>
                    </a:lnTo>
                    <a:lnTo>
                      <a:pt x="1153" y="2239"/>
                    </a:lnTo>
                    <a:lnTo>
                      <a:pt x="1150" y="2238"/>
                    </a:lnTo>
                    <a:lnTo>
                      <a:pt x="1147" y="2237"/>
                    </a:lnTo>
                    <a:lnTo>
                      <a:pt x="1144" y="2237"/>
                    </a:lnTo>
                    <a:lnTo>
                      <a:pt x="1141" y="2237"/>
                    </a:lnTo>
                    <a:lnTo>
                      <a:pt x="1133" y="2238"/>
                    </a:lnTo>
                    <a:lnTo>
                      <a:pt x="1125" y="2239"/>
                    </a:lnTo>
                    <a:lnTo>
                      <a:pt x="1117" y="2240"/>
                    </a:lnTo>
                    <a:lnTo>
                      <a:pt x="1107" y="2240"/>
                    </a:lnTo>
                    <a:lnTo>
                      <a:pt x="1103" y="2239"/>
                    </a:lnTo>
                    <a:lnTo>
                      <a:pt x="1099" y="2238"/>
                    </a:lnTo>
                    <a:lnTo>
                      <a:pt x="1095" y="2235"/>
                    </a:lnTo>
                    <a:lnTo>
                      <a:pt x="1091" y="2232"/>
                    </a:lnTo>
                    <a:lnTo>
                      <a:pt x="1088" y="2229"/>
                    </a:lnTo>
                    <a:lnTo>
                      <a:pt x="1086" y="2225"/>
                    </a:lnTo>
                    <a:lnTo>
                      <a:pt x="1083" y="2220"/>
                    </a:lnTo>
                    <a:lnTo>
                      <a:pt x="1082" y="2217"/>
                    </a:lnTo>
                    <a:lnTo>
                      <a:pt x="1081" y="2209"/>
                    </a:lnTo>
                    <a:lnTo>
                      <a:pt x="1080" y="2203"/>
                    </a:lnTo>
                    <a:lnTo>
                      <a:pt x="1080" y="2197"/>
                    </a:lnTo>
                    <a:lnTo>
                      <a:pt x="1079" y="2191"/>
                    </a:lnTo>
                    <a:lnTo>
                      <a:pt x="1078" y="2189"/>
                    </a:lnTo>
                    <a:lnTo>
                      <a:pt x="1076" y="2187"/>
                    </a:lnTo>
                    <a:lnTo>
                      <a:pt x="1074" y="2186"/>
                    </a:lnTo>
                    <a:lnTo>
                      <a:pt x="1071" y="2186"/>
                    </a:lnTo>
                    <a:lnTo>
                      <a:pt x="1063" y="2186"/>
                    </a:lnTo>
                    <a:lnTo>
                      <a:pt x="1052" y="2187"/>
                    </a:lnTo>
                    <a:lnTo>
                      <a:pt x="1040" y="2189"/>
                    </a:lnTo>
                    <a:lnTo>
                      <a:pt x="1028" y="2191"/>
                    </a:lnTo>
                    <a:lnTo>
                      <a:pt x="1017" y="2193"/>
                    </a:lnTo>
                    <a:lnTo>
                      <a:pt x="1007" y="2194"/>
                    </a:lnTo>
                    <a:lnTo>
                      <a:pt x="1000" y="2195"/>
                    </a:lnTo>
                    <a:lnTo>
                      <a:pt x="996" y="2193"/>
                    </a:lnTo>
                    <a:lnTo>
                      <a:pt x="995" y="2189"/>
                    </a:lnTo>
                    <a:lnTo>
                      <a:pt x="993" y="2182"/>
                    </a:lnTo>
                    <a:lnTo>
                      <a:pt x="992" y="2172"/>
                    </a:lnTo>
                    <a:lnTo>
                      <a:pt x="991" y="2160"/>
                    </a:lnTo>
                    <a:lnTo>
                      <a:pt x="990" y="2149"/>
                    </a:lnTo>
                    <a:lnTo>
                      <a:pt x="989" y="2138"/>
                    </a:lnTo>
                    <a:lnTo>
                      <a:pt x="987" y="2130"/>
                    </a:lnTo>
                    <a:lnTo>
                      <a:pt x="984" y="2125"/>
                    </a:lnTo>
                    <a:lnTo>
                      <a:pt x="981" y="2123"/>
                    </a:lnTo>
                    <a:lnTo>
                      <a:pt x="978" y="2123"/>
                    </a:lnTo>
                    <a:lnTo>
                      <a:pt x="975" y="2123"/>
                    </a:lnTo>
                    <a:lnTo>
                      <a:pt x="971" y="2123"/>
                    </a:lnTo>
                    <a:lnTo>
                      <a:pt x="961" y="2126"/>
                    </a:lnTo>
                    <a:lnTo>
                      <a:pt x="948" y="2129"/>
                    </a:lnTo>
                    <a:lnTo>
                      <a:pt x="935" y="2132"/>
                    </a:lnTo>
                    <a:lnTo>
                      <a:pt x="921" y="2135"/>
                    </a:lnTo>
                    <a:lnTo>
                      <a:pt x="907" y="2137"/>
                    </a:lnTo>
                    <a:lnTo>
                      <a:pt x="892" y="2137"/>
                    </a:lnTo>
                    <a:lnTo>
                      <a:pt x="886" y="2136"/>
                    </a:lnTo>
                    <a:lnTo>
                      <a:pt x="879" y="2135"/>
                    </a:lnTo>
                    <a:lnTo>
                      <a:pt x="873" y="2133"/>
                    </a:lnTo>
                    <a:lnTo>
                      <a:pt x="867" y="2130"/>
                    </a:lnTo>
                    <a:lnTo>
                      <a:pt x="856" y="2124"/>
                    </a:lnTo>
                    <a:lnTo>
                      <a:pt x="846" y="2117"/>
                    </a:lnTo>
                    <a:lnTo>
                      <a:pt x="831" y="2104"/>
                    </a:lnTo>
                    <a:lnTo>
                      <a:pt x="820" y="2096"/>
                    </a:lnTo>
                    <a:lnTo>
                      <a:pt x="814" y="2095"/>
                    </a:lnTo>
                    <a:lnTo>
                      <a:pt x="806" y="2093"/>
                    </a:lnTo>
                    <a:lnTo>
                      <a:pt x="795" y="2095"/>
                    </a:lnTo>
                    <a:lnTo>
                      <a:pt x="784" y="2096"/>
                    </a:lnTo>
                    <a:lnTo>
                      <a:pt x="771" y="2098"/>
                    </a:lnTo>
                    <a:lnTo>
                      <a:pt x="759" y="2098"/>
                    </a:lnTo>
                    <a:lnTo>
                      <a:pt x="746" y="2098"/>
                    </a:lnTo>
                    <a:lnTo>
                      <a:pt x="735" y="2097"/>
                    </a:lnTo>
                    <a:lnTo>
                      <a:pt x="730" y="2095"/>
                    </a:lnTo>
                    <a:lnTo>
                      <a:pt x="724" y="2092"/>
                    </a:lnTo>
                    <a:lnTo>
                      <a:pt x="718" y="2089"/>
                    </a:lnTo>
                    <a:lnTo>
                      <a:pt x="713" y="2085"/>
                    </a:lnTo>
                    <a:lnTo>
                      <a:pt x="700" y="2075"/>
                    </a:lnTo>
                    <a:lnTo>
                      <a:pt x="688" y="2063"/>
                    </a:lnTo>
                    <a:lnTo>
                      <a:pt x="677" y="2051"/>
                    </a:lnTo>
                    <a:lnTo>
                      <a:pt x="667" y="2037"/>
                    </a:lnTo>
                    <a:lnTo>
                      <a:pt x="659" y="2025"/>
                    </a:lnTo>
                    <a:lnTo>
                      <a:pt x="654" y="2013"/>
                    </a:lnTo>
                    <a:lnTo>
                      <a:pt x="651" y="2000"/>
                    </a:lnTo>
                    <a:lnTo>
                      <a:pt x="648" y="1980"/>
                    </a:lnTo>
                    <a:lnTo>
                      <a:pt x="646" y="1958"/>
                    </a:lnTo>
                    <a:lnTo>
                      <a:pt x="646" y="1934"/>
                    </a:lnTo>
                    <a:lnTo>
                      <a:pt x="645" y="1890"/>
                    </a:lnTo>
                    <a:lnTo>
                      <a:pt x="643" y="1862"/>
                    </a:lnTo>
                    <a:lnTo>
                      <a:pt x="639" y="1850"/>
                    </a:lnTo>
                    <a:lnTo>
                      <a:pt x="629" y="1829"/>
                    </a:lnTo>
                    <a:lnTo>
                      <a:pt x="614" y="1802"/>
                    </a:lnTo>
                    <a:lnTo>
                      <a:pt x="597" y="1774"/>
                    </a:lnTo>
                    <a:lnTo>
                      <a:pt x="589" y="1760"/>
                    </a:lnTo>
                    <a:lnTo>
                      <a:pt x="581" y="1747"/>
                    </a:lnTo>
                    <a:lnTo>
                      <a:pt x="572" y="1735"/>
                    </a:lnTo>
                    <a:lnTo>
                      <a:pt x="564" y="1726"/>
                    </a:lnTo>
                    <a:lnTo>
                      <a:pt x="557" y="1718"/>
                    </a:lnTo>
                    <a:lnTo>
                      <a:pt x="551" y="1712"/>
                    </a:lnTo>
                    <a:lnTo>
                      <a:pt x="547" y="1711"/>
                    </a:lnTo>
                    <a:lnTo>
                      <a:pt x="544" y="1710"/>
                    </a:lnTo>
                    <a:lnTo>
                      <a:pt x="542" y="1710"/>
                    </a:lnTo>
                    <a:lnTo>
                      <a:pt x="540" y="1711"/>
                    </a:lnTo>
                    <a:lnTo>
                      <a:pt x="538" y="1714"/>
                    </a:lnTo>
                    <a:lnTo>
                      <a:pt x="537" y="1717"/>
                    </a:lnTo>
                    <a:lnTo>
                      <a:pt x="536" y="1719"/>
                    </a:lnTo>
                    <a:lnTo>
                      <a:pt x="536" y="1722"/>
                    </a:lnTo>
                    <a:lnTo>
                      <a:pt x="536" y="1730"/>
                    </a:lnTo>
                    <a:lnTo>
                      <a:pt x="537" y="1740"/>
                    </a:lnTo>
                    <a:lnTo>
                      <a:pt x="541" y="1760"/>
                    </a:lnTo>
                    <a:lnTo>
                      <a:pt x="549" y="1783"/>
                    </a:lnTo>
                    <a:lnTo>
                      <a:pt x="556" y="1806"/>
                    </a:lnTo>
                    <a:lnTo>
                      <a:pt x="563" y="1827"/>
                    </a:lnTo>
                    <a:lnTo>
                      <a:pt x="568" y="1844"/>
                    </a:lnTo>
                    <a:lnTo>
                      <a:pt x="569" y="1853"/>
                    </a:lnTo>
                    <a:lnTo>
                      <a:pt x="569" y="1856"/>
                    </a:lnTo>
                    <a:lnTo>
                      <a:pt x="567" y="1858"/>
                    </a:lnTo>
                    <a:lnTo>
                      <a:pt x="565" y="1861"/>
                    </a:lnTo>
                    <a:lnTo>
                      <a:pt x="561" y="1862"/>
                    </a:lnTo>
                    <a:lnTo>
                      <a:pt x="558" y="1863"/>
                    </a:lnTo>
                    <a:lnTo>
                      <a:pt x="553" y="1862"/>
                    </a:lnTo>
                    <a:lnTo>
                      <a:pt x="547" y="1860"/>
                    </a:lnTo>
                    <a:lnTo>
                      <a:pt x="541" y="1855"/>
                    </a:lnTo>
                    <a:lnTo>
                      <a:pt x="530" y="1843"/>
                    </a:lnTo>
                    <a:lnTo>
                      <a:pt x="518" y="1828"/>
                    </a:lnTo>
                    <a:lnTo>
                      <a:pt x="507" y="1811"/>
                    </a:lnTo>
                    <a:lnTo>
                      <a:pt x="495" y="1794"/>
                    </a:lnTo>
                    <a:lnTo>
                      <a:pt x="485" y="1776"/>
                    </a:lnTo>
                    <a:lnTo>
                      <a:pt x="476" y="1759"/>
                    </a:lnTo>
                    <a:lnTo>
                      <a:pt x="469" y="1746"/>
                    </a:lnTo>
                    <a:lnTo>
                      <a:pt x="465" y="1735"/>
                    </a:lnTo>
                    <a:lnTo>
                      <a:pt x="455" y="1709"/>
                    </a:lnTo>
                    <a:lnTo>
                      <a:pt x="444" y="1687"/>
                    </a:lnTo>
                    <a:lnTo>
                      <a:pt x="439" y="1676"/>
                    </a:lnTo>
                    <a:lnTo>
                      <a:pt x="436" y="1666"/>
                    </a:lnTo>
                    <a:lnTo>
                      <a:pt x="433" y="1655"/>
                    </a:lnTo>
                    <a:lnTo>
                      <a:pt x="433" y="1644"/>
                    </a:lnTo>
                    <a:lnTo>
                      <a:pt x="435" y="1610"/>
                    </a:lnTo>
                    <a:lnTo>
                      <a:pt x="439" y="1569"/>
                    </a:lnTo>
                    <a:lnTo>
                      <a:pt x="441" y="1548"/>
                    </a:lnTo>
                    <a:lnTo>
                      <a:pt x="441" y="1530"/>
                    </a:lnTo>
                    <a:lnTo>
                      <a:pt x="440" y="1523"/>
                    </a:lnTo>
                    <a:lnTo>
                      <a:pt x="440" y="1516"/>
                    </a:lnTo>
                    <a:lnTo>
                      <a:pt x="438" y="1512"/>
                    </a:lnTo>
                    <a:lnTo>
                      <a:pt x="436" y="1508"/>
                    </a:lnTo>
                    <a:lnTo>
                      <a:pt x="422" y="1497"/>
                    </a:lnTo>
                    <a:lnTo>
                      <a:pt x="402" y="1481"/>
                    </a:lnTo>
                    <a:lnTo>
                      <a:pt x="397" y="1476"/>
                    </a:lnTo>
                    <a:lnTo>
                      <a:pt x="391" y="1470"/>
                    </a:lnTo>
                    <a:lnTo>
                      <a:pt x="387" y="1463"/>
                    </a:lnTo>
                    <a:lnTo>
                      <a:pt x="382" y="1455"/>
                    </a:lnTo>
                    <a:lnTo>
                      <a:pt x="379" y="1447"/>
                    </a:lnTo>
                    <a:lnTo>
                      <a:pt x="376" y="1438"/>
                    </a:lnTo>
                    <a:lnTo>
                      <a:pt x="373" y="1427"/>
                    </a:lnTo>
                    <a:lnTo>
                      <a:pt x="371" y="1415"/>
                    </a:lnTo>
                    <a:lnTo>
                      <a:pt x="371" y="1402"/>
                    </a:lnTo>
                    <a:lnTo>
                      <a:pt x="370" y="1389"/>
                    </a:lnTo>
                    <a:lnTo>
                      <a:pt x="371" y="1373"/>
                    </a:lnTo>
                    <a:lnTo>
                      <a:pt x="372" y="1357"/>
                    </a:lnTo>
                    <a:lnTo>
                      <a:pt x="376" y="1324"/>
                    </a:lnTo>
                    <a:lnTo>
                      <a:pt x="382" y="1290"/>
                    </a:lnTo>
                    <a:lnTo>
                      <a:pt x="388" y="1258"/>
                    </a:lnTo>
                    <a:lnTo>
                      <a:pt x="396" y="1227"/>
                    </a:lnTo>
                    <a:lnTo>
                      <a:pt x="404" y="1202"/>
                    </a:lnTo>
                    <a:lnTo>
                      <a:pt x="410" y="1184"/>
                    </a:lnTo>
                    <a:lnTo>
                      <a:pt x="418" y="1169"/>
                    </a:lnTo>
                    <a:lnTo>
                      <a:pt x="429" y="1156"/>
                    </a:lnTo>
                    <a:lnTo>
                      <a:pt x="439" y="1142"/>
                    </a:lnTo>
                    <a:lnTo>
                      <a:pt x="451" y="1130"/>
                    </a:lnTo>
                    <a:lnTo>
                      <a:pt x="461" y="1118"/>
                    </a:lnTo>
                    <a:lnTo>
                      <a:pt x="470" y="1108"/>
                    </a:lnTo>
                    <a:lnTo>
                      <a:pt x="474" y="1102"/>
                    </a:lnTo>
                    <a:lnTo>
                      <a:pt x="477" y="1097"/>
                    </a:lnTo>
                    <a:lnTo>
                      <a:pt x="479" y="1093"/>
                    </a:lnTo>
                    <a:lnTo>
                      <a:pt x="480" y="1089"/>
                    </a:lnTo>
                    <a:lnTo>
                      <a:pt x="481" y="1068"/>
                    </a:lnTo>
                    <a:lnTo>
                      <a:pt x="482" y="1045"/>
                    </a:lnTo>
                    <a:lnTo>
                      <a:pt x="481" y="1035"/>
                    </a:lnTo>
                    <a:lnTo>
                      <a:pt x="479" y="1025"/>
                    </a:lnTo>
                    <a:lnTo>
                      <a:pt x="478" y="1021"/>
                    </a:lnTo>
                    <a:lnTo>
                      <a:pt x="476" y="1017"/>
                    </a:lnTo>
                    <a:lnTo>
                      <a:pt x="474" y="1014"/>
                    </a:lnTo>
                    <a:lnTo>
                      <a:pt x="472" y="1012"/>
                    </a:lnTo>
                    <a:lnTo>
                      <a:pt x="466" y="1008"/>
                    </a:lnTo>
                    <a:lnTo>
                      <a:pt x="462" y="1000"/>
                    </a:lnTo>
                    <a:lnTo>
                      <a:pt x="458" y="993"/>
                    </a:lnTo>
                    <a:lnTo>
                      <a:pt x="455" y="983"/>
                    </a:lnTo>
                    <a:lnTo>
                      <a:pt x="448" y="960"/>
                    </a:lnTo>
                    <a:lnTo>
                      <a:pt x="436" y="933"/>
                    </a:lnTo>
                    <a:lnTo>
                      <a:pt x="433" y="927"/>
                    </a:lnTo>
                    <a:lnTo>
                      <a:pt x="428" y="920"/>
                    </a:lnTo>
                    <a:lnTo>
                      <a:pt x="424" y="916"/>
                    </a:lnTo>
                    <a:lnTo>
                      <a:pt x="417" y="911"/>
                    </a:lnTo>
                    <a:lnTo>
                      <a:pt x="406" y="905"/>
                    </a:lnTo>
                    <a:lnTo>
                      <a:pt x="392" y="899"/>
                    </a:lnTo>
                    <a:lnTo>
                      <a:pt x="380" y="895"/>
                    </a:lnTo>
                    <a:lnTo>
                      <a:pt x="367" y="892"/>
                    </a:lnTo>
                    <a:lnTo>
                      <a:pt x="357" y="888"/>
                    </a:lnTo>
                    <a:lnTo>
                      <a:pt x="348" y="884"/>
                    </a:lnTo>
                    <a:lnTo>
                      <a:pt x="340" y="879"/>
                    </a:lnTo>
                    <a:lnTo>
                      <a:pt x="332" y="875"/>
                    </a:lnTo>
                    <a:lnTo>
                      <a:pt x="325" y="873"/>
                    </a:lnTo>
                    <a:lnTo>
                      <a:pt x="316" y="873"/>
                    </a:lnTo>
                    <a:lnTo>
                      <a:pt x="308" y="874"/>
                    </a:lnTo>
                    <a:lnTo>
                      <a:pt x="301" y="878"/>
                    </a:lnTo>
                    <a:lnTo>
                      <a:pt x="294" y="881"/>
                    </a:lnTo>
                    <a:lnTo>
                      <a:pt x="286" y="887"/>
                    </a:lnTo>
                    <a:lnTo>
                      <a:pt x="278" y="894"/>
                    </a:lnTo>
                    <a:lnTo>
                      <a:pt x="265" y="903"/>
                    </a:lnTo>
                    <a:lnTo>
                      <a:pt x="251" y="913"/>
                    </a:lnTo>
                    <a:lnTo>
                      <a:pt x="234" y="923"/>
                    </a:lnTo>
                    <a:lnTo>
                      <a:pt x="217" y="934"/>
                    </a:lnTo>
                    <a:lnTo>
                      <a:pt x="201" y="944"/>
                    </a:lnTo>
                    <a:lnTo>
                      <a:pt x="186" y="955"/>
                    </a:lnTo>
                    <a:lnTo>
                      <a:pt x="174" y="963"/>
                    </a:lnTo>
                    <a:lnTo>
                      <a:pt x="156" y="978"/>
                    </a:lnTo>
                    <a:lnTo>
                      <a:pt x="143" y="988"/>
                    </a:lnTo>
                    <a:lnTo>
                      <a:pt x="133" y="996"/>
                    </a:lnTo>
                    <a:lnTo>
                      <a:pt x="126" y="1004"/>
                    </a:lnTo>
                    <a:lnTo>
                      <a:pt x="122" y="1015"/>
                    </a:lnTo>
                    <a:lnTo>
                      <a:pt x="118" y="1031"/>
                    </a:lnTo>
                    <a:lnTo>
                      <a:pt x="114" y="1040"/>
                    </a:lnTo>
                    <a:lnTo>
                      <a:pt x="107" y="1049"/>
                    </a:lnTo>
                    <a:lnTo>
                      <a:pt x="103" y="1055"/>
                    </a:lnTo>
                    <a:lnTo>
                      <a:pt x="98" y="1060"/>
                    </a:lnTo>
                    <a:lnTo>
                      <a:pt x="93" y="1065"/>
                    </a:lnTo>
                    <a:lnTo>
                      <a:pt x="85" y="1070"/>
                    </a:lnTo>
                    <a:lnTo>
                      <a:pt x="70" y="1078"/>
                    </a:lnTo>
                    <a:lnTo>
                      <a:pt x="57" y="1085"/>
                    </a:lnTo>
                    <a:lnTo>
                      <a:pt x="51" y="1087"/>
                    </a:lnTo>
                    <a:lnTo>
                      <a:pt x="46" y="1088"/>
                    </a:lnTo>
                    <a:lnTo>
                      <a:pt x="41" y="1088"/>
                    </a:lnTo>
                    <a:lnTo>
                      <a:pt x="35" y="1088"/>
                    </a:lnTo>
                    <a:lnTo>
                      <a:pt x="31" y="1088"/>
                    </a:lnTo>
                    <a:lnTo>
                      <a:pt x="27" y="1087"/>
                    </a:lnTo>
                    <a:lnTo>
                      <a:pt x="23" y="1086"/>
                    </a:lnTo>
                    <a:lnTo>
                      <a:pt x="20" y="1084"/>
                    </a:lnTo>
                    <a:lnTo>
                      <a:pt x="14" y="1080"/>
                    </a:lnTo>
                    <a:lnTo>
                      <a:pt x="9" y="1073"/>
                    </a:lnTo>
                    <a:lnTo>
                      <a:pt x="8" y="1070"/>
                    </a:lnTo>
                    <a:lnTo>
                      <a:pt x="9" y="1065"/>
                    </a:lnTo>
                    <a:lnTo>
                      <a:pt x="12" y="1060"/>
                    </a:lnTo>
                    <a:lnTo>
                      <a:pt x="16" y="1054"/>
                    </a:lnTo>
                    <a:lnTo>
                      <a:pt x="25" y="1040"/>
                    </a:lnTo>
                    <a:lnTo>
                      <a:pt x="39" y="1025"/>
                    </a:lnTo>
                    <a:lnTo>
                      <a:pt x="51" y="1011"/>
                    </a:lnTo>
                    <a:lnTo>
                      <a:pt x="63" y="997"/>
                    </a:lnTo>
                    <a:lnTo>
                      <a:pt x="68" y="992"/>
                    </a:lnTo>
                    <a:lnTo>
                      <a:pt x="71" y="987"/>
                    </a:lnTo>
                    <a:lnTo>
                      <a:pt x="73" y="982"/>
                    </a:lnTo>
                    <a:lnTo>
                      <a:pt x="74" y="979"/>
                    </a:lnTo>
                    <a:lnTo>
                      <a:pt x="73" y="972"/>
                    </a:lnTo>
                    <a:lnTo>
                      <a:pt x="72" y="966"/>
                    </a:lnTo>
                    <a:lnTo>
                      <a:pt x="70" y="959"/>
                    </a:lnTo>
                    <a:lnTo>
                      <a:pt x="67" y="951"/>
                    </a:lnTo>
                    <a:lnTo>
                      <a:pt x="63" y="945"/>
                    </a:lnTo>
                    <a:lnTo>
                      <a:pt x="58" y="938"/>
                    </a:lnTo>
                    <a:lnTo>
                      <a:pt x="52" y="931"/>
                    </a:lnTo>
                    <a:lnTo>
                      <a:pt x="47" y="922"/>
                    </a:lnTo>
                    <a:lnTo>
                      <a:pt x="40" y="915"/>
                    </a:lnTo>
                    <a:lnTo>
                      <a:pt x="31" y="905"/>
                    </a:lnTo>
                    <a:lnTo>
                      <a:pt x="22" y="894"/>
                    </a:lnTo>
                    <a:lnTo>
                      <a:pt x="15" y="883"/>
                    </a:lnTo>
                    <a:lnTo>
                      <a:pt x="7" y="870"/>
                    </a:lnTo>
                    <a:lnTo>
                      <a:pt x="2" y="857"/>
                    </a:lnTo>
                    <a:lnTo>
                      <a:pt x="1" y="851"/>
                    </a:lnTo>
                    <a:lnTo>
                      <a:pt x="0" y="844"/>
                    </a:lnTo>
                    <a:lnTo>
                      <a:pt x="0" y="838"/>
                    </a:lnTo>
                    <a:lnTo>
                      <a:pt x="1" y="832"/>
                    </a:lnTo>
                    <a:lnTo>
                      <a:pt x="3" y="826"/>
                    </a:lnTo>
                    <a:lnTo>
                      <a:pt x="6" y="819"/>
                    </a:lnTo>
                    <a:lnTo>
                      <a:pt x="9" y="814"/>
                    </a:lnTo>
                    <a:lnTo>
                      <a:pt x="13" y="809"/>
                    </a:lnTo>
                    <a:lnTo>
                      <a:pt x="21" y="801"/>
                    </a:lnTo>
                    <a:lnTo>
                      <a:pt x="29" y="792"/>
                    </a:lnTo>
                    <a:lnTo>
                      <a:pt x="38" y="785"/>
                    </a:lnTo>
                    <a:lnTo>
                      <a:pt x="45" y="779"/>
                    </a:lnTo>
                    <a:lnTo>
                      <a:pt x="48" y="776"/>
                    </a:lnTo>
                    <a:lnTo>
                      <a:pt x="50" y="772"/>
                    </a:lnTo>
                    <a:lnTo>
                      <a:pt x="52" y="769"/>
                    </a:lnTo>
                    <a:lnTo>
                      <a:pt x="53" y="766"/>
                    </a:lnTo>
                    <a:lnTo>
                      <a:pt x="53" y="755"/>
                    </a:lnTo>
                    <a:lnTo>
                      <a:pt x="53" y="734"/>
                    </a:lnTo>
                    <a:lnTo>
                      <a:pt x="52" y="708"/>
                    </a:lnTo>
                    <a:lnTo>
                      <a:pt x="52" y="678"/>
                    </a:lnTo>
                    <a:lnTo>
                      <a:pt x="51" y="650"/>
                    </a:lnTo>
                    <a:lnTo>
                      <a:pt x="51" y="624"/>
                    </a:lnTo>
                    <a:lnTo>
                      <a:pt x="51" y="613"/>
                    </a:lnTo>
                    <a:lnTo>
                      <a:pt x="52" y="605"/>
                    </a:lnTo>
                    <a:lnTo>
                      <a:pt x="52" y="600"/>
                    </a:lnTo>
                    <a:lnTo>
                      <a:pt x="54" y="597"/>
                    </a:lnTo>
                    <a:lnTo>
                      <a:pt x="64" y="586"/>
                    </a:lnTo>
                    <a:lnTo>
                      <a:pt x="80" y="570"/>
                    </a:lnTo>
                    <a:lnTo>
                      <a:pt x="91" y="562"/>
                    </a:lnTo>
                    <a:lnTo>
                      <a:pt x="101" y="554"/>
                    </a:lnTo>
                    <a:lnTo>
                      <a:pt x="111" y="549"/>
                    </a:lnTo>
                    <a:lnTo>
                      <a:pt x="122" y="543"/>
                    </a:lnTo>
                    <a:lnTo>
                      <a:pt x="132" y="541"/>
                    </a:lnTo>
                    <a:lnTo>
                      <a:pt x="145" y="539"/>
                    </a:lnTo>
                    <a:lnTo>
                      <a:pt x="158" y="539"/>
                    </a:lnTo>
                    <a:lnTo>
                      <a:pt x="171" y="538"/>
                    </a:lnTo>
                    <a:lnTo>
                      <a:pt x="195" y="539"/>
                    </a:lnTo>
                    <a:lnTo>
                      <a:pt x="211" y="539"/>
                    </a:lnTo>
                    <a:lnTo>
                      <a:pt x="217" y="538"/>
                    </a:lnTo>
                    <a:lnTo>
                      <a:pt x="222" y="535"/>
                    </a:lnTo>
                    <a:lnTo>
                      <a:pt x="226" y="531"/>
                    </a:lnTo>
                    <a:lnTo>
                      <a:pt x="231" y="527"/>
                    </a:lnTo>
                    <a:lnTo>
                      <a:pt x="235" y="523"/>
                    </a:lnTo>
                    <a:lnTo>
                      <a:pt x="239" y="519"/>
                    </a:lnTo>
                    <a:lnTo>
                      <a:pt x="243" y="518"/>
                    </a:lnTo>
                    <a:lnTo>
                      <a:pt x="245" y="517"/>
                    </a:lnTo>
                    <a:lnTo>
                      <a:pt x="247" y="517"/>
                    </a:lnTo>
                    <a:lnTo>
                      <a:pt x="250" y="518"/>
                    </a:lnTo>
                    <a:lnTo>
                      <a:pt x="254" y="522"/>
                    </a:lnTo>
                    <a:lnTo>
                      <a:pt x="259" y="525"/>
                    </a:lnTo>
                    <a:lnTo>
                      <a:pt x="263" y="529"/>
                    </a:lnTo>
                    <a:lnTo>
                      <a:pt x="267" y="533"/>
                    </a:lnTo>
                    <a:lnTo>
                      <a:pt x="271" y="536"/>
                    </a:lnTo>
                    <a:lnTo>
                      <a:pt x="275" y="540"/>
                    </a:lnTo>
                    <a:lnTo>
                      <a:pt x="280" y="542"/>
                    </a:lnTo>
                    <a:lnTo>
                      <a:pt x="285" y="542"/>
                    </a:lnTo>
                    <a:lnTo>
                      <a:pt x="314" y="541"/>
                    </a:lnTo>
                    <a:lnTo>
                      <a:pt x="363" y="539"/>
                    </a:lnTo>
                    <a:lnTo>
                      <a:pt x="388" y="539"/>
                    </a:lnTo>
                    <a:lnTo>
                      <a:pt x="411" y="539"/>
                    </a:lnTo>
                    <a:lnTo>
                      <a:pt x="428" y="539"/>
                    </a:lnTo>
                    <a:lnTo>
                      <a:pt x="437" y="541"/>
                    </a:lnTo>
                    <a:lnTo>
                      <a:pt x="441" y="546"/>
                    </a:lnTo>
                    <a:lnTo>
                      <a:pt x="444" y="553"/>
                    </a:lnTo>
                    <a:lnTo>
                      <a:pt x="448" y="561"/>
                    </a:lnTo>
                    <a:lnTo>
                      <a:pt x="450" y="570"/>
                    </a:lnTo>
                    <a:lnTo>
                      <a:pt x="453" y="580"/>
                    </a:lnTo>
                    <a:lnTo>
                      <a:pt x="455" y="587"/>
                    </a:lnTo>
                    <a:lnTo>
                      <a:pt x="457" y="590"/>
                    </a:lnTo>
                    <a:lnTo>
                      <a:pt x="459" y="592"/>
                    </a:lnTo>
                    <a:lnTo>
                      <a:pt x="461" y="594"/>
                    </a:lnTo>
                    <a:lnTo>
                      <a:pt x="463" y="594"/>
                    </a:lnTo>
                    <a:lnTo>
                      <a:pt x="465" y="594"/>
                    </a:lnTo>
                    <a:lnTo>
                      <a:pt x="468" y="593"/>
                    </a:lnTo>
                    <a:lnTo>
                      <a:pt x="472" y="591"/>
                    </a:lnTo>
                    <a:lnTo>
                      <a:pt x="475" y="588"/>
                    </a:lnTo>
                    <a:lnTo>
                      <a:pt x="481" y="580"/>
                    </a:lnTo>
                    <a:lnTo>
                      <a:pt x="488" y="570"/>
                    </a:lnTo>
                    <a:lnTo>
                      <a:pt x="497" y="561"/>
                    </a:lnTo>
                    <a:lnTo>
                      <a:pt x="504" y="553"/>
                    </a:lnTo>
                    <a:lnTo>
                      <a:pt x="508" y="549"/>
                    </a:lnTo>
                    <a:lnTo>
                      <a:pt x="512" y="547"/>
                    </a:lnTo>
                    <a:lnTo>
                      <a:pt x="516" y="543"/>
                    </a:lnTo>
                    <a:lnTo>
                      <a:pt x="520" y="542"/>
                    </a:lnTo>
                    <a:lnTo>
                      <a:pt x="540" y="541"/>
                    </a:lnTo>
                    <a:lnTo>
                      <a:pt x="564" y="540"/>
                    </a:lnTo>
                    <a:lnTo>
                      <a:pt x="585" y="541"/>
                    </a:lnTo>
                    <a:lnTo>
                      <a:pt x="596" y="542"/>
                    </a:lnTo>
                    <a:lnTo>
                      <a:pt x="598" y="549"/>
                    </a:lnTo>
                    <a:lnTo>
                      <a:pt x="600" y="558"/>
                    </a:lnTo>
                    <a:lnTo>
                      <a:pt x="601" y="561"/>
                    </a:lnTo>
                    <a:lnTo>
                      <a:pt x="603" y="563"/>
                    </a:lnTo>
                    <a:lnTo>
                      <a:pt x="604" y="565"/>
                    </a:lnTo>
                    <a:lnTo>
                      <a:pt x="607" y="567"/>
                    </a:lnTo>
                    <a:lnTo>
                      <a:pt x="609" y="568"/>
                    </a:lnTo>
                    <a:lnTo>
                      <a:pt x="613" y="569"/>
                    </a:lnTo>
                    <a:lnTo>
                      <a:pt x="617" y="569"/>
                    </a:lnTo>
                    <a:lnTo>
                      <a:pt x="623" y="569"/>
                    </a:lnTo>
                    <a:lnTo>
                      <a:pt x="629" y="568"/>
                    </a:lnTo>
                    <a:lnTo>
                      <a:pt x="634" y="566"/>
                    </a:lnTo>
                    <a:lnTo>
                      <a:pt x="640" y="563"/>
                    </a:lnTo>
                    <a:lnTo>
                      <a:pt x="645" y="559"/>
                    </a:lnTo>
                    <a:lnTo>
                      <a:pt x="656" y="550"/>
                    </a:lnTo>
                    <a:lnTo>
                      <a:pt x="665" y="538"/>
                    </a:lnTo>
                    <a:lnTo>
                      <a:pt x="676" y="527"/>
                    </a:lnTo>
                    <a:lnTo>
                      <a:pt x="686" y="515"/>
                    </a:lnTo>
                    <a:lnTo>
                      <a:pt x="691" y="511"/>
                    </a:lnTo>
                    <a:lnTo>
                      <a:pt x="696" y="506"/>
                    </a:lnTo>
                    <a:lnTo>
                      <a:pt x="702" y="503"/>
                    </a:lnTo>
                    <a:lnTo>
                      <a:pt x="708" y="500"/>
                    </a:lnTo>
                    <a:lnTo>
                      <a:pt x="729" y="490"/>
                    </a:lnTo>
                    <a:lnTo>
                      <a:pt x="744" y="480"/>
                    </a:lnTo>
                    <a:lnTo>
                      <a:pt x="753" y="476"/>
                    </a:lnTo>
                    <a:lnTo>
                      <a:pt x="760" y="471"/>
                    </a:lnTo>
                    <a:lnTo>
                      <a:pt x="768" y="466"/>
                    </a:lnTo>
                    <a:lnTo>
                      <a:pt x="777" y="463"/>
                    </a:lnTo>
                    <a:lnTo>
                      <a:pt x="782" y="461"/>
                    </a:lnTo>
                    <a:lnTo>
                      <a:pt x="786" y="461"/>
                    </a:lnTo>
                    <a:lnTo>
                      <a:pt x="790" y="461"/>
                    </a:lnTo>
                    <a:lnTo>
                      <a:pt x="794" y="461"/>
                    </a:lnTo>
                    <a:lnTo>
                      <a:pt x="800" y="464"/>
                    </a:lnTo>
                    <a:lnTo>
                      <a:pt x="807" y="466"/>
                    </a:lnTo>
                    <a:lnTo>
                      <a:pt x="813" y="470"/>
                    </a:lnTo>
                    <a:lnTo>
                      <a:pt x="819" y="471"/>
                    </a:lnTo>
                    <a:lnTo>
                      <a:pt x="823" y="471"/>
                    </a:lnTo>
                    <a:lnTo>
                      <a:pt x="827" y="470"/>
                    </a:lnTo>
                    <a:lnTo>
                      <a:pt x="832" y="467"/>
                    </a:lnTo>
                    <a:lnTo>
                      <a:pt x="837" y="465"/>
                    </a:lnTo>
                    <a:lnTo>
                      <a:pt x="839" y="463"/>
                    </a:lnTo>
                    <a:lnTo>
                      <a:pt x="841" y="460"/>
                    </a:lnTo>
                    <a:lnTo>
                      <a:pt x="842" y="457"/>
                    </a:lnTo>
                    <a:lnTo>
                      <a:pt x="842" y="454"/>
                    </a:lnTo>
                    <a:lnTo>
                      <a:pt x="843" y="446"/>
                    </a:lnTo>
                    <a:lnTo>
                      <a:pt x="843" y="436"/>
                    </a:lnTo>
                    <a:lnTo>
                      <a:pt x="843" y="426"/>
                    </a:lnTo>
                    <a:lnTo>
                      <a:pt x="843" y="417"/>
                    </a:lnTo>
                    <a:lnTo>
                      <a:pt x="844" y="413"/>
                    </a:lnTo>
                    <a:lnTo>
                      <a:pt x="845" y="409"/>
                    </a:lnTo>
                    <a:lnTo>
                      <a:pt x="847" y="405"/>
                    </a:lnTo>
                    <a:lnTo>
                      <a:pt x="850" y="403"/>
                    </a:lnTo>
                    <a:lnTo>
                      <a:pt x="857" y="399"/>
                    </a:lnTo>
                    <a:lnTo>
                      <a:pt x="864" y="396"/>
                    </a:lnTo>
                    <a:lnTo>
                      <a:pt x="872" y="394"/>
                    </a:lnTo>
                    <a:lnTo>
                      <a:pt x="879" y="392"/>
                    </a:lnTo>
                    <a:lnTo>
                      <a:pt x="888" y="391"/>
                    </a:lnTo>
                    <a:lnTo>
                      <a:pt x="895" y="389"/>
                    </a:lnTo>
                    <a:lnTo>
                      <a:pt x="901" y="387"/>
                    </a:lnTo>
                    <a:lnTo>
                      <a:pt x="907" y="384"/>
                    </a:lnTo>
                    <a:lnTo>
                      <a:pt x="914" y="373"/>
                    </a:lnTo>
                    <a:lnTo>
                      <a:pt x="920" y="360"/>
                    </a:lnTo>
                    <a:lnTo>
                      <a:pt x="924" y="355"/>
                    </a:lnTo>
                    <a:lnTo>
                      <a:pt x="929" y="351"/>
                    </a:lnTo>
                    <a:lnTo>
                      <a:pt x="933" y="349"/>
                    </a:lnTo>
                    <a:lnTo>
                      <a:pt x="936" y="348"/>
                    </a:lnTo>
                    <a:lnTo>
                      <a:pt x="939" y="348"/>
                    </a:lnTo>
                    <a:lnTo>
                      <a:pt x="943" y="348"/>
                    </a:lnTo>
                    <a:lnTo>
                      <a:pt x="950" y="350"/>
                    </a:lnTo>
                    <a:lnTo>
                      <a:pt x="956" y="354"/>
                    </a:lnTo>
                    <a:lnTo>
                      <a:pt x="962" y="358"/>
                    </a:lnTo>
                    <a:lnTo>
                      <a:pt x="967" y="361"/>
                    </a:lnTo>
                    <a:lnTo>
                      <a:pt x="971" y="365"/>
                    </a:lnTo>
                    <a:lnTo>
                      <a:pt x="975" y="367"/>
                    </a:lnTo>
                    <a:lnTo>
                      <a:pt x="977" y="367"/>
                    </a:lnTo>
                    <a:lnTo>
                      <a:pt x="979" y="367"/>
                    </a:lnTo>
                    <a:lnTo>
                      <a:pt x="981" y="366"/>
                    </a:lnTo>
                    <a:lnTo>
                      <a:pt x="985" y="365"/>
                    </a:lnTo>
                    <a:lnTo>
                      <a:pt x="993" y="356"/>
                    </a:lnTo>
                    <a:lnTo>
                      <a:pt x="1002" y="345"/>
                    </a:lnTo>
                    <a:lnTo>
                      <a:pt x="1009" y="338"/>
                    </a:lnTo>
                    <a:lnTo>
                      <a:pt x="1016" y="332"/>
                    </a:lnTo>
                    <a:lnTo>
                      <a:pt x="1027" y="327"/>
                    </a:lnTo>
                    <a:lnTo>
                      <a:pt x="1041" y="322"/>
                    </a:lnTo>
                    <a:lnTo>
                      <a:pt x="1068" y="312"/>
                    </a:lnTo>
                    <a:lnTo>
                      <a:pt x="1089" y="305"/>
                    </a:lnTo>
                    <a:lnTo>
                      <a:pt x="1098" y="302"/>
                    </a:lnTo>
                    <a:lnTo>
                      <a:pt x="1105" y="300"/>
                    </a:lnTo>
                    <a:lnTo>
                      <a:pt x="1113" y="299"/>
                    </a:lnTo>
                    <a:lnTo>
                      <a:pt x="1120" y="298"/>
                    </a:lnTo>
                    <a:lnTo>
                      <a:pt x="1134" y="298"/>
                    </a:lnTo>
                    <a:lnTo>
                      <a:pt x="1150" y="295"/>
                    </a:lnTo>
                    <a:lnTo>
                      <a:pt x="1164" y="291"/>
                    </a:lnTo>
                    <a:lnTo>
                      <a:pt x="1171" y="289"/>
                    </a:lnTo>
                    <a:lnTo>
                      <a:pt x="1168" y="283"/>
                    </a:lnTo>
                    <a:lnTo>
                      <a:pt x="1160" y="271"/>
                    </a:lnTo>
                    <a:lnTo>
                      <a:pt x="1158" y="268"/>
                    </a:lnTo>
                    <a:lnTo>
                      <a:pt x="1157" y="263"/>
                    </a:lnTo>
                    <a:lnTo>
                      <a:pt x="1156" y="259"/>
                    </a:lnTo>
                    <a:lnTo>
                      <a:pt x="1157" y="255"/>
                    </a:lnTo>
                    <a:lnTo>
                      <a:pt x="1158" y="251"/>
                    </a:lnTo>
                    <a:lnTo>
                      <a:pt x="1160" y="247"/>
                    </a:lnTo>
                    <a:lnTo>
                      <a:pt x="1164" y="243"/>
                    </a:lnTo>
                    <a:lnTo>
                      <a:pt x="1169" y="238"/>
                    </a:lnTo>
                    <a:lnTo>
                      <a:pt x="1190" y="221"/>
                    </a:lnTo>
                    <a:lnTo>
                      <a:pt x="1209" y="207"/>
                    </a:lnTo>
                    <a:lnTo>
                      <a:pt x="1214" y="205"/>
                    </a:lnTo>
                    <a:lnTo>
                      <a:pt x="1217" y="204"/>
                    </a:lnTo>
                    <a:lnTo>
                      <a:pt x="1221" y="203"/>
                    </a:lnTo>
                    <a:lnTo>
                      <a:pt x="1223" y="203"/>
                    </a:lnTo>
                    <a:lnTo>
                      <a:pt x="1226" y="204"/>
                    </a:lnTo>
                    <a:lnTo>
                      <a:pt x="1228" y="206"/>
                    </a:lnTo>
                    <a:lnTo>
                      <a:pt x="1229" y="209"/>
                    </a:lnTo>
                    <a:lnTo>
                      <a:pt x="1230" y="213"/>
                    </a:lnTo>
                    <a:lnTo>
                      <a:pt x="1230" y="223"/>
                    </a:lnTo>
                    <a:lnTo>
                      <a:pt x="1228" y="230"/>
                    </a:lnTo>
                    <a:lnTo>
                      <a:pt x="1226" y="236"/>
                    </a:lnTo>
                    <a:lnTo>
                      <a:pt x="1223" y="242"/>
                    </a:lnTo>
                    <a:lnTo>
                      <a:pt x="1219" y="247"/>
                    </a:lnTo>
                    <a:lnTo>
                      <a:pt x="1217" y="251"/>
                    </a:lnTo>
                    <a:lnTo>
                      <a:pt x="1215" y="255"/>
                    </a:lnTo>
                    <a:lnTo>
                      <a:pt x="1215" y="260"/>
                    </a:lnTo>
                    <a:lnTo>
                      <a:pt x="1215" y="265"/>
                    </a:lnTo>
                    <a:lnTo>
                      <a:pt x="1213" y="271"/>
                    </a:lnTo>
                    <a:lnTo>
                      <a:pt x="1210" y="276"/>
                    </a:lnTo>
                    <a:lnTo>
                      <a:pt x="1208" y="281"/>
                    </a:lnTo>
                    <a:lnTo>
                      <a:pt x="1207" y="286"/>
                    </a:lnTo>
                    <a:lnTo>
                      <a:pt x="1206" y="290"/>
                    </a:lnTo>
                    <a:lnTo>
                      <a:pt x="1206" y="294"/>
                    </a:lnTo>
                    <a:lnTo>
                      <a:pt x="1207" y="296"/>
                    </a:lnTo>
                    <a:lnTo>
                      <a:pt x="1208" y="298"/>
                    </a:lnTo>
                    <a:lnTo>
                      <a:pt x="1209" y="300"/>
                    </a:lnTo>
                    <a:lnTo>
                      <a:pt x="1220" y="305"/>
                    </a:lnTo>
                    <a:lnTo>
                      <a:pt x="1231" y="310"/>
                    </a:lnTo>
                    <a:lnTo>
                      <a:pt x="1236" y="313"/>
                    </a:lnTo>
                    <a:lnTo>
                      <a:pt x="1242" y="318"/>
                    </a:lnTo>
                    <a:lnTo>
                      <a:pt x="1245" y="323"/>
                    </a:lnTo>
                    <a:lnTo>
                      <a:pt x="1248" y="331"/>
                    </a:lnTo>
                    <a:lnTo>
                      <a:pt x="1249" y="347"/>
                    </a:lnTo>
                    <a:lnTo>
                      <a:pt x="1252" y="358"/>
                    </a:lnTo>
                    <a:lnTo>
                      <a:pt x="1253" y="360"/>
                    </a:lnTo>
                    <a:lnTo>
                      <a:pt x="1254" y="362"/>
                    </a:lnTo>
                    <a:lnTo>
                      <a:pt x="1256" y="363"/>
                    </a:lnTo>
                    <a:lnTo>
                      <a:pt x="1259" y="364"/>
                    </a:lnTo>
                    <a:lnTo>
                      <a:pt x="1266" y="365"/>
                    </a:lnTo>
                    <a:lnTo>
                      <a:pt x="1276" y="365"/>
                    </a:lnTo>
                    <a:lnTo>
                      <a:pt x="1287" y="363"/>
                    </a:lnTo>
                    <a:lnTo>
                      <a:pt x="1300" y="359"/>
                    </a:lnTo>
                    <a:lnTo>
                      <a:pt x="1311" y="353"/>
                    </a:lnTo>
                    <a:lnTo>
                      <a:pt x="1323" y="346"/>
                    </a:lnTo>
                    <a:lnTo>
                      <a:pt x="1333" y="338"/>
                    </a:lnTo>
                    <a:lnTo>
                      <a:pt x="1342" y="331"/>
                    </a:lnTo>
                    <a:lnTo>
                      <a:pt x="1349" y="324"/>
                    </a:lnTo>
                    <a:lnTo>
                      <a:pt x="1353" y="318"/>
                    </a:lnTo>
                    <a:lnTo>
                      <a:pt x="1359" y="307"/>
                    </a:lnTo>
                    <a:lnTo>
                      <a:pt x="1363" y="297"/>
                    </a:lnTo>
                    <a:lnTo>
                      <a:pt x="1364" y="291"/>
                    </a:lnTo>
                    <a:lnTo>
                      <a:pt x="1365" y="286"/>
                    </a:lnTo>
                    <a:lnTo>
                      <a:pt x="1364" y="283"/>
                    </a:lnTo>
                    <a:lnTo>
                      <a:pt x="1362" y="280"/>
                    </a:lnTo>
                    <a:lnTo>
                      <a:pt x="1359" y="278"/>
                    </a:lnTo>
                    <a:lnTo>
                      <a:pt x="1354" y="279"/>
                    </a:lnTo>
                    <a:lnTo>
                      <a:pt x="1349" y="281"/>
                    </a:lnTo>
                    <a:lnTo>
                      <a:pt x="1343" y="283"/>
                    </a:lnTo>
                    <a:lnTo>
                      <a:pt x="1335" y="286"/>
                    </a:lnTo>
                    <a:lnTo>
                      <a:pt x="1327" y="287"/>
                    </a:lnTo>
                    <a:lnTo>
                      <a:pt x="1323" y="288"/>
                    </a:lnTo>
                    <a:lnTo>
                      <a:pt x="1319" y="287"/>
                    </a:lnTo>
                    <a:lnTo>
                      <a:pt x="1315" y="287"/>
                    </a:lnTo>
                    <a:lnTo>
                      <a:pt x="1310" y="285"/>
                    </a:lnTo>
                    <a:lnTo>
                      <a:pt x="1306" y="283"/>
                    </a:lnTo>
                    <a:lnTo>
                      <a:pt x="1302" y="281"/>
                    </a:lnTo>
                    <a:lnTo>
                      <a:pt x="1299" y="278"/>
                    </a:lnTo>
                    <a:lnTo>
                      <a:pt x="1296" y="275"/>
                    </a:lnTo>
                    <a:lnTo>
                      <a:pt x="1294" y="271"/>
                    </a:lnTo>
                    <a:lnTo>
                      <a:pt x="1293" y="268"/>
                    </a:lnTo>
                    <a:lnTo>
                      <a:pt x="1292" y="263"/>
                    </a:lnTo>
                    <a:lnTo>
                      <a:pt x="1291" y="259"/>
                    </a:lnTo>
                    <a:lnTo>
                      <a:pt x="1291" y="250"/>
                    </a:lnTo>
                    <a:lnTo>
                      <a:pt x="1292" y="242"/>
                    </a:lnTo>
                    <a:lnTo>
                      <a:pt x="1295" y="234"/>
                    </a:lnTo>
                    <a:lnTo>
                      <a:pt x="1300" y="228"/>
                    </a:lnTo>
                    <a:lnTo>
                      <a:pt x="1302" y="225"/>
                    </a:lnTo>
                    <a:lnTo>
                      <a:pt x="1304" y="222"/>
                    </a:lnTo>
                    <a:lnTo>
                      <a:pt x="1305" y="218"/>
                    </a:lnTo>
                    <a:lnTo>
                      <a:pt x="1305" y="214"/>
                    </a:lnTo>
                    <a:lnTo>
                      <a:pt x="1305" y="207"/>
                    </a:lnTo>
                    <a:lnTo>
                      <a:pt x="1305" y="199"/>
                    </a:lnTo>
                    <a:lnTo>
                      <a:pt x="1305" y="192"/>
                    </a:lnTo>
                    <a:lnTo>
                      <a:pt x="1307" y="185"/>
                    </a:lnTo>
                    <a:lnTo>
                      <a:pt x="1309" y="182"/>
                    </a:lnTo>
                    <a:lnTo>
                      <a:pt x="1312" y="179"/>
                    </a:lnTo>
                    <a:lnTo>
                      <a:pt x="1317" y="176"/>
                    </a:lnTo>
                    <a:lnTo>
                      <a:pt x="1322" y="174"/>
                    </a:lnTo>
                    <a:lnTo>
                      <a:pt x="1335" y="169"/>
                    </a:lnTo>
                    <a:lnTo>
                      <a:pt x="1352" y="158"/>
                    </a:lnTo>
                    <a:lnTo>
                      <a:pt x="1371" y="147"/>
                    </a:lnTo>
                    <a:lnTo>
                      <a:pt x="1389" y="135"/>
                    </a:lnTo>
                    <a:lnTo>
                      <a:pt x="1406" y="124"/>
                    </a:lnTo>
                    <a:lnTo>
                      <a:pt x="1422" y="115"/>
                    </a:lnTo>
                    <a:lnTo>
                      <a:pt x="1428" y="110"/>
                    </a:lnTo>
                    <a:lnTo>
                      <a:pt x="1432" y="108"/>
                    </a:lnTo>
                    <a:lnTo>
                      <a:pt x="1436" y="107"/>
                    </a:lnTo>
                    <a:lnTo>
                      <a:pt x="1438" y="107"/>
                    </a:lnTo>
                    <a:lnTo>
                      <a:pt x="1443" y="109"/>
                    </a:lnTo>
                    <a:lnTo>
                      <a:pt x="1446" y="113"/>
                    </a:lnTo>
                    <a:lnTo>
                      <a:pt x="1449" y="118"/>
                    </a:lnTo>
                    <a:lnTo>
                      <a:pt x="1451" y="123"/>
                    </a:lnTo>
                    <a:lnTo>
                      <a:pt x="1453" y="128"/>
                    </a:lnTo>
                    <a:lnTo>
                      <a:pt x="1453" y="133"/>
                    </a:lnTo>
                    <a:lnTo>
                      <a:pt x="1452" y="138"/>
                    </a:lnTo>
                    <a:lnTo>
                      <a:pt x="1448" y="143"/>
                    </a:lnTo>
                    <a:lnTo>
                      <a:pt x="1427" y="155"/>
                    </a:lnTo>
                    <a:lnTo>
                      <a:pt x="1393" y="172"/>
                    </a:lnTo>
                    <a:lnTo>
                      <a:pt x="1375" y="181"/>
                    </a:lnTo>
                    <a:lnTo>
                      <a:pt x="1360" y="189"/>
                    </a:lnTo>
                    <a:lnTo>
                      <a:pt x="1355" y="194"/>
                    </a:lnTo>
                    <a:lnTo>
                      <a:pt x="1350" y="197"/>
                    </a:lnTo>
                    <a:lnTo>
                      <a:pt x="1348" y="200"/>
                    </a:lnTo>
                    <a:lnTo>
                      <a:pt x="1347" y="203"/>
                    </a:lnTo>
                    <a:lnTo>
                      <a:pt x="1348" y="209"/>
                    </a:lnTo>
                    <a:lnTo>
                      <a:pt x="1351" y="214"/>
                    </a:lnTo>
                    <a:lnTo>
                      <a:pt x="1354" y="220"/>
                    </a:lnTo>
                    <a:lnTo>
                      <a:pt x="1358" y="225"/>
                    </a:lnTo>
                    <a:lnTo>
                      <a:pt x="1362" y="230"/>
                    </a:lnTo>
                    <a:lnTo>
                      <a:pt x="1365" y="235"/>
                    </a:lnTo>
                    <a:lnTo>
                      <a:pt x="1369" y="242"/>
                    </a:lnTo>
                    <a:lnTo>
                      <a:pt x="1369" y="248"/>
                    </a:lnTo>
                    <a:lnTo>
                      <a:pt x="1369" y="254"/>
                    </a:lnTo>
                    <a:lnTo>
                      <a:pt x="1370" y="259"/>
                    </a:lnTo>
                    <a:lnTo>
                      <a:pt x="1373" y="264"/>
                    </a:lnTo>
                    <a:lnTo>
                      <a:pt x="1376" y="270"/>
                    </a:lnTo>
                    <a:lnTo>
                      <a:pt x="1380" y="274"/>
                    </a:lnTo>
                    <a:lnTo>
                      <a:pt x="1386" y="276"/>
                    </a:lnTo>
                    <a:lnTo>
                      <a:pt x="1394" y="278"/>
                    </a:lnTo>
                    <a:lnTo>
                      <a:pt x="1402" y="279"/>
                    </a:lnTo>
                    <a:lnTo>
                      <a:pt x="1421" y="279"/>
                    </a:lnTo>
                    <a:lnTo>
                      <a:pt x="1439" y="279"/>
                    </a:lnTo>
                    <a:lnTo>
                      <a:pt x="1455" y="279"/>
                    </a:lnTo>
                    <a:lnTo>
                      <a:pt x="1469" y="279"/>
                    </a:lnTo>
                    <a:lnTo>
                      <a:pt x="1471" y="278"/>
                    </a:lnTo>
                    <a:lnTo>
                      <a:pt x="1472" y="277"/>
                    </a:lnTo>
                    <a:lnTo>
                      <a:pt x="1472" y="275"/>
                    </a:lnTo>
                    <a:lnTo>
                      <a:pt x="1471" y="273"/>
                    </a:lnTo>
                    <a:lnTo>
                      <a:pt x="1469" y="267"/>
                    </a:lnTo>
                    <a:lnTo>
                      <a:pt x="1464" y="260"/>
                    </a:lnTo>
                    <a:lnTo>
                      <a:pt x="1460" y="252"/>
                    </a:lnTo>
                    <a:lnTo>
                      <a:pt x="1456" y="244"/>
                    </a:lnTo>
                    <a:lnTo>
                      <a:pt x="1455" y="240"/>
                    </a:lnTo>
                    <a:lnTo>
                      <a:pt x="1455" y="236"/>
                    </a:lnTo>
                    <a:lnTo>
                      <a:pt x="1456" y="232"/>
                    </a:lnTo>
                    <a:lnTo>
                      <a:pt x="1457" y="229"/>
                    </a:lnTo>
                    <a:lnTo>
                      <a:pt x="1461" y="223"/>
                    </a:lnTo>
                    <a:lnTo>
                      <a:pt x="1465" y="218"/>
                    </a:lnTo>
                    <a:lnTo>
                      <a:pt x="1471" y="213"/>
                    </a:lnTo>
                    <a:lnTo>
                      <a:pt x="1477" y="212"/>
                    </a:lnTo>
                    <a:lnTo>
                      <a:pt x="1483" y="212"/>
                    </a:lnTo>
                    <a:lnTo>
                      <a:pt x="1488" y="214"/>
                    </a:lnTo>
                    <a:lnTo>
                      <a:pt x="1495" y="220"/>
                    </a:lnTo>
                    <a:lnTo>
                      <a:pt x="1501" y="228"/>
                    </a:lnTo>
                    <a:lnTo>
                      <a:pt x="1507" y="237"/>
                    </a:lnTo>
                    <a:lnTo>
                      <a:pt x="1511" y="247"/>
                    </a:lnTo>
                    <a:lnTo>
                      <a:pt x="1515" y="256"/>
                    </a:lnTo>
                    <a:lnTo>
                      <a:pt x="1520" y="264"/>
                    </a:lnTo>
                    <a:lnTo>
                      <a:pt x="1523" y="273"/>
                    </a:lnTo>
                    <a:lnTo>
                      <a:pt x="1526" y="279"/>
                    </a:lnTo>
                    <a:lnTo>
                      <a:pt x="1529" y="284"/>
                    </a:lnTo>
                    <a:lnTo>
                      <a:pt x="1533" y="287"/>
                    </a:lnTo>
                    <a:lnTo>
                      <a:pt x="1541" y="290"/>
                    </a:lnTo>
                    <a:lnTo>
                      <a:pt x="1556" y="295"/>
                    </a:lnTo>
                    <a:lnTo>
                      <a:pt x="1574" y="299"/>
                    </a:lnTo>
                    <a:lnTo>
                      <a:pt x="1594" y="302"/>
                    </a:lnTo>
                    <a:lnTo>
                      <a:pt x="1605" y="303"/>
                    </a:lnTo>
                    <a:lnTo>
                      <a:pt x="1615" y="303"/>
                    </a:lnTo>
                    <a:lnTo>
                      <a:pt x="1625" y="303"/>
                    </a:lnTo>
                    <a:lnTo>
                      <a:pt x="1634" y="302"/>
                    </a:lnTo>
                    <a:lnTo>
                      <a:pt x="1641" y="300"/>
                    </a:lnTo>
                    <a:lnTo>
                      <a:pt x="1649" y="297"/>
                    </a:lnTo>
                    <a:lnTo>
                      <a:pt x="1654" y="294"/>
                    </a:lnTo>
                    <a:lnTo>
                      <a:pt x="1658" y="287"/>
                    </a:lnTo>
                    <a:lnTo>
                      <a:pt x="1660" y="282"/>
                    </a:lnTo>
                    <a:lnTo>
                      <a:pt x="1661" y="278"/>
                    </a:lnTo>
                    <a:lnTo>
                      <a:pt x="1661" y="275"/>
                    </a:lnTo>
                    <a:lnTo>
                      <a:pt x="1660" y="273"/>
                    </a:lnTo>
                    <a:lnTo>
                      <a:pt x="1659" y="271"/>
                    </a:lnTo>
                    <a:lnTo>
                      <a:pt x="1657" y="269"/>
                    </a:lnTo>
                    <a:lnTo>
                      <a:pt x="1654" y="269"/>
                    </a:lnTo>
                    <a:lnTo>
                      <a:pt x="1651" y="268"/>
                    </a:lnTo>
                    <a:lnTo>
                      <a:pt x="1642" y="267"/>
                    </a:lnTo>
                    <a:lnTo>
                      <a:pt x="1633" y="267"/>
                    </a:lnTo>
                    <a:lnTo>
                      <a:pt x="1624" y="264"/>
                    </a:lnTo>
                    <a:lnTo>
                      <a:pt x="1615" y="261"/>
                    </a:lnTo>
                    <a:lnTo>
                      <a:pt x="1607" y="256"/>
                    </a:lnTo>
                    <a:lnTo>
                      <a:pt x="1600" y="250"/>
                    </a:lnTo>
                    <a:lnTo>
                      <a:pt x="1593" y="244"/>
                    </a:lnTo>
                    <a:lnTo>
                      <a:pt x="1587" y="236"/>
                    </a:lnTo>
                    <a:lnTo>
                      <a:pt x="1579" y="225"/>
                    </a:lnTo>
                    <a:lnTo>
                      <a:pt x="1573" y="218"/>
                    </a:lnTo>
                    <a:lnTo>
                      <a:pt x="1567" y="213"/>
                    </a:lnTo>
                    <a:lnTo>
                      <a:pt x="1559" y="210"/>
                    </a:lnTo>
                    <a:lnTo>
                      <a:pt x="1554" y="209"/>
                    </a:lnTo>
                    <a:lnTo>
                      <a:pt x="1549" y="207"/>
                    </a:lnTo>
                    <a:lnTo>
                      <a:pt x="1543" y="204"/>
                    </a:lnTo>
                    <a:lnTo>
                      <a:pt x="1538" y="201"/>
                    </a:lnTo>
                    <a:lnTo>
                      <a:pt x="1528" y="194"/>
                    </a:lnTo>
                    <a:lnTo>
                      <a:pt x="1517" y="186"/>
                    </a:lnTo>
                    <a:lnTo>
                      <a:pt x="1514" y="183"/>
                    </a:lnTo>
                    <a:lnTo>
                      <a:pt x="1513" y="178"/>
                    </a:lnTo>
                    <a:lnTo>
                      <a:pt x="1513" y="176"/>
                    </a:lnTo>
                    <a:lnTo>
                      <a:pt x="1514" y="173"/>
                    </a:lnTo>
                    <a:lnTo>
                      <a:pt x="1515" y="171"/>
                    </a:lnTo>
                    <a:lnTo>
                      <a:pt x="1517" y="168"/>
                    </a:lnTo>
                    <a:lnTo>
                      <a:pt x="1528" y="154"/>
                    </a:lnTo>
                    <a:lnTo>
                      <a:pt x="1536" y="140"/>
                    </a:lnTo>
                    <a:lnTo>
                      <a:pt x="1539" y="133"/>
                    </a:lnTo>
                    <a:lnTo>
                      <a:pt x="1540" y="127"/>
                    </a:lnTo>
                    <a:lnTo>
                      <a:pt x="1539" y="124"/>
                    </a:lnTo>
                    <a:lnTo>
                      <a:pt x="1539" y="122"/>
                    </a:lnTo>
                    <a:lnTo>
                      <a:pt x="1538" y="120"/>
                    </a:lnTo>
                    <a:lnTo>
                      <a:pt x="1536" y="118"/>
                    </a:lnTo>
                    <a:lnTo>
                      <a:pt x="1534" y="116"/>
                    </a:lnTo>
                    <a:lnTo>
                      <a:pt x="1532" y="111"/>
                    </a:lnTo>
                    <a:lnTo>
                      <a:pt x="1531" y="107"/>
                    </a:lnTo>
                    <a:lnTo>
                      <a:pt x="1529" y="102"/>
                    </a:lnTo>
                    <a:lnTo>
                      <a:pt x="1528" y="91"/>
                    </a:lnTo>
                    <a:lnTo>
                      <a:pt x="1527" y="77"/>
                    </a:lnTo>
                    <a:lnTo>
                      <a:pt x="1528" y="65"/>
                    </a:lnTo>
                    <a:lnTo>
                      <a:pt x="1530" y="53"/>
                    </a:lnTo>
                    <a:lnTo>
                      <a:pt x="1532" y="48"/>
                    </a:lnTo>
                    <a:lnTo>
                      <a:pt x="1534" y="44"/>
                    </a:lnTo>
                    <a:lnTo>
                      <a:pt x="1537" y="40"/>
                    </a:lnTo>
                    <a:lnTo>
                      <a:pt x="1540" y="37"/>
                    </a:lnTo>
                    <a:lnTo>
                      <a:pt x="1567" y="26"/>
                    </a:lnTo>
                    <a:lnTo>
                      <a:pt x="1607" y="10"/>
                    </a:lnTo>
                    <a:lnTo>
                      <a:pt x="1628" y="5"/>
                    </a:lnTo>
                    <a:lnTo>
                      <a:pt x="1646" y="1"/>
                    </a:lnTo>
                    <a:lnTo>
                      <a:pt x="1654" y="0"/>
                    </a:lnTo>
                    <a:lnTo>
                      <a:pt x="1661" y="1"/>
                    </a:lnTo>
                    <a:lnTo>
                      <a:pt x="1666" y="2"/>
                    </a:lnTo>
                    <a:lnTo>
                      <a:pt x="1670" y="5"/>
                    </a:lnTo>
                    <a:lnTo>
                      <a:pt x="1671" y="7"/>
                    </a:lnTo>
                    <a:lnTo>
                      <a:pt x="1671" y="10"/>
                    </a:lnTo>
                    <a:lnTo>
                      <a:pt x="1669" y="14"/>
                    </a:lnTo>
                    <a:lnTo>
                      <a:pt x="1666" y="17"/>
                    </a:lnTo>
                    <a:lnTo>
                      <a:pt x="1658" y="23"/>
                    </a:lnTo>
                    <a:lnTo>
                      <a:pt x="1646" y="31"/>
                    </a:lnTo>
                    <a:lnTo>
                      <a:pt x="1634" y="39"/>
                    </a:lnTo>
                    <a:lnTo>
                      <a:pt x="1622" y="48"/>
                    </a:lnTo>
                    <a:lnTo>
                      <a:pt x="1616" y="52"/>
                    </a:lnTo>
                    <a:lnTo>
                      <a:pt x="1612" y="56"/>
                    </a:lnTo>
                    <a:lnTo>
                      <a:pt x="1609" y="60"/>
                    </a:lnTo>
                    <a:lnTo>
                      <a:pt x="1606" y="66"/>
                    </a:lnTo>
                    <a:lnTo>
                      <a:pt x="1605" y="69"/>
                    </a:lnTo>
                    <a:lnTo>
                      <a:pt x="1606" y="72"/>
                    </a:lnTo>
                    <a:lnTo>
                      <a:pt x="1607" y="73"/>
                    </a:lnTo>
                    <a:lnTo>
                      <a:pt x="1610" y="73"/>
                    </a:lnTo>
                    <a:lnTo>
                      <a:pt x="1619" y="71"/>
                    </a:lnTo>
                    <a:lnTo>
                      <a:pt x="1631" y="66"/>
                    </a:lnTo>
                    <a:lnTo>
                      <a:pt x="1657" y="53"/>
                    </a:lnTo>
                    <a:lnTo>
                      <a:pt x="1677" y="42"/>
                    </a:lnTo>
                    <a:lnTo>
                      <a:pt x="1692" y="35"/>
                    </a:lnTo>
                    <a:lnTo>
                      <a:pt x="1710" y="26"/>
                    </a:lnTo>
                    <a:lnTo>
                      <a:pt x="1731" y="17"/>
                    </a:lnTo>
                    <a:lnTo>
                      <a:pt x="1756" y="8"/>
                    </a:lnTo>
                    <a:lnTo>
                      <a:pt x="1768" y="5"/>
                    </a:lnTo>
                    <a:lnTo>
                      <a:pt x="1779" y="3"/>
                    </a:lnTo>
                    <a:lnTo>
                      <a:pt x="1787" y="2"/>
                    </a:lnTo>
                    <a:lnTo>
                      <a:pt x="1795" y="2"/>
                    </a:lnTo>
                    <a:lnTo>
                      <a:pt x="1802" y="3"/>
                    </a:lnTo>
                    <a:lnTo>
                      <a:pt x="1807" y="5"/>
                    </a:lnTo>
                    <a:lnTo>
                      <a:pt x="1813" y="8"/>
                    </a:lnTo>
                    <a:lnTo>
                      <a:pt x="1818" y="14"/>
                    </a:lnTo>
                    <a:lnTo>
                      <a:pt x="1830" y="22"/>
                    </a:lnTo>
                    <a:lnTo>
                      <a:pt x="1838" y="27"/>
                    </a:lnTo>
                    <a:lnTo>
                      <a:pt x="1841" y="29"/>
                    </a:lnTo>
                    <a:lnTo>
                      <a:pt x="1842" y="31"/>
                    </a:lnTo>
                    <a:lnTo>
                      <a:pt x="1841" y="33"/>
                    </a:lnTo>
                    <a:lnTo>
                      <a:pt x="1838" y="36"/>
                    </a:lnTo>
                    <a:lnTo>
                      <a:pt x="1829" y="47"/>
                    </a:lnTo>
                    <a:lnTo>
                      <a:pt x="1819" y="61"/>
                    </a:lnTo>
                    <a:lnTo>
                      <a:pt x="1815" y="67"/>
                    </a:lnTo>
                    <a:lnTo>
                      <a:pt x="1810" y="71"/>
                    </a:lnTo>
                    <a:lnTo>
                      <a:pt x="1808" y="72"/>
                    </a:lnTo>
                    <a:lnTo>
                      <a:pt x="1805" y="72"/>
                    </a:lnTo>
                    <a:lnTo>
                      <a:pt x="1803" y="70"/>
                    </a:lnTo>
                    <a:lnTo>
                      <a:pt x="1801" y="68"/>
                    </a:lnTo>
                    <a:lnTo>
                      <a:pt x="1790" y="54"/>
                    </a:lnTo>
                    <a:lnTo>
                      <a:pt x="1781" y="43"/>
                    </a:lnTo>
                    <a:lnTo>
                      <a:pt x="1779" y="40"/>
                    </a:lnTo>
                    <a:lnTo>
                      <a:pt x="1776" y="39"/>
                    </a:lnTo>
                    <a:lnTo>
                      <a:pt x="1772" y="36"/>
                    </a:lnTo>
                    <a:lnTo>
                      <a:pt x="1769" y="36"/>
                    </a:lnTo>
                    <a:lnTo>
                      <a:pt x="1766" y="36"/>
                    </a:lnTo>
                    <a:lnTo>
                      <a:pt x="1763" y="36"/>
                    </a:lnTo>
                    <a:lnTo>
                      <a:pt x="1760" y="39"/>
                    </a:lnTo>
                    <a:lnTo>
                      <a:pt x="1756" y="41"/>
                    </a:lnTo>
                    <a:lnTo>
                      <a:pt x="1753" y="45"/>
                    </a:lnTo>
                    <a:lnTo>
                      <a:pt x="1750" y="49"/>
                    </a:lnTo>
                    <a:lnTo>
                      <a:pt x="1748" y="53"/>
                    </a:lnTo>
                    <a:lnTo>
                      <a:pt x="1747" y="58"/>
                    </a:lnTo>
                    <a:lnTo>
                      <a:pt x="1746" y="69"/>
                    </a:lnTo>
                    <a:lnTo>
                      <a:pt x="1746" y="81"/>
                    </a:lnTo>
                    <a:lnTo>
                      <a:pt x="1746" y="93"/>
                    </a:lnTo>
                    <a:lnTo>
                      <a:pt x="1745" y="103"/>
                    </a:lnTo>
                    <a:lnTo>
                      <a:pt x="1744" y="108"/>
                    </a:lnTo>
                    <a:lnTo>
                      <a:pt x="1742" y="112"/>
                    </a:lnTo>
                    <a:lnTo>
                      <a:pt x="1740" y="116"/>
                    </a:lnTo>
                    <a:lnTo>
                      <a:pt x="1737" y="119"/>
                    </a:lnTo>
                    <a:lnTo>
                      <a:pt x="1733" y="121"/>
                    </a:lnTo>
                    <a:lnTo>
                      <a:pt x="1729" y="122"/>
                    </a:lnTo>
                    <a:lnTo>
                      <a:pt x="1723" y="123"/>
                    </a:lnTo>
                    <a:lnTo>
                      <a:pt x="1719" y="123"/>
                    </a:lnTo>
                    <a:lnTo>
                      <a:pt x="1710" y="121"/>
                    </a:lnTo>
                    <a:lnTo>
                      <a:pt x="1701" y="117"/>
                    </a:lnTo>
                    <a:lnTo>
                      <a:pt x="1683" y="106"/>
                    </a:lnTo>
                    <a:lnTo>
                      <a:pt x="1667" y="97"/>
                    </a:lnTo>
                    <a:lnTo>
                      <a:pt x="1659" y="94"/>
                    </a:lnTo>
                    <a:lnTo>
                      <a:pt x="1650" y="93"/>
                    </a:lnTo>
                    <a:lnTo>
                      <a:pt x="1640" y="93"/>
                    </a:lnTo>
                    <a:lnTo>
                      <a:pt x="1630" y="94"/>
                    </a:lnTo>
                    <a:lnTo>
                      <a:pt x="1620" y="95"/>
                    </a:lnTo>
                    <a:lnTo>
                      <a:pt x="1612" y="97"/>
                    </a:lnTo>
                    <a:lnTo>
                      <a:pt x="1606" y="99"/>
                    </a:lnTo>
                    <a:lnTo>
                      <a:pt x="1601" y="101"/>
                    </a:lnTo>
                    <a:lnTo>
                      <a:pt x="1600" y="103"/>
                    </a:lnTo>
                    <a:lnTo>
                      <a:pt x="1599" y="104"/>
                    </a:lnTo>
                    <a:lnTo>
                      <a:pt x="1600" y="106"/>
                    </a:lnTo>
                    <a:lnTo>
                      <a:pt x="1601" y="108"/>
                    </a:lnTo>
                    <a:lnTo>
                      <a:pt x="1606" y="113"/>
                    </a:lnTo>
                    <a:lnTo>
                      <a:pt x="1611" y="119"/>
                    </a:lnTo>
                    <a:lnTo>
                      <a:pt x="1618" y="124"/>
                    </a:lnTo>
                    <a:lnTo>
                      <a:pt x="1624" y="129"/>
                    </a:lnTo>
                    <a:lnTo>
                      <a:pt x="1628" y="133"/>
                    </a:lnTo>
                    <a:lnTo>
                      <a:pt x="1628" y="137"/>
                    </a:lnTo>
                    <a:lnTo>
                      <a:pt x="1628" y="141"/>
                    </a:lnTo>
                    <a:lnTo>
                      <a:pt x="1627" y="146"/>
                    </a:lnTo>
                    <a:lnTo>
                      <a:pt x="1628" y="150"/>
                    </a:lnTo>
                    <a:lnTo>
                      <a:pt x="1629" y="155"/>
                    </a:lnTo>
                    <a:lnTo>
                      <a:pt x="1632" y="159"/>
                    </a:lnTo>
                    <a:lnTo>
                      <a:pt x="1636" y="162"/>
                    </a:lnTo>
                    <a:lnTo>
                      <a:pt x="1638" y="164"/>
                    </a:lnTo>
                    <a:lnTo>
                      <a:pt x="1641" y="164"/>
                    </a:lnTo>
                    <a:lnTo>
                      <a:pt x="1645" y="166"/>
                    </a:lnTo>
                    <a:lnTo>
                      <a:pt x="1650" y="164"/>
                    </a:lnTo>
                    <a:lnTo>
                      <a:pt x="1671" y="163"/>
                    </a:lnTo>
                    <a:lnTo>
                      <a:pt x="1701" y="160"/>
                    </a:lnTo>
                    <a:lnTo>
                      <a:pt x="1732" y="158"/>
                    </a:lnTo>
                    <a:lnTo>
                      <a:pt x="1761" y="156"/>
                    </a:lnTo>
                    <a:lnTo>
                      <a:pt x="1783" y="154"/>
                    </a:lnTo>
                    <a:lnTo>
                      <a:pt x="1797" y="151"/>
                    </a:lnTo>
                    <a:lnTo>
                      <a:pt x="1803" y="149"/>
                    </a:lnTo>
                    <a:lnTo>
                      <a:pt x="1807" y="146"/>
                    </a:lnTo>
                    <a:lnTo>
                      <a:pt x="1808" y="142"/>
                    </a:lnTo>
                    <a:lnTo>
                      <a:pt x="1809" y="135"/>
                    </a:lnTo>
                    <a:lnTo>
                      <a:pt x="1808" y="128"/>
                    </a:lnTo>
                    <a:lnTo>
                      <a:pt x="1809" y="121"/>
                    </a:lnTo>
                    <a:lnTo>
                      <a:pt x="1810" y="113"/>
                    </a:lnTo>
                    <a:lnTo>
                      <a:pt x="1812" y="106"/>
                    </a:lnTo>
                    <a:lnTo>
                      <a:pt x="1815" y="100"/>
                    </a:lnTo>
                    <a:lnTo>
                      <a:pt x="1818" y="94"/>
                    </a:lnTo>
                    <a:lnTo>
                      <a:pt x="1821" y="87"/>
                    </a:lnTo>
                    <a:lnTo>
                      <a:pt x="1824" y="82"/>
                    </a:lnTo>
                    <a:lnTo>
                      <a:pt x="1829" y="78"/>
                    </a:lnTo>
                    <a:lnTo>
                      <a:pt x="1832" y="74"/>
                    </a:lnTo>
                    <a:lnTo>
                      <a:pt x="1836" y="71"/>
                    </a:lnTo>
                    <a:lnTo>
                      <a:pt x="1840" y="68"/>
                    </a:lnTo>
                    <a:lnTo>
                      <a:pt x="1845" y="67"/>
                    </a:lnTo>
                    <a:lnTo>
                      <a:pt x="1850" y="67"/>
                    </a:lnTo>
                    <a:lnTo>
                      <a:pt x="1858" y="68"/>
                    </a:lnTo>
                    <a:lnTo>
                      <a:pt x="1866" y="71"/>
                    </a:lnTo>
                    <a:lnTo>
                      <a:pt x="1879" y="76"/>
                    </a:lnTo>
                    <a:lnTo>
                      <a:pt x="1894" y="81"/>
                    </a:lnTo>
                    <a:lnTo>
                      <a:pt x="1913" y="87"/>
                    </a:lnTo>
                    <a:lnTo>
                      <a:pt x="1934" y="93"/>
                    </a:lnTo>
                    <a:lnTo>
                      <a:pt x="1955" y="96"/>
                    </a:lnTo>
                    <a:lnTo>
                      <a:pt x="1975" y="99"/>
                    </a:lnTo>
                    <a:lnTo>
                      <a:pt x="1985" y="99"/>
                    </a:lnTo>
                    <a:lnTo>
                      <a:pt x="1993" y="99"/>
                    </a:lnTo>
                    <a:lnTo>
                      <a:pt x="2001" y="98"/>
                    </a:lnTo>
                    <a:lnTo>
                      <a:pt x="2008" y="97"/>
                    </a:lnTo>
                    <a:close/>
                  </a:path>
                </a:pathLst>
              </a:custGeom>
              <a:grpFill/>
              <a:ln w="9525">
                <a:noFill/>
                <a:round/>
              </a:ln>
            </p:spPr>
            <p:txBody>
              <a:bodyPr/>
              <a:lstStyle/>
              <a:p>
                <a:pPr defTabSz="790358">
                  <a:defRPr/>
                </a:pPr>
                <a:endParaRPr lang="en-US" sz="1700" kern="0" dirty="0">
                  <a:solidFill>
                    <a:sysClr val="windowText" lastClr="000000"/>
                  </a:solidFill>
                  <a:latin typeface="+mn-ea"/>
                  <a:cs typeface="Arial" pitchFamily="34" charset="0"/>
                </a:endParaRPr>
              </a:p>
            </p:txBody>
          </p:sp>
          <p:sp>
            <p:nvSpPr>
              <p:cNvPr id="53" name="Freeform 486"/>
              <p:cNvSpPr/>
              <p:nvPr/>
            </p:nvSpPr>
            <p:spPr bwMode="auto">
              <a:xfrm>
                <a:off x="9190881" y="1837922"/>
                <a:ext cx="37758" cy="66597"/>
              </a:xfrm>
              <a:custGeom>
                <a:avLst/>
                <a:gdLst/>
                <a:ahLst/>
                <a:cxnLst>
                  <a:cxn ang="0">
                    <a:pos x="110" y="341"/>
                  </a:cxn>
                  <a:cxn ang="0">
                    <a:pos x="111" y="304"/>
                  </a:cxn>
                  <a:cxn ang="0">
                    <a:pos x="108" y="248"/>
                  </a:cxn>
                  <a:cxn ang="0">
                    <a:pos x="111" y="225"/>
                  </a:cxn>
                  <a:cxn ang="0">
                    <a:pos x="119" y="210"/>
                  </a:cxn>
                  <a:cxn ang="0">
                    <a:pos x="140" y="196"/>
                  </a:cxn>
                  <a:cxn ang="0">
                    <a:pos x="175" y="177"/>
                  </a:cxn>
                  <a:cxn ang="0">
                    <a:pos x="187" y="167"/>
                  </a:cxn>
                  <a:cxn ang="0">
                    <a:pos x="204" y="125"/>
                  </a:cxn>
                  <a:cxn ang="0">
                    <a:pos x="235" y="53"/>
                  </a:cxn>
                  <a:cxn ang="0">
                    <a:pos x="255" y="17"/>
                  </a:cxn>
                  <a:cxn ang="0">
                    <a:pos x="268" y="1"/>
                  </a:cxn>
                  <a:cxn ang="0">
                    <a:pos x="275" y="1"/>
                  </a:cxn>
                  <a:cxn ang="0">
                    <a:pos x="301" y="35"/>
                  </a:cxn>
                  <a:cxn ang="0">
                    <a:pos x="321" y="83"/>
                  </a:cxn>
                  <a:cxn ang="0">
                    <a:pos x="326" y="123"/>
                  </a:cxn>
                  <a:cxn ang="0">
                    <a:pos x="323" y="186"/>
                  </a:cxn>
                  <a:cxn ang="0">
                    <a:pos x="313" y="256"/>
                  </a:cxn>
                  <a:cxn ang="0">
                    <a:pos x="282" y="342"/>
                  </a:cxn>
                  <a:cxn ang="0">
                    <a:pos x="267" y="387"/>
                  </a:cxn>
                  <a:cxn ang="0">
                    <a:pos x="263" y="414"/>
                  </a:cxn>
                  <a:cxn ang="0">
                    <a:pos x="245" y="429"/>
                  </a:cxn>
                  <a:cxn ang="0">
                    <a:pos x="235" y="449"/>
                  </a:cxn>
                  <a:cxn ang="0">
                    <a:pos x="235" y="477"/>
                  </a:cxn>
                  <a:cxn ang="0">
                    <a:pos x="231" y="491"/>
                  </a:cxn>
                  <a:cxn ang="0">
                    <a:pos x="220" y="499"/>
                  </a:cxn>
                  <a:cxn ang="0">
                    <a:pos x="208" y="516"/>
                  </a:cxn>
                  <a:cxn ang="0">
                    <a:pos x="192" y="553"/>
                  </a:cxn>
                  <a:cxn ang="0">
                    <a:pos x="181" y="567"/>
                  </a:cxn>
                  <a:cxn ang="0">
                    <a:pos x="165" y="587"/>
                  </a:cxn>
                  <a:cxn ang="0">
                    <a:pos x="145" y="617"/>
                  </a:cxn>
                  <a:cxn ang="0">
                    <a:pos x="124" y="638"/>
                  </a:cxn>
                  <a:cxn ang="0">
                    <a:pos x="110" y="643"/>
                  </a:cxn>
                  <a:cxn ang="0">
                    <a:pos x="82" y="634"/>
                  </a:cxn>
                  <a:cxn ang="0">
                    <a:pos x="17" y="602"/>
                  </a:cxn>
                  <a:cxn ang="0">
                    <a:pos x="4" y="590"/>
                  </a:cxn>
                  <a:cxn ang="0">
                    <a:pos x="0" y="577"/>
                  </a:cxn>
                  <a:cxn ang="0">
                    <a:pos x="1" y="543"/>
                  </a:cxn>
                  <a:cxn ang="0">
                    <a:pos x="9" y="489"/>
                  </a:cxn>
                  <a:cxn ang="0">
                    <a:pos x="17" y="464"/>
                  </a:cxn>
                  <a:cxn ang="0">
                    <a:pos x="34" y="446"/>
                  </a:cxn>
                  <a:cxn ang="0">
                    <a:pos x="77" y="403"/>
                  </a:cxn>
                  <a:cxn ang="0">
                    <a:pos x="101" y="373"/>
                  </a:cxn>
                </a:cxnLst>
                <a:rect l="0" t="0" r="r" b="b"/>
                <a:pathLst>
                  <a:path w="326" h="643">
                    <a:moveTo>
                      <a:pt x="108" y="358"/>
                    </a:moveTo>
                    <a:lnTo>
                      <a:pt x="109" y="350"/>
                    </a:lnTo>
                    <a:lnTo>
                      <a:pt x="110" y="341"/>
                    </a:lnTo>
                    <a:lnTo>
                      <a:pt x="111" y="333"/>
                    </a:lnTo>
                    <a:lnTo>
                      <a:pt x="111" y="324"/>
                    </a:lnTo>
                    <a:lnTo>
                      <a:pt x="111" y="304"/>
                    </a:lnTo>
                    <a:lnTo>
                      <a:pt x="110" y="284"/>
                    </a:lnTo>
                    <a:lnTo>
                      <a:pt x="109" y="265"/>
                    </a:lnTo>
                    <a:lnTo>
                      <a:pt x="108" y="248"/>
                    </a:lnTo>
                    <a:lnTo>
                      <a:pt x="109" y="239"/>
                    </a:lnTo>
                    <a:lnTo>
                      <a:pt x="110" y="232"/>
                    </a:lnTo>
                    <a:lnTo>
                      <a:pt x="111" y="225"/>
                    </a:lnTo>
                    <a:lnTo>
                      <a:pt x="113" y="220"/>
                    </a:lnTo>
                    <a:lnTo>
                      <a:pt x="116" y="214"/>
                    </a:lnTo>
                    <a:lnTo>
                      <a:pt x="119" y="210"/>
                    </a:lnTo>
                    <a:lnTo>
                      <a:pt x="124" y="206"/>
                    </a:lnTo>
                    <a:lnTo>
                      <a:pt x="129" y="202"/>
                    </a:lnTo>
                    <a:lnTo>
                      <a:pt x="140" y="196"/>
                    </a:lnTo>
                    <a:lnTo>
                      <a:pt x="153" y="189"/>
                    </a:lnTo>
                    <a:lnTo>
                      <a:pt x="165" y="183"/>
                    </a:lnTo>
                    <a:lnTo>
                      <a:pt x="175" y="177"/>
                    </a:lnTo>
                    <a:lnTo>
                      <a:pt x="181" y="174"/>
                    </a:lnTo>
                    <a:lnTo>
                      <a:pt x="184" y="170"/>
                    </a:lnTo>
                    <a:lnTo>
                      <a:pt x="187" y="167"/>
                    </a:lnTo>
                    <a:lnTo>
                      <a:pt x="190" y="162"/>
                    </a:lnTo>
                    <a:lnTo>
                      <a:pt x="195" y="148"/>
                    </a:lnTo>
                    <a:lnTo>
                      <a:pt x="204" y="125"/>
                    </a:lnTo>
                    <a:lnTo>
                      <a:pt x="215" y="97"/>
                    </a:lnTo>
                    <a:lnTo>
                      <a:pt x="228" y="67"/>
                    </a:lnTo>
                    <a:lnTo>
                      <a:pt x="235" y="53"/>
                    </a:lnTo>
                    <a:lnTo>
                      <a:pt x="241" y="39"/>
                    </a:lnTo>
                    <a:lnTo>
                      <a:pt x="247" y="27"/>
                    </a:lnTo>
                    <a:lnTo>
                      <a:pt x="255" y="17"/>
                    </a:lnTo>
                    <a:lnTo>
                      <a:pt x="260" y="8"/>
                    </a:lnTo>
                    <a:lnTo>
                      <a:pt x="266" y="2"/>
                    </a:lnTo>
                    <a:lnTo>
                      <a:pt x="268" y="1"/>
                    </a:lnTo>
                    <a:lnTo>
                      <a:pt x="271" y="0"/>
                    </a:lnTo>
                    <a:lnTo>
                      <a:pt x="273" y="0"/>
                    </a:lnTo>
                    <a:lnTo>
                      <a:pt x="275" y="1"/>
                    </a:lnTo>
                    <a:lnTo>
                      <a:pt x="284" y="9"/>
                    </a:lnTo>
                    <a:lnTo>
                      <a:pt x="293" y="21"/>
                    </a:lnTo>
                    <a:lnTo>
                      <a:pt x="301" y="35"/>
                    </a:lnTo>
                    <a:lnTo>
                      <a:pt x="309" y="51"/>
                    </a:lnTo>
                    <a:lnTo>
                      <a:pt x="316" y="68"/>
                    </a:lnTo>
                    <a:lnTo>
                      <a:pt x="321" y="83"/>
                    </a:lnTo>
                    <a:lnTo>
                      <a:pt x="325" y="98"/>
                    </a:lnTo>
                    <a:lnTo>
                      <a:pt x="326" y="109"/>
                    </a:lnTo>
                    <a:lnTo>
                      <a:pt x="326" y="123"/>
                    </a:lnTo>
                    <a:lnTo>
                      <a:pt x="325" y="141"/>
                    </a:lnTo>
                    <a:lnTo>
                      <a:pt x="324" y="162"/>
                    </a:lnTo>
                    <a:lnTo>
                      <a:pt x="323" y="186"/>
                    </a:lnTo>
                    <a:lnTo>
                      <a:pt x="320" y="210"/>
                    </a:lnTo>
                    <a:lnTo>
                      <a:pt x="317" y="234"/>
                    </a:lnTo>
                    <a:lnTo>
                      <a:pt x="313" y="256"/>
                    </a:lnTo>
                    <a:lnTo>
                      <a:pt x="309" y="275"/>
                    </a:lnTo>
                    <a:lnTo>
                      <a:pt x="295" y="309"/>
                    </a:lnTo>
                    <a:lnTo>
                      <a:pt x="282" y="342"/>
                    </a:lnTo>
                    <a:lnTo>
                      <a:pt x="275" y="359"/>
                    </a:lnTo>
                    <a:lnTo>
                      <a:pt x="271" y="374"/>
                    </a:lnTo>
                    <a:lnTo>
                      <a:pt x="267" y="387"/>
                    </a:lnTo>
                    <a:lnTo>
                      <a:pt x="266" y="399"/>
                    </a:lnTo>
                    <a:lnTo>
                      <a:pt x="265" y="408"/>
                    </a:lnTo>
                    <a:lnTo>
                      <a:pt x="263" y="414"/>
                    </a:lnTo>
                    <a:lnTo>
                      <a:pt x="259" y="420"/>
                    </a:lnTo>
                    <a:lnTo>
                      <a:pt x="255" y="424"/>
                    </a:lnTo>
                    <a:lnTo>
                      <a:pt x="245" y="429"/>
                    </a:lnTo>
                    <a:lnTo>
                      <a:pt x="237" y="436"/>
                    </a:lnTo>
                    <a:lnTo>
                      <a:pt x="235" y="441"/>
                    </a:lnTo>
                    <a:lnTo>
                      <a:pt x="235" y="449"/>
                    </a:lnTo>
                    <a:lnTo>
                      <a:pt x="235" y="458"/>
                    </a:lnTo>
                    <a:lnTo>
                      <a:pt x="235" y="467"/>
                    </a:lnTo>
                    <a:lnTo>
                      <a:pt x="235" y="477"/>
                    </a:lnTo>
                    <a:lnTo>
                      <a:pt x="234" y="485"/>
                    </a:lnTo>
                    <a:lnTo>
                      <a:pt x="233" y="488"/>
                    </a:lnTo>
                    <a:lnTo>
                      <a:pt x="231" y="491"/>
                    </a:lnTo>
                    <a:lnTo>
                      <a:pt x="229" y="493"/>
                    </a:lnTo>
                    <a:lnTo>
                      <a:pt x="226" y="496"/>
                    </a:lnTo>
                    <a:lnTo>
                      <a:pt x="220" y="499"/>
                    </a:lnTo>
                    <a:lnTo>
                      <a:pt x="215" y="504"/>
                    </a:lnTo>
                    <a:lnTo>
                      <a:pt x="211" y="510"/>
                    </a:lnTo>
                    <a:lnTo>
                      <a:pt x="208" y="516"/>
                    </a:lnTo>
                    <a:lnTo>
                      <a:pt x="200" y="532"/>
                    </a:lnTo>
                    <a:lnTo>
                      <a:pt x="195" y="547"/>
                    </a:lnTo>
                    <a:lnTo>
                      <a:pt x="192" y="553"/>
                    </a:lnTo>
                    <a:lnTo>
                      <a:pt x="189" y="558"/>
                    </a:lnTo>
                    <a:lnTo>
                      <a:pt x="185" y="562"/>
                    </a:lnTo>
                    <a:lnTo>
                      <a:pt x="181" y="567"/>
                    </a:lnTo>
                    <a:lnTo>
                      <a:pt x="175" y="573"/>
                    </a:lnTo>
                    <a:lnTo>
                      <a:pt x="170" y="579"/>
                    </a:lnTo>
                    <a:lnTo>
                      <a:pt x="165" y="587"/>
                    </a:lnTo>
                    <a:lnTo>
                      <a:pt x="159" y="596"/>
                    </a:lnTo>
                    <a:lnTo>
                      <a:pt x="153" y="608"/>
                    </a:lnTo>
                    <a:lnTo>
                      <a:pt x="145" y="617"/>
                    </a:lnTo>
                    <a:lnTo>
                      <a:pt x="138" y="626"/>
                    </a:lnTo>
                    <a:lnTo>
                      <a:pt x="132" y="633"/>
                    </a:lnTo>
                    <a:lnTo>
                      <a:pt x="124" y="638"/>
                    </a:lnTo>
                    <a:lnTo>
                      <a:pt x="117" y="641"/>
                    </a:lnTo>
                    <a:lnTo>
                      <a:pt x="114" y="643"/>
                    </a:lnTo>
                    <a:lnTo>
                      <a:pt x="110" y="643"/>
                    </a:lnTo>
                    <a:lnTo>
                      <a:pt x="107" y="643"/>
                    </a:lnTo>
                    <a:lnTo>
                      <a:pt x="104" y="642"/>
                    </a:lnTo>
                    <a:lnTo>
                      <a:pt x="82" y="634"/>
                    </a:lnTo>
                    <a:lnTo>
                      <a:pt x="49" y="618"/>
                    </a:lnTo>
                    <a:lnTo>
                      <a:pt x="32" y="610"/>
                    </a:lnTo>
                    <a:lnTo>
                      <a:pt x="17" y="602"/>
                    </a:lnTo>
                    <a:lnTo>
                      <a:pt x="12" y="598"/>
                    </a:lnTo>
                    <a:lnTo>
                      <a:pt x="7" y="593"/>
                    </a:lnTo>
                    <a:lnTo>
                      <a:pt x="4" y="590"/>
                    </a:lnTo>
                    <a:lnTo>
                      <a:pt x="2" y="587"/>
                    </a:lnTo>
                    <a:lnTo>
                      <a:pt x="1" y="583"/>
                    </a:lnTo>
                    <a:lnTo>
                      <a:pt x="0" y="577"/>
                    </a:lnTo>
                    <a:lnTo>
                      <a:pt x="0" y="569"/>
                    </a:lnTo>
                    <a:lnTo>
                      <a:pt x="0" y="561"/>
                    </a:lnTo>
                    <a:lnTo>
                      <a:pt x="1" y="543"/>
                    </a:lnTo>
                    <a:lnTo>
                      <a:pt x="3" y="524"/>
                    </a:lnTo>
                    <a:lnTo>
                      <a:pt x="6" y="506"/>
                    </a:lnTo>
                    <a:lnTo>
                      <a:pt x="9" y="489"/>
                    </a:lnTo>
                    <a:lnTo>
                      <a:pt x="12" y="477"/>
                    </a:lnTo>
                    <a:lnTo>
                      <a:pt x="14" y="471"/>
                    </a:lnTo>
                    <a:lnTo>
                      <a:pt x="17" y="464"/>
                    </a:lnTo>
                    <a:lnTo>
                      <a:pt x="23" y="458"/>
                    </a:lnTo>
                    <a:lnTo>
                      <a:pt x="28" y="452"/>
                    </a:lnTo>
                    <a:lnTo>
                      <a:pt x="34" y="446"/>
                    </a:lnTo>
                    <a:lnTo>
                      <a:pt x="47" y="432"/>
                    </a:lnTo>
                    <a:lnTo>
                      <a:pt x="62" y="417"/>
                    </a:lnTo>
                    <a:lnTo>
                      <a:pt x="77" y="403"/>
                    </a:lnTo>
                    <a:lnTo>
                      <a:pt x="90" y="387"/>
                    </a:lnTo>
                    <a:lnTo>
                      <a:pt x="96" y="380"/>
                    </a:lnTo>
                    <a:lnTo>
                      <a:pt x="101" y="373"/>
                    </a:lnTo>
                    <a:lnTo>
                      <a:pt x="105" y="365"/>
                    </a:lnTo>
                    <a:lnTo>
                      <a:pt x="108" y="358"/>
                    </a:lnTo>
                    <a:close/>
                  </a:path>
                </a:pathLst>
              </a:custGeom>
              <a:grpFill/>
              <a:ln w="9525">
                <a:noFill/>
                <a:round/>
              </a:ln>
            </p:spPr>
            <p:txBody>
              <a:bodyPr/>
              <a:lstStyle/>
              <a:p>
                <a:pPr defTabSz="790358">
                  <a:defRPr/>
                </a:pPr>
                <a:endParaRPr lang="en-US" sz="1700" kern="0" dirty="0">
                  <a:solidFill>
                    <a:sysClr val="windowText" lastClr="000000"/>
                  </a:solidFill>
                  <a:latin typeface="+mn-ea"/>
                  <a:cs typeface="Arial" pitchFamily="34" charset="0"/>
                </a:endParaRPr>
              </a:p>
            </p:txBody>
          </p:sp>
          <p:sp>
            <p:nvSpPr>
              <p:cNvPr id="54" name="Freeform 487"/>
              <p:cNvSpPr/>
              <p:nvPr/>
            </p:nvSpPr>
            <p:spPr bwMode="auto">
              <a:xfrm>
                <a:off x="9418901" y="1769379"/>
                <a:ext cx="32364" cy="46734"/>
              </a:xfrm>
              <a:custGeom>
                <a:avLst/>
                <a:gdLst/>
                <a:ahLst/>
                <a:cxnLst>
                  <a:cxn ang="0">
                    <a:pos x="166" y="137"/>
                  </a:cxn>
                  <a:cxn ang="0">
                    <a:pos x="207" y="180"/>
                  </a:cxn>
                  <a:cxn ang="0">
                    <a:pos x="251" y="231"/>
                  </a:cxn>
                  <a:cxn ang="0">
                    <a:pos x="277" y="265"/>
                  </a:cxn>
                  <a:cxn ang="0">
                    <a:pos x="287" y="283"/>
                  </a:cxn>
                  <a:cxn ang="0">
                    <a:pos x="291" y="296"/>
                  </a:cxn>
                  <a:cxn ang="0">
                    <a:pos x="291" y="314"/>
                  </a:cxn>
                  <a:cxn ang="0">
                    <a:pos x="287" y="350"/>
                  </a:cxn>
                  <a:cxn ang="0">
                    <a:pos x="276" y="400"/>
                  </a:cxn>
                  <a:cxn ang="0">
                    <a:pos x="264" y="430"/>
                  </a:cxn>
                  <a:cxn ang="0">
                    <a:pos x="256" y="441"/>
                  </a:cxn>
                  <a:cxn ang="0">
                    <a:pos x="250" y="444"/>
                  </a:cxn>
                  <a:cxn ang="0">
                    <a:pos x="243" y="443"/>
                  </a:cxn>
                  <a:cxn ang="0">
                    <a:pos x="235" y="438"/>
                  </a:cxn>
                  <a:cxn ang="0">
                    <a:pos x="226" y="425"/>
                  </a:cxn>
                  <a:cxn ang="0">
                    <a:pos x="217" y="408"/>
                  </a:cxn>
                  <a:cxn ang="0">
                    <a:pos x="204" y="358"/>
                  </a:cxn>
                  <a:cxn ang="0">
                    <a:pos x="195" y="323"/>
                  </a:cxn>
                  <a:cxn ang="0">
                    <a:pos x="188" y="317"/>
                  </a:cxn>
                  <a:cxn ang="0">
                    <a:pos x="169" y="316"/>
                  </a:cxn>
                  <a:cxn ang="0">
                    <a:pos x="152" y="315"/>
                  </a:cxn>
                  <a:cxn ang="0">
                    <a:pos x="142" y="310"/>
                  </a:cxn>
                  <a:cxn ang="0">
                    <a:pos x="126" y="296"/>
                  </a:cxn>
                  <a:cxn ang="0">
                    <a:pos x="90" y="258"/>
                  </a:cxn>
                  <a:cxn ang="0">
                    <a:pos x="57" y="218"/>
                  </a:cxn>
                  <a:cxn ang="0">
                    <a:pos x="23" y="176"/>
                  </a:cxn>
                  <a:cxn ang="0">
                    <a:pos x="6" y="152"/>
                  </a:cxn>
                  <a:cxn ang="0">
                    <a:pos x="1" y="134"/>
                  </a:cxn>
                  <a:cxn ang="0">
                    <a:pos x="0" y="93"/>
                  </a:cxn>
                  <a:cxn ang="0">
                    <a:pos x="2" y="44"/>
                  </a:cxn>
                  <a:cxn ang="0">
                    <a:pos x="5" y="14"/>
                  </a:cxn>
                  <a:cxn ang="0">
                    <a:pos x="9" y="4"/>
                  </a:cxn>
                  <a:cxn ang="0">
                    <a:pos x="14" y="2"/>
                  </a:cxn>
                  <a:cxn ang="0">
                    <a:pos x="26" y="8"/>
                  </a:cxn>
                  <a:cxn ang="0">
                    <a:pos x="54" y="31"/>
                  </a:cxn>
                  <a:cxn ang="0">
                    <a:pos x="120" y="91"/>
                  </a:cxn>
                </a:cxnLst>
                <a:rect l="0" t="0" r="r" b="b"/>
                <a:pathLst>
                  <a:path w="292" h="444">
                    <a:moveTo>
                      <a:pt x="153" y="123"/>
                    </a:moveTo>
                    <a:lnTo>
                      <a:pt x="166" y="137"/>
                    </a:lnTo>
                    <a:lnTo>
                      <a:pt x="185" y="157"/>
                    </a:lnTo>
                    <a:lnTo>
                      <a:pt x="207" y="180"/>
                    </a:lnTo>
                    <a:lnTo>
                      <a:pt x="229" y="206"/>
                    </a:lnTo>
                    <a:lnTo>
                      <a:pt x="251" y="231"/>
                    </a:lnTo>
                    <a:lnTo>
                      <a:pt x="269" y="254"/>
                    </a:lnTo>
                    <a:lnTo>
                      <a:pt x="277" y="265"/>
                    </a:lnTo>
                    <a:lnTo>
                      <a:pt x="283" y="274"/>
                    </a:lnTo>
                    <a:lnTo>
                      <a:pt x="287" y="283"/>
                    </a:lnTo>
                    <a:lnTo>
                      <a:pt x="290" y="289"/>
                    </a:lnTo>
                    <a:lnTo>
                      <a:pt x="291" y="296"/>
                    </a:lnTo>
                    <a:lnTo>
                      <a:pt x="292" y="304"/>
                    </a:lnTo>
                    <a:lnTo>
                      <a:pt x="291" y="314"/>
                    </a:lnTo>
                    <a:lnTo>
                      <a:pt x="290" y="325"/>
                    </a:lnTo>
                    <a:lnTo>
                      <a:pt x="287" y="350"/>
                    </a:lnTo>
                    <a:lnTo>
                      <a:pt x="282" y="376"/>
                    </a:lnTo>
                    <a:lnTo>
                      <a:pt x="276" y="400"/>
                    </a:lnTo>
                    <a:lnTo>
                      <a:pt x="268" y="422"/>
                    </a:lnTo>
                    <a:lnTo>
                      <a:pt x="264" y="430"/>
                    </a:lnTo>
                    <a:lnTo>
                      <a:pt x="260" y="437"/>
                    </a:lnTo>
                    <a:lnTo>
                      <a:pt x="256" y="441"/>
                    </a:lnTo>
                    <a:lnTo>
                      <a:pt x="253" y="443"/>
                    </a:lnTo>
                    <a:lnTo>
                      <a:pt x="250" y="444"/>
                    </a:lnTo>
                    <a:lnTo>
                      <a:pt x="246" y="444"/>
                    </a:lnTo>
                    <a:lnTo>
                      <a:pt x="243" y="443"/>
                    </a:lnTo>
                    <a:lnTo>
                      <a:pt x="240" y="442"/>
                    </a:lnTo>
                    <a:lnTo>
                      <a:pt x="235" y="438"/>
                    </a:lnTo>
                    <a:lnTo>
                      <a:pt x="230" y="431"/>
                    </a:lnTo>
                    <a:lnTo>
                      <a:pt x="226" y="425"/>
                    </a:lnTo>
                    <a:lnTo>
                      <a:pt x="221" y="417"/>
                    </a:lnTo>
                    <a:lnTo>
                      <a:pt x="217" y="408"/>
                    </a:lnTo>
                    <a:lnTo>
                      <a:pt x="214" y="398"/>
                    </a:lnTo>
                    <a:lnTo>
                      <a:pt x="204" y="358"/>
                    </a:lnTo>
                    <a:lnTo>
                      <a:pt x="199" y="330"/>
                    </a:lnTo>
                    <a:lnTo>
                      <a:pt x="195" y="323"/>
                    </a:lnTo>
                    <a:lnTo>
                      <a:pt x="192" y="319"/>
                    </a:lnTo>
                    <a:lnTo>
                      <a:pt x="188" y="317"/>
                    </a:lnTo>
                    <a:lnTo>
                      <a:pt x="183" y="315"/>
                    </a:lnTo>
                    <a:lnTo>
                      <a:pt x="169" y="316"/>
                    </a:lnTo>
                    <a:lnTo>
                      <a:pt x="156" y="316"/>
                    </a:lnTo>
                    <a:lnTo>
                      <a:pt x="152" y="315"/>
                    </a:lnTo>
                    <a:lnTo>
                      <a:pt x="148" y="313"/>
                    </a:lnTo>
                    <a:lnTo>
                      <a:pt x="142" y="310"/>
                    </a:lnTo>
                    <a:lnTo>
                      <a:pt x="137" y="307"/>
                    </a:lnTo>
                    <a:lnTo>
                      <a:pt x="126" y="296"/>
                    </a:lnTo>
                    <a:lnTo>
                      <a:pt x="113" y="284"/>
                    </a:lnTo>
                    <a:lnTo>
                      <a:pt x="90" y="258"/>
                    </a:lnTo>
                    <a:lnTo>
                      <a:pt x="75" y="238"/>
                    </a:lnTo>
                    <a:lnTo>
                      <a:pt x="57" y="218"/>
                    </a:lnTo>
                    <a:lnTo>
                      <a:pt x="34" y="190"/>
                    </a:lnTo>
                    <a:lnTo>
                      <a:pt x="23" y="176"/>
                    </a:lnTo>
                    <a:lnTo>
                      <a:pt x="13" y="163"/>
                    </a:lnTo>
                    <a:lnTo>
                      <a:pt x="6" y="152"/>
                    </a:lnTo>
                    <a:lnTo>
                      <a:pt x="2" y="144"/>
                    </a:lnTo>
                    <a:lnTo>
                      <a:pt x="1" y="134"/>
                    </a:lnTo>
                    <a:lnTo>
                      <a:pt x="0" y="116"/>
                    </a:lnTo>
                    <a:lnTo>
                      <a:pt x="0" y="93"/>
                    </a:lnTo>
                    <a:lnTo>
                      <a:pt x="1" y="68"/>
                    </a:lnTo>
                    <a:lnTo>
                      <a:pt x="2" y="44"/>
                    </a:lnTo>
                    <a:lnTo>
                      <a:pt x="4" y="23"/>
                    </a:lnTo>
                    <a:lnTo>
                      <a:pt x="5" y="14"/>
                    </a:lnTo>
                    <a:lnTo>
                      <a:pt x="7" y="8"/>
                    </a:lnTo>
                    <a:lnTo>
                      <a:pt x="9" y="4"/>
                    </a:lnTo>
                    <a:lnTo>
                      <a:pt x="11" y="0"/>
                    </a:lnTo>
                    <a:lnTo>
                      <a:pt x="14" y="2"/>
                    </a:lnTo>
                    <a:lnTo>
                      <a:pt x="20" y="4"/>
                    </a:lnTo>
                    <a:lnTo>
                      <a:pt x="26" y="8"/>
                    </a:lnTo>
                    <a:lnTo>
                      <a:pt x="34" y="14"/>
                    </a:lnTo>
                    <a:lnTo>
                      <a:pt x="54" y="31"/>
                    </a:lnTo>
                    <a:lnTo>
                      <a:pt x="76" y="49"/>
                    </a:lnTo>
                    <a:lnTo>
                      <a:pt x="120" y="91"/>
                    </a:lnTo>
                    <a:lnTo>
                      <a:pt x="153" y="123"/>
                    </a:lnTo>
                    <a:close/>
                  </a:path>
                </a:pathLst>
              </a:custGeom>
              <a:grpFill/>
              <a:ln w="9525">
                <a:noFill/>
                <a:round/>
              </a:ln>
            </p:spPr>
            <p:txBody>
              <a:bodyPr/>
              <a:lstStyle/>
              <a:p>
                <a:pPr defTabSz="790358">
                  <a:defRPr/>
                </a:pPr>
                <a:endParaRPr lang="en-US" sz="1700" kern="0" dirty="0">
                  <a:solidFill>
                    <a:sysClr val="windowText" lastClr="000000"/>
                  </a:solidFill>
                  <a:latin typeface="+mn-ea"/>
                  <a:cs typeface="Arial" pitchFamily="34" charset="0"/>
                </a:endParaRPr>
              </a:p>
            </p:txBody>
          </p:sp>
          <p:sp>
            <p:nvSpPr>
              <p:cNvPr id="55" name="Freeform 488"/>
              <p:cNvSpPr/>
              <p:nvPr/>
            </p:nvSpPr>
            <p:spPr bwMode="auto">
              <a:xfrm>
                <a:off x="9454697" y="1816113"/>
                <a:ext cx="30403" cy="10126"/>
              </a:xfrm>
              <a:custGeom>
                <a:avLst/>
                <a:gdLst/>
                <a:ahLst/>
                <a:cxnLst>
                  <a:cxn ang="0">
                    <a:pos x="13" y="1"/>
                  </a:cxn>
                  <a:cxn ang="0">
                    <a:pos x="18" y="1"/>
                  </a:cxn>
                  <a:cxn ang="0">
                    <a:pos x="25" y="0"/>
                  </a:cxn>
                  <a:cxn ang="0">
                    <a:pos x="33" y="1"/>
                  </a:cxn>
                  <a:cxn ang="0">
                    <a:pos x="41" y="2"/>
                  </a:cxn>
                  <a:cxn ang="0">
                    <a:pos x="60" y="5"/>
                  </a:cxn>
                  <a:cxn ang="0">
                    <a:pos x="81" y="9"/>
                  </a:cxn>
                  <a:cxn ang="0">
                    <a:pos x="120" y="19"/>
                  </a:cxn>
                  <a:cxn ang="0">
                    <a:pos x="149" y="26"/>
                  </a:cxn>
                  <a:cxn ang="0">
                    <a:pos x="168" y="29"/>
                  </a:cxn>
                  <a:cxn ang="0">
                    <a:pos x="189" y="31"/>
                  </a:cxn>
                  <a:cxn ang="0">
                    <a:pos x="201" y="33"/>
                  </a:cxn>
                  <a:cxn ang="0">
                    <a:pos x="211" y="35"/>
                  </a:cxn>
                  <a:cxn ang="0">
                    <a:pos x="216" y="38"/>
                  </a:cxn>
                  <a:cxn ang="0">
                    <a:pos x="220" y="40"/>
                  </a:cxn>
                  <a:cxn ang="0">
                    <a:pos x="226" y="44"/>
                  </a:cxn>
                  <a:cxn ang="0">
                    <a:pos x="230" y="48"/>
                  </a:cxn>
                  <a:cxn ang="0">
                    <a:pos x="238" y="57"/>
                  </a:cxn>
                  <a:cxn ang="0">
                    <a:pos x="244" y="66"/>
                  </a:cxn>
                  <a:cxn ang="0">
                    <a:pos x="250" y="76"/>
                  </a:cxn>
                  <a:cxn ang="0">
                    <a:pos x="255" y="84"/>
                  </a:cxn>
                  <a:cxn ang="0">
                    <a:pos x="258" y="92"/>
                  </a:cxn>
                  <a:cxn ang="0">
                    <a:pos x="259" y="99"/>
                  </a:cxn>
                  <a:cxn ang="0">
                    <a:pos x="258" y="101"/>
                  </a:cxn>
                  <a:cxn ang="0">
                    <a:pos x="257" y="102"/>
                  </a:cxn>
                  <a:cxn ang="0">
                    <a:pos x="255" y="104"/>
                  </a:cxn>
                  <a:cxn ang="0">
                    <a:pos x="253" y="104"/>
                  </a:cxn>
                  <a:cxn ang="0">
                    <a:pos x="239" y="104"/>
                  </a:cxn>
                  <a:cxn ang="0">
                    <a:pos x="213" y="102"/>
                  </a:cxn>
                  <a:cxn ang="0">
                    <a:pos x="179" y="101"/>
                  </a:cxn>
                  <a:cxn ang="0">
                    <a:pos x="140" y="98"/>
                  </a:cxn>
                  <a:cxn ang="0">
                    <a:pos x="101" y="95"/>
                  </a:cxn>
                  <a:cxn ang="0">
                    <a:pos x="64" y="91"/>
                  </a:cxn>
                  <a:cxn ang="0">
                    <a:pos x="50" y="89"/>
                  </a:cxn>
                  <a:cxn ang="0">
                    <a:pos x="36" y="87"/>
                  </a:cxn>
                  <a:cxn ang="0">
                    <a:pos x="27" y="84"/>
                  </a:cxn>
                  <a:cxn ang="0">
                    <a:pos x="21" y="82"/>
                  </a:cxn>
                  <a:cxn ang="0">
                    <a:pos x="17" y="80"/>
                  </a:cxn>
                  <a:cxn ang="0">
                    <a:pos x="14" y="76"/>
                  </a:cxn>
                  <a:cxn ang="0">
                    <a:pos x="11" y="72"/>
                  </a:cxn>
                  <a:cxn ang="0">
                    <a:pos x="8" y="66"/>
                  </a:cxn>
                  <a:cxn ang="0">
                    <a:pos x="4" y="54"/>
                  </a:cxn>
                  <a:cxn ang="0">
                    <a:pos x="1" y="40"/>
                  </a:cxn>
                  <a:cxn ang="0">
                    <a:pos x="0" y="33"/>
                  </a:cxn>
                  <a:cxn ang="0">
                    <a:pos x="0" y="27"/>
                  </a:cxn>
                  <a:cxn ang="0">
                    <a:pos x="0" y="21"/>
                  </a:cxn>
                  <a:cxn ang="0">
                    <a:pos x="1" y="15"/>
                  </a:cxn>
                  <a:cxn ang="0">
                    <a:pos x="3" y="10"/>
                  </a:cxn>
                  <a:cxn ang="0">
                    <a:pos x="5" y="6"/>
                  </a:cxn>
                  <a:cxn ang="0">
                    <a:pos x="9" y="3"/>
                  </a:cxn>
                  <a:cxn ang="0">
                    <a:pos x="13" y="1"/>
                  </a:cxn>
                </a:cxnLst>
                <a:rect l="0" t="0" r="r" b="b"/>
                <a:pathLst>
                  <a:path w="259" h="104">
                    <a:moveTo>
                      <a:pt x="13" y="1"/>
                    </a:moveTo>
                    <a:lnTo>
                      <a:pt x="18" y="1"/>
                    </a:lnTo>
                    <a:lnTo>
                      <a:pt x="25" y="0"/>
                    </a:lnTo>
                    <a:lnTo>
                      <a:pt x="33" y="1"/>
                    </a:lnTo>
                    <a:lnTo>
                      <a:pt x="41" y="2"/>
                    </a:lnTo>
                    <a:lnTo>
                      <a:pt x="60" y="5"/>
                    </a:lnTo>
                    <a:lnTo>
                      <a:pt x="81" y="9"/>
                    </a:lnTo>
                    <a:lnTo>
                      <a:pt x="120" y="19"/>
                    </a:lnTo>
                    <a:lnTo>
                      <a:pt x="149" y="26"/>
                    </a:lnTo>
                    <a:lnTo>
                      <a:pt x="168" y="29"/>
                    </a:lnTo>
                    <a:lnTo>
                      <a:pt x="189" y="31"/>
                    </a:lnTo>
                    <a:lnTo>
                      <a:pt x="201" y="33"/>
                    </a:lnTo>
                    <a:lnTo>
                      <a:pt x="211" y="35"/>
                    </a:lnTo>
                    <a:lnTo>
                      <a:pt x="216" y="38"/>
                    </a:lnTo>
                    <a:lnTo>
                      <a:pt x="220" y="40"/>
                    </a:lnTo>
                    <a:lnTo>
                      <a:pt x="226" y="44"/>
                    </a:lnTo>
                    <a:lnTo>
                      <a:pt x="230" y="48"/>
                    </a:lnTo>
                    <a:lnTo>
                      <a:pt x="238" y="57"/>
                    </a:lnTo>
                    <a:lnTo>
                      <a:pt x="244" y="66"/>
                    </a:lnTo>
                    <a:lnTo>
                      <a:pt x="250" y="76"/>
                    </a:lnTo>
                    <a:lnTo>
                      <a:pt x="255" y="84"/>
                    </a:lnTo>
                    <a:lnTo>
                      <a:pt x="258" y="92"/>
                    </a:lnTo>
                    <a:lnTo>
                      <a:pt x="259" y="99"/>
                    </a:lnTo>
                    <a:lnTo>
                      <a:pt x="258" y="101"/>
                    </a:lnTo>
                    <a:lnTo>
                      <a:pt x="257" y="102"/>
                    </a:lnTo>
                    <a:lnTo>
                      <a:pt x="255" y="104"/>
                    </a:lnTo>
                    <a:lnTo>
                      <a:pt x="253" y="104"/>
                    </a:lnTo>
                    <a:lnTo>
                      <a:pt x="239" y="104"/>
                    </a:lnTo>
                    <a:lnTo>
                      <a:pt x="213" y="102"/>
                    </a:lnTo>
                    <a:lnTo>
                      <a:pt x="179" y="101"/>
                    </a:lnTo>
                    <a:lnTo>
                      <a:pt x="140" y="98"/>
                    </a:lnTo>
                    <a:lnTo>
                      <a:pt x="101" y="95"/>
                    </a:lnTo>
                    <a:lnTo>
                      <a:pt x="64" y="91"/>
                    </a:lnTo>
                    <a:lnTo>
                      <a:pt x="50" y="89"/>
                    </a:lnTo>
                    <a:lnTo>
                      <a:pt x="36" y="87"/>
                    </a:lnTo>
                    <a:lnTo>
                      <a:pt x="27" y="84"/>
                    </a:lnTo>
                    <a:lnTo>
                      <a:pt x="21" y="82"/>
                    </a:lnTo>
                    <a:lnTo>
                      <a:pt x="17" y="80"/>
                    </a:lnTo>
                    <a:lnTo>
                      <a:pt x="14" y="76"/>
                    </a:lnTo>
                    <a:lnTo>
                      <a:pt x="11" y="72"/>
                    </a:lnTo>
                    <a:lnTo>
                      <a:pt x="8" y="66"/>
                    </a:lnTo>
                    <a:lnTo>
                      <a:pt x="4" y="54"/>
                    </a:lnTo>
                    <a:lnTo>
                      <a:pt x="1" y="40"/>
                    </a:lnTo>
                    <a:lnTo>
                      <a:pt x="0" y="33"/>
                    </a:lnTo>
                    <a:lnTo>
                      <a:pt x="0" y="27"/>
                    </a:lnTo>
                    <a:lnTo>
                      <a:pt x="0" y="21"/>
                    </a:lnTo>
                    <a:lnTo>
                      <a:pt x="1" y="15"/>
                    </a:lnTo>
                    <a:lnTo>
                      <a:pt x="3" y="10"/>
                    </a:lnTo>
                    <a:lnTo>
                      <a:pt x="5" y="6"/>
                    </a:lnTo>
                    <a:lnTo>
                      <a:pt x="9" y="3"/>
                    </a:lnTo>
                    <a:lnTo>
                      <a:pt x="13" y="1"/>
                    </a:lnTo>
                    <a:close/>
                  </a:path>
                </a:pathLst>
              </a:custGeom>
              <a:grpFill/>
              <a:ln w="9525">
                <a:noFill/>
                <a:round/>
              </a:ln>
            </p:spPr>
            <p:txBody>
              <a:bodyPr/>
              <a:lstStyle/>
              <a:p>
                <a:pPr defTabSz="790358">
                  <a:defRPr/>
                </a:pPr>
                <a:endParaRPr lang="en-US" sz="1700" kern="0" dirty="0">
                  <a:solidFill>
                    <a:sysClr val="windowText" lastClr="000000"/>
                  </a:solidFill>
                  <a:latin typeface="+mn-ea"/>
                  <a:cs typeface="Arial" pitchFamily="34" charset="0"/>
                </a:endParaRPr>
              </a:p>
            </p:txBody>
          </p:sp>
          <p:sp>
            <p:nvSpPr>
              <p:cNvPr id="56" name="Freeform 489"/>
              <p:cNvSpPr/>
              <p:nvPr/>
            </p:nvSpPr>
            <p:spPr bwMode="auto">
              <a:xfrm>
                <a:off x="9510109" y="1752632"/>
                <a:ext cx="14711" cy="11684"/>
              </a:xfrm>
              <a:custGeom>
                <a:avLst/>
                <a:gdLst/>
                <a:ahLst/>
                <a:cxnLst>
                  <a:cxn ang="0">
                    <a:pos x="98" y="1"/>
                  </a:cxn>
                  <a:cxn ang="0">
                    <a:pos x="104" y="3"/>
                  </a:cxn>
                  <a:cxn ang="0">
                    <a:pos x="109" y="6"/>
                  </a:cxn>
                  <a:cxn ang="0">
                    <a:pos x="114" y="9"/>
                  </a:cxn>
                  <a:cxn ang="0">
                    <a:pos x="117" y="14"/>
                  </a:cxn>
                  <a:cxn ang="0">
                    <a:pos x="120" y="19"/>
                  </a:cxn>
                  <a:cxn ang="0">
                    <a:pos x="121" y="25"/>
                  </a:cxn>
                  <a:cxn ang="0">
                    <a:pos x="122" y="31"/>
                  </a:cxn>
                  <a:cxn ang="0">
                    <a:pos x="122" y="36"/>
                  </a:cxn>
                  <a:cxn ang="0">
                    <a:pos x="120" y="50"/>
                  </a:cxn>
                  <a:cxn ang="0">
                    <a:pos x="116" y="63"/>
                  </a:cxn>
                  <a:cxn ang="0">
                    <a:pos x="109" y="75"/>
                  </a:cxn>
                  <a:cxn ang="0">
                    <a:pos x="102" y="86"/>
                  </a:cxn>
                  <a:cxn ang="0">
                    <a:pos x="94" y="96"/>
                  </a:cxn>
                  <a:cxn ang="0">
                    <a:pos x="86" y="103"/>
                  </a:cxn>
                  <a:cxn ang="0">
                    <a:pos x="78" y="110"/>
                  </a:cxn>
                  <a:cxn ang="0">
                    <a:pos x="70" y="114"/>
                  </a:cxn>
                  <a:cxn ang="0">
                    <a:pos x="63" y="118"/>
                  </a:cxn>
                  <a:cxn ang="0">
                    <a:pos x="55" y="120"/>
                  </a:cxn>
                  <a:cxn ang="0">
                    <a:pos x="51" y="119"/>
                  </a:cxn>
                  <a:cxn ang="0">
                    <a:pos x="48" y="119"/>
                  </a:cxn>
                  <a:cxn ang="0">
                    <a:pos x="45" y="118"/>
                  </a:cxn>
                  <a:cxn ang="0">
                    <a:pos x="42" y="115"/>
                  </a:cxn>
                  <a:cxn ang="0">
                    <a:pos x="29" y="105"/>
                  </a:cxn>
                  <a:cxn ang="0">
                    <a:pos x="16" y="94"/>
                  </a:cxn>
                  <a:cxn ang="0">
                    <a:pos x="9" y="86"/>
                  </a:cxn>
                  <a:cxn ang="0">
                    <a:pos x="4" y="80"/>
                  </a:cxn>
                  <a:cxn ang="0">
                    <a:pos x="2" y="76"/>
                  </a:cxn>
                  <a:cxn ang="0">
                    <a:pos x="1" y="73"/>
                  </a:cxn>
                  <a:cxn ang="0">
                    <a:pos x="0" y="69"/>
                  </a:cxn>
                  <a:cxn ang="0">
                    <a:pos x="0" y="64"/>
                  </a:cxn>
                  <a:cxn ang="0">
                    <a:pos x="1" y="60"/>
                  </a:cxn>
                  <a:cxn ang="0">
                    <a:pos x="2" y="55"/>
                  </a:cxn>
                  <a:cxn ang="0">
                    <a:pos x="5" y="50"/>
                  </a:cxn>
                  <a:cxn ang="0">
                    <a:pos x="9" y="44"/>
                  </a:cxn>
                  <a:cxn ang="0">
                    <a:pos x="15" y="38"/>
                  </a:cxn>
                  <a:cxn ang="0">
                    <a:pos x="21" y="32"/>
                  </a:cxn>
                  <a:cxn ang="0">
                    <a:pos x="27" y="27"/>
                  </a:cxn>
                  <a:cxn ang="0">
                    <a:pos x="34" y="21"/>
                  </a:cxn>
                  <a:cxn ang="0">
                    <a:pos x="43" y="17"/>
                  </a:cxn>
                  <a:cxn ang="0">
                    <a:pos x="50" y="11"/>
                  </a:cxn>
                  <a:cxn ang="0">
                    <a:pos x="58" y="7"/>
                  </a:cxn>
                  <a:cxn ang="0">
                    <a:pos x="67" y="4"/>
                  </a:cxn>
                  <a:cxn ang="0">
                    <a:pos x="75" y="2"/>
                  </a:cxn>
                  <a:cxn ang="0">
                    <a:pos x="82" y="0"/>
                  </a:cxn>
                  <a:cxn ang="0">
                    <a:pos x="91" y="0"/>
                  </a:cxn>
                  <a:cxn ang="0">
                    <a:pos x="98" y="1"/>
                  </a:cxn>
                </a:cxnLst>
                <a:rect l="0" t="0" r="r" b="b"/>
                <a:pathLst>
                  <a:path w="122" h="120">
                    <a:moveTo>
                      <a:pt x="98" y="1"/>
                    </a:moveTo>
                    <a:lnTo>
                      <a:pt x="104" y="3"/>
                    </a:lnTo>
                    <a:lnTo>
                      <a:pt x="109" y="6"/>
                    </a:lnTo>
                    <a:lnTo>
                      <a:pt x="114" y="9"/>
                    </a:lnTo>
                    <a:lnTo>
                      <a:pt x="117" y="14"/>
                    </a:lnTo>
                    <a:lnTo>
                      <a:pt x="120" y="19"/>
                    </a:lnTo>
                    <a:lnTo>
                      <a:pt x="121" y="25"/>
                    </a:lnTo>
                    <a:lnTo>
                      <a:pt x="122" y="31"/>
                    </a:lnTo>
                    <a:lnTo>
                      <a:pt x="122" y="36"/>
                    </a:lnTo>
                    <a:lnTo>
                      <a:pt x="120" y="50"/>
                    </a:lnTo>
                    <a:lnTo>
                      <a:pt x="116" y="63"/>
                    </a:lnTo>
                    <a:lnTo>
                      <a:pt x="109" y="75"/>
                    </a:lnTo>
                    <a:lnTo>
                      <a:pt x="102" y="86"/>
                    </a:lnTo>
                    <a:lnTo>
                      <a:pt x="94" y="96"/>
                    </a:lnTo>
                    <a:lnTo>
                      <a:pt x="86" y="103"/>
                    </a:lnTo>
                    <a:lnTo>
                      <a:pt x="78" y="110"/>
                    </a:lnTo>
                    <a:lnTo>
                      <a:pt x="70" y="114"/>
                    </a:lnTo>
                    <a:lnTo>
                      <a:pt x="63" y="118"/>
                    </a:lnTo>
                    <a:lnTo>
                      <a:pt x="55" y="120"/>
                    </a:lnTo>
                    <a:lnTo>
                      <a:pt x="51" y="119"/>
                    </a:lnTo>
                    <a:lnTo>
                      <a:pt x="48" y="119"/>
                    </a:lnTo>
                    <a:lnTo>
                      <a:pt x="45" y="118"/>
                    </a:lnTo>
                    <a:lnTo>
                      <a:pt x="42" y="115"/>
                    </a:lnTo>
                    <a:lnTo>
                      <a:pt x="29" y="105"/>
                    </a:lnTo>
                    <a:lnTo>
                      <a:pt x="16" y="94"/>
                    </a:lnTo>
                    <a:lnTo>
                      <a:pt x="9" y="86"/>
                    </a:lnTo>
                    <a:lnTo>
                      <a:pt x="4" y="80"/>
                    </a:lnTo>
                    <a:lnTo>
                      <a:pt x="2" y="76"/>
                    </a:lnTo>
                    <a:lnTo>
                      <a:pt x="1" y="73"/>
                    </a:lnTo>
                    <a:lnTo>
                      <a:pt x="0" y="69"/>
                    </a:lnTo>
                    <a:lnTo>
                      <a:pt x="0" y="64"/>
                    </a:lnTo>
                    <a:lnTo>
                      <a:pt x="1" y="60"/>
                    </a:lnTo>
                    <a:lnTo>
                      <a:pt x="2" y="55"/>
                    </a:lnTo>
                    <a:lnTo>
                      <a:pt x="5" y="50"/>
                    </a:lnTo>
                    <a:lnTo>
                      <a:pt x="9" y="44"/>
                    </a:lnTo>
                    <a:lnTo>
                      <a:pt x="15" y="38"/>
                    </a:lnTo>
                    <a:lnTo>
                      <a:pt x="21" y="32"/>
                    </a:lnTo>
                    <a:lnTo>
                      <a:pt x="27" y="27"/>
                    </a:lnTo>
                    <a:lnTo>
                      <a:pt x="34" y="21"/>
                    </a:lnTo>
                    <a:lnTo>
                      <a:pt x="43" y="17"/>
                    </a:lnTo>
                    <a:lnTo>
                      <a:pt x="50" y="11"/>
                    </a:lnTo>
                    <a:lnTo>
                      <a:pt x="58" y="7"/>
                    </a:lnTo>
                    <a:lnTo>
                      <a:pt x="67" y="4"/>
                    </a:lnTo>
                    <a:lnTo>
                      <a:pt x="75" y="2"/>
                    </a:lnTo>
                    <a:lnTo>
                      <a:pt x="82" y="0"/>
                    </a:lnTo>
                    <a:lnTo>
                      <a:pt x="91" y="0"/>
                    </a:lnTo>
                    <a:lnTo>
                      <a:pt x="98" y="1"/>
                    </a:lnTo>
                    <a:close/>
                  </a:path>
                </a:pathLst>
              </a:custGeom>
              <a:grpFill/>
              <a:ln w="9525">
                <a:noFill/>
                <a:round/>
              </a:ln>
            </p:spPr>
            <p:txBody>
              <a:bodyPr/>
              <a:lstStyle/>
              <a:p>
                <a:pPr defTabSz="790358">
                  <a:defRPr/>
                </a:pPr>
                <a:endParaRPr lang="en-US" sz="1700" kern="0" dirty="0">
                  <a:solidFill>
                    <a:sysClr val="windowText" lastClr="000000"/>
                  </a:solidFill>
                  <a:latin typeface="+mn-ea"/>
                  <a:cs typeface="Arial" pitchFamily="34" charset="0"/>
                </a:endParaRPr>
              </a:p>
            </p:txBody>
          </p:sp>
          <p:sp>
            <p:nvSpPr>
              <p:cNvPr id="57" name="Freeform 490"/>
              <p:cNvSpPr/>
              <p:nvPr/>
            </p:nvSpPr>
            <p:spPr bwMode="auto">
              <a:xfrm>
                <a:off x="9503244" y="1710960"/>
                <a:ext cx="8827" cy="16746"/>
              </a:xfrm>
              <a:custGeom>
                <a:avLst/>
                <a:gdLst/>
                <a:ahLst/>
                <a:cxnLst>
                  <a:cxn ang="0">
                    <a:pos x="81" y="103"/>
                  </a:cxn>
                  <a:cxn ang="0">
                    <a:pos x="69" y="122"/>
                  </a:cxn>
                  <a:cxn ang="0">
                    <a:pos x="57" y="141"/>
                  </a:cxn>
                  <a:cxn ang="0">
                    <a:pos x="50" y="149"/>
                  </a:cxn>
                  <a:cxn ang="0">
                    <a:pos x="44" y="154"/>
                  </a:cxn>
                  <a:cxn ang="0">
                    <a:pos x="41" y="156"/>
                  </a:cxn>
                  <a:cxn ang="0">
                    <a:pos x="39" y="157"/>
                  </a:cxn>
                  <a:cxn ang="0">
                    <a:pos x="36" y="157"/>
                  </a:cxn>
                  <a:cxn ang="0">
                    <a:pos x="34" y="156"/>
                  </a:cxn>
                  <a:cxn ang="0">
                    <a:pos x="32" y="155"/>
                  </a:cxn>
                  <a:cxn ang="0">
                    <a:pos x="28" y="152"/>
                  </a:cxn>
                  <a:cxn ang="0">
                    <a:pos x="26" y="148"/>
                  </a:cxn>
                  <a:cxn ang="0">
                    <a:pos x="23" y="142"/>
                  </a:cxn>
                  <a:cxn ang="0">
                    <a:pos x="17" y="129"/>
                  </a:cxn>
                  <a:cxn ang="0">
                    <a:pos x="12" y="115"/>
                  </a:cxn>
                  <a:cxn ang="0">
                    <a:pos x="7" y="99"/>
                  </a:cxn>
                  <a:cxn ang="0">
                    <a:pos x="2" y="84"/>
                  </a:cxn>
                  <a:cxn ang="0">
                    <a:pos x="0" y="70"/>
                  </a:cxn>
                  <a:cxn ang="0">
                    <a:pos x="0" y="59"/>
                  </a:cxn>
                  <a:cxn ang="0">
                    <a:pos x="1" y="51"/>
                  </a:cxn>
                  <a:cxn ang="0">
                    <a:pos x="5" y="42"/>
                  </a:cxn>
                  <a:cxn ang="0">
                    <a:pos x="8" y="31"/>
                  </a:cxn>
                  <a:cxn ang="0">
                    <a:pos x="13" y="22"/>
                  </a:cxn>
                  <a:cxn ang="0">
                    <a:pos x="19" y="14"/>
                  </a:cxn>
                  <a:cxn ang="0">
                    <a:pos x="25" y="6"/>
                  </a:cxn>
                  <a:cxn ang="0">
                    <a:pos x="30" y="3"/>
                  </a:cxn>
                  <a:cxn ang="0">
                    <a:pos x="34" y="2"/>
                  </a:cxn>
                  <a:cxn ang="0">
                    <a:pos x="39" y="0"/>
                  </a:cxn>
                  <a:cxn ang="0">
                    <a:pos x="43" y="0"/>
                  </a:cxn>
                  <a:cxn ang="0">
                    <a:pos x="48" y="1"/>
                  </a:cxn>
                  <a:cxn ang="0">
                    <a:pos x="53" y="4"/>
                  </a:cxn>
                  <a:cxn ang="0">
                    <a:pos x="58" y="8"/>
                  </a:cxn>
                  <a:cxn ang="0">
                    <a:pos x="63" y="14"/>
                  </a:cxn>
                  <a:cxn ang="0">
                    <a:pos x="67" y="20"/>
                  </a:cxn>
                  <a:cxn ang="0">
                    <a:pos x="71" y="27"/>
                  </a:cxn>
                  <a:cxn ang="0">
                    <a:pos x="74" y="34"/>
                  </a:cxn>
                  <a:cxn ang="0">
                    <a:pos x="77" y="43"/>
                  </a:cxn>
                  <a:cxn ang="0">
                    <a:pos x="81" y="51"/>
                  </a:cxn>
                  <a:cxn ang="0">
                    <a:pos x="83" y="60"/>
                  </a:cxn>
                  <a:cxn ang="0">
                    <a:pos x="84" y="69"/>
                  </a:cxn>
                  <a:cxn ang="0">
                    <a:pos x="85" y="77"/>
                  </a:cxn>
                  <a:cxn ang="0">
                    <a:pos x="85" y="84"/>
                  </a:cxn>
                  <a:cxn ang="0">
                    <a:pos x="85" y="92"/>
                  </a:cxn>
                  <a:cxn ang="0">
                    <a:pos x="84" y="98"/>
                  </a:cxn>
                  <a:cxn ang="0">
                    <a:pos x="81" y="103"/>
                  </a:cxn>
                </a:cxnLst>
                <a:rect l="0" t="0" r="r" b="b"/>
                <a:pathLst>
                  <a:path w="85" h="157">
                    <a:moveTo>
                      <a:pt x="81" y="103"/>
                    </a:moveTo>
                    <a:lnTo>
                      <a:pt x="69" y="122"/>
                    </a:lnTo>
                    <a:lnTo>
                      <a:pt x="57" y="141"/>
                    </a:lnTo>
                    <a:lnTo>
                      <a:pt x="50" y="149"/>
                    </a:lnTo>
                    <a:lnTo>
                      <a:pt x="44" y="154"/>
                    </a:lnTo>
                    <a:lnTo>
                      <a:pt x="41" y="156"/>
                    </a:lnTo>
                    <a:lnTo>
                      <a:pt x="39" y="157"/>
                    </a:lnTo>
                    <a:lnTo>
                      <a:pt x="36" y="157"/>
                    </a:lnTo>
                    <a:lnTo>
                      <a:pt x="34" y="156"/>
                    </a:lnTo>
                    <a:lnTo>
                      <a:pt x="32" y="155"/>
                    </a:lnTo>
                    <a:lnTo>
                      <a:pt x="28" y="152"/>
                    </a:lnTo>
                    <a:lnTo>
                      <a:pt x="26" y="148"/>
                    </a:lnTo>
                    <a:lnTo>
                      <a:pt x="23" y="142"/>
                    </a:lnTo>
                    <a:lnTo>
                      <a:pt x="17" y="129"/>
                    </a:lnTo>
                    <a:lnTo>
                      <a:pt x="12" y="115"/>
                    </a:lnTo>
                    <a:lnTo>
                      <a:pt x="7" y="99"/>
                    </a:lnTo>
                    <a:lnTo>
                      <a:pt x="2" y="84"/>
                    </a:lnTo>
                    <a:lnTo>
                      <a:pt x="0" y="70"/>
                    </a:lnTo>
                    <a:lnTo>
                      <a:pt x="0" y="59"/>
                    </a:lnTo>
                    <a:lnTo>
                      <a:pt x="1" y="51"/>
                    </a:lnTo>
                    <a:lnTo>
                      <a:pt x="5" y="42"/>
                    </a:lnTo>
                    <a:lnTo>
                      <a:pt x="8" y="31"/>
                    </a:lnTo>
                    <a:lnTo>
                      <a:pt x="13" y="22"/>
                    </a:lnTo>
                    <a:lnTo>
                      <a:pt x="19" y="14"/>
                    </a:lnTo>
                    <a:lnTo>
                      <a:pt x="25" y="6"/>
                    </a:lnTo>
                    <a:lnTo>
                      <a:pt x="30" y="3"/>
                    </a:lnTo>
                    <a:lnTo>
                      <a:pt x="34" y="2"/>
                    </a:lnTo>
                    <a:lnTo>
                      <a:pt x="39" y="0"/>
                    </a:lnTo>
                    <a:lnTo>
                      <a:pt x="43" y="0"/>
                    </a:lnTo>
                    <a:lnTo>
                      <a:pt x="48" y="1"/>
                    </a:lnTo>
                    <a:lnTo>
                      <a:pt x="53" y="4"/>
                    </a:lnTo>
                    <a:lnTo>
                      <a:pt x="58" y="8"/>
                    </a:lnTo>
                    <a:lnTo>
                      <a:pt x="63" y="14"/>
                    </a:lnTo>
                    <a:lnTo>
                      <a:pt x="67" y="20"/>
                    </a:lnTo>
                    <a:lnTo>
                      <a:pt x="71" y="27"/>
                    </a:lnTo>
                    <a:lnTo>
                      <a:pt x="74" y="34"/>
                    </a:lnTo>
                    <a:lnTo>
                      <a:pt x="77" y="43"/>
                    </a:lnTo>
                    <a:lnTo>
                      <a:pt x="81" y="51"/>
                    </a:lnTo>
                    <a:lnTo>
                      <a:pt x="83" y="60"/>
                    </a:lnTo>
                    <a:lnTo>
                      <a:pt x="84" y="69"/>
                    </a:lnTo>
                    <a:lnTo>
                      <a:pt x="85" y="77"/>
                    </a:lnTo>
                    <a:lnTo>
                      <a:pt x="85" y="84"/>
                    </a:lnTo>
                    <a:lnTo>
                      <a:pt x="85" y="92"/>
                    </a:lnTo>
                    <a:lnTo>
                      <a:pt x="84" y="98"/>
                    </a:lnTo>
                    <a:lnTo>
                      <a:pt x="81" y="103"/>
                    </a:lnTo>
                    <a:close/>
                  </a:path>
                </a:pathLst>
              </a:custGeom>
              <a:grpFill/>
              <a:ln w="9525">
                <a:noFill/>
                <a:round/>
              </a:ln>
            </p:spPr>
            <p:txBody>
              <a:bodyPr/>
              <a:lstStyle/>
              <a:p>
                <a:pPr defTabSz="790358">
                  <a:defRPr/>
                </a:pPr>
                <a:endParaRPr lang="en-US" sz="1700" kern="0" dirty="0">
                  <a:solidFill>
                    <a:sysClr val="windowText" lastClr="000000"/>
                  </a:solidFill>
                  <a:latin typeface="+mn-ea"/>
                  <a:cs typeface="Arial" pitchFamily="34" charset="0"/>
                </a:endParaRPr>
              </a:p>
            </p:txBody>
          </p:sp>
          <p:sp>
            <p:nvSpPr>
              <p:cNvPr id="58" name="Freeform 491"/>
              <p:cNvSpPr/>
              <p:nvPr/>
            </p:nvSpPr>
            <p:spPr bwMode="auto">
              <a:xfrm>
                <a:off x="9503244" y="1687593"/>
                <a:ext cx="3432" cy="6621"/>
              </a:xfrm>
              <a:custGeom>
                <a:avLst/>
                <a:gdLst/>
                <a:ahLst/>
                <a:cxnLst>
                  <a:cxn ang="0">
                    <a:pos x="15" y="0"/>
                  </a:cxn>
                  <a:cxn ang="0">
                    <a:pos x="21" y="1"/>
                  </a:cxn>
                  <a:cxn ang="0">
                    <a:pos x="26" y="3"/>
                  </a:cxn>
                  <a:cxn ang="0">
                    <a:pos x="31" y="9"/>
                  </a:cxn>
                  <a:cxn ang="0">
                    <a:pos x="37" y="15"/>
                  </a:cxn>
                  <a:cxn ang="0">
                    <a:pos x="40" y="22"/>
                  </a:cxn>
                  <a:cxn ang="0">
                    <a:pos x="42" y="30"/>
                  </a:cxn>
                  <a:cxn ang="0">
                    <a:pos x="43" y="35"/>
                  </a:cxn>
                  <a:cxn ang="0">
                    <a:pos x="42" y="39"/>
                  </a:cxn>
                  <a:cxn ang="0">
                    <a:pos x="42" y="44"/>
                  </a:cxn>
                  <a:cxn ang="0">
                    <a:pos x="40" y="48"/>
                  </a:cxn>
                  <a:cxn ang="0">
                    <a:pos x="38" y="52"/>
                  </a:cxn>
                  <a:cxn ang="0">
                    <a:pos x="36" y="56"/>
                  </a:cxn>
                  <a:cxn ang="0">
                    <a:pos x="32" y="60"/>
                  </a:cxn>
                  <a:cxn ang="0">
                    <a:pos x="30" y="62"/>
                  </a:cxn>
                  <a:cxn ang="0">
                    <a:pos x="27" y="64"/>
                  </a:cxn>
                  <a:cxn ang="0">
                    <a:pos x="24" y="66"/>
                  </a:cxn>
                  <a:cxn ang="0">
                    <a:pos x="21" y="66"/>
                  </a:cxn>
                  <a:cxn ang="0">
                    <a:pos x="19" y="66"/>
                  </a:cxn>
                  <a:cxn ang="0">
                    <a:pos x="16" y="66"/>
                  </a:cxn>
                  <a:cxn ang="0">
                    <a:pos x="13" y="65"/>
                  </a:cxn>
                  <a:cxn ang="0">
                    <a:pos x="11" y="64"/>
                  </a:cxn>
                  <a:cxn ang="0">
                    <a:pos x="9" y="62"/>
                  </a:cxn>
                  <a:cxn ang="0">
                    <a:pos x="6" y="58"/>
                  </a:cxn>
                  <a:cxn ang="0">
                    <a:pos x="4" y="55"/>
                  </a:cxn>
                  <a:cxn ang="0">
                    <a:pos x="3" y="51"/>
                  </a:cxn>
                  <a:cxn ang="0">
                    <a:pos x="2" y="47"/>
                  </a:cxn>
                  <a:cxn ang="0">
                    <a:pos x="1" y="38"/>
                  </a:cxn>
                  <a:cxn ang="0">
                    <a:pos x="0" y="29"/>
                  </a:cxn>
                  <a:cxn ang="0">
                    <a:pos x="0" y="22"/>
                  </a:cxn>
                  <a:cxn ang="0">
                    <a:pos x="2" y="16"/>
                  </a:cxn>
                  <a:cxn ang="0">
                    <a:pos x="3" y="10"/>
                  </a:cxn>
                  <a:cxn ang="0">
                    <a:pos x="6" y="5"/>
                  </a:cxn>
                  <a:cxn ang="0">
                    <a:pos x="11" y="2"/>
                  </a:cxn>
                  <a:cxn ang="0">
                    <a:pos x="15" y="0"/>
                  </a:cxn>
                </a:cxnLst>
                <a:rect l="0" t="0" r="r" b="b"/>
                <a:pathLst>
                  <a:path w="43" h="66">
                    <a:moveTo>
                      <a:pt x="15" y="0"/>
                    </a:moveTo>
                    <a:lnTo>
                      <a:pt x="21" y="1"/>
                    </a:lnTo>
                    <a:lnTo>
                      <a:pt x="26" y="3"/>
                    </a:lnTo>
                    <a:lnTo>
                      <a:pt x="31" y="9"/>
                    </a:lnTo>
                    <a:lnTo>
                      <a:pt x="37" y="15"/>
                    </a:lnTo>
                    <a:lnTo>
                      <a:pt x="40" y="22"/>
                    </a:lnTo>
                    <a:lnTo>
                      <a:pt x="42" y="30"/>
                    </a:lnTo>
                    <a:lnTo>
                      <a:pt x="43" y="35"/>
                    </a:lnTo>
                    <a:lnTo>
                      <a:pt x="42" y="39"/>
                    </a:lnTo>
                    <a:lnTo>
                      <a:pt x="42" y="44"/>
                    </a:lnTo>
                    <a:lnTo>
                      <a:pt x="40" y="48"/>
                    </a:lnTo>
                    <a:lnTo>
                      <a:pt x="38" y="52"/>
                    </a:lnTo>
                    <a:lnTo>
                      <a:pt x="36" y="56"/>
                    </a:lnTo>
                    <a:lnTo>
                      <a:pt x="32" y="60"/>
                    </a:lnTo>
                    <a:lnTo>
                      <a:pt x="30" y="62"/>
                    </a:lnTo>
                    <a:lnTo>
                      <a:pt x="27" y="64"/>
                    </a:lnTo>
                    <a:lnTo>
                      <a:pt x="24" y="66"/>
                    </a:lnTo>
                    <a:lnTo>
                      <a:pt x="21" y="66"/>
                    </a:lnTo>
                    <a:lnTo>
                      <a:pt x="19" y="66"/>
                    </a:lnTo>
                    <a:lnTo>
                      <a:pt x="16" y="66"/>
                    </a:lnTo>
                    <a:lnTo>
                      <a:pt x="13" y="65"/>
                    </a:lnTo>
                    <a:lnTo>
                      <a:pt x="11" y="64"/>
                    </a:lnTo>
                    <a:lnTo>
                      <a:pt x="9" y="62"/>
                    </a:lnTo>
                    <a:lnTo>
                      <a:pt x="6" y="58"/>
                    </a:lnTo>
                    <a:lnTo>
                      <a:pt x="4" y="55"/>
                    </a:lnTo>
                    <a:lnTo>
                      <a:pt x="3" y="51"/>
                    </a:lnTo>
                    <a:lnTo>
                      <a:pt x="2" y="47"/>
                    </a:lnTo>
                    <a:lnTo>
                      <a:pt x="1" y="38"/>
                    </a:lnTo>
                    <a:lnTo>
                      <a:pt x="0" y="29"/>
                    </a:lnTo>
                    <a:lnTo>
                      <a:pt x="0" y="22"/>
                    </a:lnTo>
                    <a:lnTo>
                      <a:pt x="2" y="16"/>
                    </a:lnTo>
                    <a:lnTo>
                      <a:pt x="3" y="10"/>
                    </a:lnTo>
                    <a:lnTo>
                      <a:pt x="6" y="5"/>
                    </a:lnTo>
                    <a:lnTo>
                      <a:pt x="11" y="2"/>
                    </a:lnTo>
                    <a:lnTo>
                      <a:pt x="15" y="0"/>
                    </a:lnTo>
                    <a:close/>
                  </a:path>
                </a:pathLst>
              </a:custGeom>
              <a:grpFill/>
              <a:ln w="9525">
                <a:noFill/>
                <a:round/>
              </a:ln>
            </p:spPr>
            <p:txBody>
              <a:bodyPr/>
              <a:lstStyle/>
              <a:p>
                <a:pPr defTabSz="790358">
                  <a:defRPr/>
                </a:pPr>
                <a:endParaRPr lang="en-US" sz="1700" kern="0" dirty="0">
                  <a:solidFill>
                    <a:sysClr val="windowText" lastClr="000000"/>
                  </a:solidFill>
                  <a:latin typeface="+mn-ea"/>
                  <a:cs typeface="Arial" pitchFamily="34" charset="0"/>
                </a:endParaRPr>
              </a:p>
            </p:txBody>
          </p:sp>
          <p:sp>
            <p:nvSpPr>
              <p:cNvPr id="59" name="Freeform 492"/>
              <p:cNvSpPr/>
              <p:nvPr/>
            </p:nvSpPr>
            <p:spPr bwMode="auto">
              <a:xfrm>
                <a:off x="9495888" y="1774441"/>
                <a:ext cx="26970" cy="40114"/>
              </a:xfrm>
              <a:custGeom>
                <a:avLst/>
                <a:gdLst/>
                <a:ahLst/>
                <a:cxnLst>
                  <a:cxn ang="0">
                    <a:pos x="108" y="66"/>
                  </a:cxn>
                  <a:cxn ang="0">
                    <a:pos x="146" y="66"/>
                  </a:cxn>
                  <a:cxn ang="0">
                    <a:pos x="168" y="65"/>
                  </a:cxn>
                  <a:cxn ang="0">
                    <a:pos x="182" y="57"/>
                  </a:cxn>
                  <a:cxn ang="0">
                    <a:pos x="197" y="37"/>
                  </a:cxn>
                  <a:cxn ang="0">
                    <a:pos x="214" y="15"/>
                  </a:cxn>
                  <a:cxn ang="0">
                    <a:pos x="226" y="3"/>
                  </a:cxn>
                  <a:cxn ang="0">
                    <a:pos x="233" y="0"/>
                  </a:cxn>
                  <a:cxn ang="0">
                    <a:pos x="239" y="3"/>
                  </a:cxn>
                  <a:cxn ang="0">
                    <a:pos x="243" y="9"/>
                  </a:cxn>
                  <a:cxn ang="0">
                    <a:pos x="246" y="22"/>
                  </a:cxn>
                  <a:cxn ang="0">
                    <a:pos x="245" y="42"/>
                  </a:cxn>
                  <a:cxn ang="0">
                    <a:pos x="238" y="62"/>
                  </a:cxn>
                  <a:cxn ang="0">
                    <a:pos x="229" y="75"/>
                  </a:cxn>
                  <a:cxn ang="0">
                    <a:pos x="215" y="80"/>
                  </a:cxn>
                  <a:cxn ang="0">
                    <a:pos x="203" y="86"/>
                  </a:cxn>
                  <a:cxn ang="0">
                    <a:pos x="194" y="91"/>
                  </a:cxn>
                  <a:cxn ang="0">
                    <a:pos x="190" y="97"/>
                  </a:cxn>
                  <a:cxn ang="0">
                    <a:pos x="181" y="117"/>
                  </a:cxn>
                  <a:cxn ang="0">
                    <a:pos x="167" y="140"/>
                  </a:cxn>
                  <a:cxn ang="0">
                    <a:pos x="157" y="151"/>
                  </a:cxn>
                  <a:cxn ang="0">
                    <a:pos x="146" y="161"/>
                  </a:cxn>
                  <a:cxn ang="0">
                    <a:pos x="137" y="178"/>
                  </a:cxn>
                  <a:cxn ang="0">
                    <a:pos x="125" y="211"/>
                  </a:cxn>
                  <a:cxn ang="0">
                    <a:pos x="111" y="248"/>
                  </a:cxn>
                  <a:cxn ang="0">
                    <a:pos x="105" y="263"/>
                  </a:cxn>
                  <a:cxn ang="0">
                    <a:pos x="99" y="268"/>
                  </a:cxn>
                  <a:cxn ang="0">
                    <a:pos x="82" y="271"/>
                  </a:cxn>
                  <a:cxn ang="0">
                    <a:pos x="63" y="273"/>
                  </a:cxn>
                  <a:cxn ang="0">
                    <a:pos x="56" y="278"/>
                  </a:cxn>
                  <a:cxn ang="0">
                    <a:pos x="53" y="283"/>
                  </a:cxn>
                  <a:cxn ang="0">
                    <a:pos x="53" y="312"/>
                  </a:cxn>
                  <a:cxn ang="0">
                    <a:pos x="54" y="357"/>
                  </a:cxn>
                  <a:cxn ang="0">
                    <a:pos x="51" y="374"/>
                  </a:cxn>
                  <a:cxn ang="0">
                    <a:pos x="48" y="380"/>
                  </a:cxn>
                  <a:cxn ang="0">
                    <a:pos x="29" y="381"/>
                  </a:cxn>
                  <a:cxn ang="0">
                    <a:pos x="14" y="379"/>
                  </a:cxn>
                  <a:cxn ang="0">
                    <a:pos x="10" y="372"/>
                  </a:cxn>
                  <a:cxn ang="0">
                    <a:pos x="6" y="352"/>
                  </a:cxn>
                  <a:cxn ang="0">
                    <a:pos x="1" y="299"/>
                  </a:cxn>
                  <a:cxn ang="0">
                    <a:pos x="1" y="256"/>
                  </a:cxn>
                  <a:cxn ang="0">
                    <a:pos x="5" y="222"/>
                  </a:cxn>
                  <a:cxn ang="0">
                    <a:pos x="13" y="184"/>
                  </a:cxn>
                  <a:cxn ang="0">
                    <a:pos x="24" y="151"/>
                  </a:cxn>
                  <a:cxn ang="0">
                    <a:pos x="42" y="120"/>
                  </a:cxn>
                  <a:cxn ang="0">
                    <a:pos x="67" y="86"/>
                  </a:cxn>
                  <a:cxn ang="0">
                    <a:pos x="83" y="71"/>
                  </a:cxn>
                </a:cxnLst>
                <a:rect l="0" t="0" r="r" b="b"/>
                <a:pathLst>
                  <a:path w="246" h="381">
                    <a:moveTo>
                      <a:pt x="90" y="67"/>
                    </a:moveTo>
                    <a:lnTo>
                      <a:pt x="108" y="66"/>
                    </a:lnTo>
                    <a:lnTo>
                      <a:pt x="133" y="66"/>
                    </a:lnTo>
                    <a:lnTo>
                      <a:pt x="146" y="66"/>
                    </a:lnTo>
                    <a:lnTo>
                      <a:pt x="158" y="66"/>
                    </a:lnTo>
                    <a:lnTo>
                      <a:pt x="168" y="65"/>
                    </a:lnTo>
                    <a:lnTo>
                      <a:pt x="176" y="62"/>
                    </a:lnTo>
                    <a:lnTo>
                      <a:pt x="182" y="57"/>
                    </a:lnTo>
                    <a:lnTo>
                      <a:pt x="189" y="48"/>
                    </a:lnTo>
                    <a:lnTo>
                      <a:pt x="197" y="37"/>
                    </a:lnTo>
                    <a:lnTo>
                      <a:pt x="206" y="25"/>
                    </a:lnTo>
                    <a:lnTo>
                      <a:pt x="214" y="15"/>
                    </a:lnTo>
                    <a:lnTo>
                      <a:pt x="222" y="7"/>
                    </a:lnTo>
                    <a:lnTo>
                      <a:pt x="226" y="3"/>
                    </a:lnTo>
                    <a:lnTo>
                      <a:pt x="230" y="1"/>
                    </a:lnTo>
                    <a:lnTo>
                      <a:pt x="233" y="0"/>
                    </a:lnTo>
                    <a:lnTo>
                      <a:pt x="236" y="1"/>
                    </a:lnTo>
                    <a:lnTo>
                      <a:pt x="239" y="3"/>
                    </a:lnTo>
                    <a:lnTo>
                      <a:pt x="241" y="6"/>
                    </a:lnTo>
                    <a:lnTo>
                      <a:pt x="243" y="9"/>
                    </a:lnTo>
                    <a:lnTo>
                      <a:pt x="244" y="13"/>
                    </a:lnTo>
                    <a:lnTo>
                      <a:pt x="246" y="22"/>
                    </a:lnTo>
                    <a:lnTo>
                      <a:pt x="246" y="32"/>
                    </a:lnTo>
                    <a:lnTo>
                      <a:pt x="245" y="42"/>
                    </a:lnTo>
                    <a:lnTo>
                      <a:pt x="242" y="52"/>
                    </a:lnTo>
                    <a:lnTo>
                      <a:pt x="238" y="62"/>
                    </a:lnTo>
                    <a:lnTo>
                      <a:pt x="234" y="69"/>
                    </a:lnTo>
                    <a:lnTo>
                      <a:pt x="229" y="75"/>
                    </a:lnTo>
                    <a:lnTo>
                      <a:pt x="222" y="78"/>
                    </a:lnTo>
                    <a:lnTo>
                      <a:pt x="215" y="80"/>
                    </a:lnTo>
                    <a:lnTo>
                      <a:pt x="209" y="83"/>
                    </a:lnTo>
                    <a:lnTo>
                      <a:pt x="203" y="86"/>
                    </a:lnTo>
                    <a:lnTo>
                      <a:pt x="197" y="89"/>
                    </a:lnTo>
                    <a:lnTo>
                      <a:pt x="194" y="91"/>
                    </a:lnTo>
                    <a:lnTo>
                      <a:pt x="192" y="94"/>
                    </a:lnTo>
                    <a:lnTo>
                      <a:pt x="190" y="97"/>
                    </a:lnTo>
                    <a:lnTo>
                      <a:pt x="188" y="100"/>
                    </a:lnTo>
                    <a:lnTo>
                      <a:pt x="181" y="117"/>
                    </a:lnTo>
                    <a:lnTo>
                      <a:pt x="172" y="133"/>
                    </a:lnTo>
                    <a:lnTo>
                      <a:pt x="167" y="140"/>
                    </a:lnTo>
                    <a:lnTo>
                      <a:pt x="162" y="146"/>
                    </a:lnTo>
                    <a:lnTo>
                      <a:pt x="157" y="151"/>
                    </a:lnTo>
                    <a:lnTo>
                      <a:pt x="152" y="155"/>
                    </a:lnTo>
                    <a:lnTo>
                      <a:pt x="146" y="161"/>
                    </a:lnTo>
                    <a:lnTo>
                      <a:pt x="141" y="169"/>
                    </a:lnTo>
                    <a:lnTo>
                      <a:pt x="137" y="178"/>
                    </a:lnTo>
                    <a:lnTo>
                      <a:pt x="133" y="189"/>
                    </a:lnTo>
                    <a:lnTo>
                      <a:pt x="125" y="211"/>
                    </a:lnTo>
                    <a:lnTo>
                      <a:pt x="117" y="232"/>
                    </a:lnTo>
                    <a:lnTo>
                      <a:pt x="111" y="248"/>
                    </a:lnTo>
                    <a:lnTo>
                      <a:pt x="107" y="260"/>
                    </a:lnTo>
                    <a:lnTo>
                      <a:pt x="105" y="263"/>
                    </a:lnTo>
                    <a:lnTo>
                      <a:pt x="102" y="266"/>
                    </a:lnTo>
                    <a:lnTo>
                      <a:pt x="99" y="268"/>
                    </a:lnTo>
                    <a:lnTo>
                      <a:pt x="94" y="270"/>
                    </a:lnTo>
                    <a:lnTo>
                      <a:pt x="82" y="271"/>
                    </a:lnTo>
                    <a:lnTo>
                      <a:pt x="69" y="272"/>
                    </a:lnTo>
                    <a:lnTo>
                      <a:pt x="63" y="273"/>
                    </a:lnTo>
                    <a:lnTo>
                      <a:pt x="58" y="276"/>
                    </a:lnTo>
                    <a:lnTo>
                      <a:pt x="56" y="278"/>
                    </a:lnTo>
                    <a:lnTo>
                      <a:pt x="54" y="280"/>
                    </a:lnTo>
                    <a:lnTo>
                      <a:pt x="53" y="283"/>
                    </a:lnTo>
                    <a:lnTo>
                      <a:pt x="53" y="288"/>
                    </a:lnTo>
                    <a:lnTo>
                      <a:pt x="53" y="312"/>
                    </a:lnTo>
                    <a:lnTo>
                      <a:pt x="54" y="343"/>
                    </a:lnTo>
                    <a:lnTo>
                      <a:pt x="54" y="357"/>
                    </a:lnTo>
                    <a:lnTo>
                      <a:pt x="53" y="369"/>
                    </a:lnTo>
                    <a:lnTo>
                      <a:pt x="51" y="374"/>
                    </a:lnTo>
                    <a:lnTo>
                      <a:pt x="50" y="378"/>
                    </a:lnTo>
                    <a:lnTo>
                      <a:pt x="48" y="380"/>
                    </a:lnTo>
                    <a:lnTo>
                      <a:pt x="44" y="381"/>
                    </a:lnTo>
                    <a:lnTo>
                      <a:pt x="29" y="381"/>
                    </a:lnTo>
                    <a:lnTo>
                      <a:pt x="16" y="380"/>
                    </a:lnTo>
                    <a:lnTo>
                      <a:pt x="14" y="379"/>
                    </a:lnTo>
                    <a:lnTo>
                      <a:pt x="12" y="376"/>
                    </a:lnTo>
                    <a:lnTo>
                      <a:pt x="10" y="372"/>
                    </a:lnTo>
                    <a:lnTo>
                      <a:pt x="9" y="367"/>
                    </a:lnTo>
                    <a:lnTo>
                      <a:pt x="6" y="352"/>
                    </a:lnTo>
                    <a:lnTo>
                      <a:pt x="4" y="336"/>
                    </a:lnTo>
                    <a:lnTo>
                      <a:pt x="1" y="299"/>
                    </a:lnTo>
                    <a:lnTo>
                      <a:pt x="0" y="269"/>
                    </a:lnTo>
                    <a:lnTo>
                      <a:pt x="1" y="256"/>
                    </a:lnTo>
                    <a:lnTo>
                      <a:pt x="3" y="240"/>
                    </a:lnTo>
                    <a:lnTo>
                      <a:pt x="5" y="222"/>
                    </a:lnTo>
                    <a:lnTo>
                      <a:pt x="9" y="203"/>
                    </a:lnTo>
                    <a:lnTo>
                      <a:pt x="13" y="184"/>
                    </a:lnTo>
                    <a:lnTo>
                      <a:pt x="18" y="167"/>
                    </a:lnTo>
                    <a:lnTo>
                      <a:pt x="24" y="151"/>
                    </a:lnTo>
                    <a:lnTo>
                      <a:pt x="29" y="141"/>
                    </a:lnTo>
                    <a:lnTo>
                      <a:pt x="42" y="120"/>
                    </a:lnTo>
                    <a:lnTo>
                      <a:pt x="59" y="97"/>
                    </a:lnTo>
                    <a:lnTo>
                      <a:pt x="67" y="86"/>
                    </a:lnTo>
                    <a:lnTo>
                      <a:pt x="76" y="77"/>
                    </a:lnTo>
                    <a:lnTo>
                      <a:pt x="83" y="71"/>
                    </a:lnTo>
                    <a:lnTo>
                      <a:pt x="90" y="67"/>
                    </a:lnTo>
                    <a:close/>
                  </a:path>
                </a:pathLst>
              </a:custGeom>
              <a:grpFill/>
              <a:ln w="9525">
                <a:noFill/>
                <a:round/>
              </a:ln>
            </p:spPr>
            <p:txBody>
              <a:bodyPr/>
              <a:lstStyle/>
              <a:p>
                <a:pPr defTabSz="790358">
                  <a:defRPr/>
                </a:pPr>
                <a:endParaRPr lang="en-US" sz="1700" kern="0" dirty="0">
                  <a:solidFill>
                    <a:sysClr val="windowText" lastClr="000000"/>
                  </a:solidFill>
                  <a:latin typeface="+mn-ea"/>
                  <a:cs typeface="Arial" pitchFamily="34" charset="0"/>
                </a:endParaRPr>
              </a:p>
            </p:txBody>
          </p:sp>
          <p:sp>
            <p:nvSpPr>
              <p:cNvPr id="60" name="Freeform 493"/>
              <p:cNvSpPr/>
              <p:nvPr/>
            </p:nvSpPr>
            <p:spPr bwMode="auto">
              <a:xfrm>
                <a:off x="9465485" y="1756137"/>
                <a:ext cx="32364" cy="46734"/>
              </a:xfrm>
              <a:custGeom>
                <a:avLst/>
                <a:gdLst/>
                <a:ahLst/>
                <a:cxnLst>
                  <a:cxn ang="0">
                    <a:pos x="218" y="0"/>
                  </a:cxn>
                  <a:cxn ang="0">
                    <a:pos x="228" y="6"/>
                  </a:cxn>
                  <a:cxn ang="0">
                    <a:pos x="242" y="18"/>
                  </a:cxn>
                  <a:cxn ang="0">
                    <a:pos x="257" y="36"/>
                  </a:cxn>
                  <a:cxn ang="0">
                    <a:pos x="273" y="56"/>
                  </a:cxn>
                  <a:cxn ang="0">
                    <a:pos x="285" y="79"/>
                  </a:cxn>
                  <a:cxn ang="0">
                    <a:pos x="294" y="100"/>
                  </a:cxn>
                  <a:cxn ang="0">
                    <a:pos x="296" y="116"/>
                  </a:cxn>
                  <a:cxn ang="0">
                    <a:pos x="294" y="125"/>
                  </a:cxn>
                  <a:cxn ang="0">
                    <a:pos x="289" y="139"/>
                  </a:cxn>
                  <a:cxn ang="0">
                    <a:pos x="285" y="153"/>
                  </a:cxn>
                  <a:cxn ang="0">
                    <a:pos x="283" y="172"/>
                  </a:cxn>
                  <a:cxn ang="0">
                    <a:pos x="287" y="201"/>
                  </a:cxn>
                  <a:cxn ang="0">
                    <a:pos x="289" y="221"/>
                  </a:cxn>
                  <a:cxn ang="0">
                    <a:pos x="287" y="228"/>
                  </a:cxn>
                  <a:cxn ang="0">
                    <a:pos x="280" y="240"/>
                  </a:cxn>
                  <a:cxn ang="0">
                    <a:pos x="268" y="254"/>
                  </a:cxn>
                  <a:cxn ang="0">
                    <a:pos x="257" y="268"/>
                  </a:cxn>
                  <a:cxn ang="0">
                    <a:pos x="251" y="293"/>
                  </a:cxn>
                  <a:cxn ang="0">
                    <a:pos x="243" y="322"/>
                  </a:cxn>
                  <a:cxn ang="0">
                    <a:pos x="236" y="336"/>
                  </a:cxn>
                  <a:cxn ang="0">
                    <a:pos x="229" y="342"/>
                  </a:cxn>
                  <a:cxn ang="0">
                    <a:pos x="222" y="348"/>
                  </a:cxn>
                  <a:cxn ang="0">
                    <a:pos x="218" y="358"/>
                  </a:cxn>
                  <a:cxn ang="0">
                    <a:pos x="214" y="378"/>
                  </a:cxn>
                  <a:cxn ang="0">
                    <a:pos x="214" y="409"/>
                  </a:cxn>
                  <a:cxn ang="0">
                    <a:pos x="214" y="427"/>
                  </a:cxn>
                  <a:cxn ang="0">
                    <a:pos x="212" y="435"/>
                  </a:cxn>
                  <a:cxn ang="0">
                    <a:pos x="201" y="439"/>
                  </a:cxn>
                  <a:cxn ang="0">
                    <a:pos x="155" y="440"/>
                  </a:cxn>
                  <a:cxn ang="0">
                    <a:pos x="94" y="439"/>
                  </a:cxn>
                  <a:cxn ang="0">
                    <a:pos x="45" y="436"/>
                  </a:cxn>
                  <a:cxn ang="0">
                    <a:pos x="25" y="430"/>
                  </a:cxn>
                  <a:cxn ang="0">
                    <a:pos x="13" y="421"/>
                  </a:cxn>
                  <a:cxn ang="0">
                    <a:pos x="5" y="410"/>
                  </a:cxn>
                  <a:cxn ang="0">
                    <a:pos x="2" y="399"/>
                  </a:cxn>
                  <a:cxn ang="0">
                    <a:pos x="0" y="379"/>
                  </a:cxn>
                  <a:cxn ang="0">
                    <a:pos x="4" y="345"/>
                  </a:cxn>
                  <a:cxn ang="0">
                    <a:pos x="15" y="312"/>
                  </a:cxn>
                  <a:cxn ang="0">
                    <a:pos x="30" y="269"/>
                  </a:cxn>
                  <a:cxn ang="0">
                    <a:pos x="38" y="245"/>
                  </a:cxn>
                  <a:cxn ang="0">
                    <a:pos x="44" y="236"/>
                  </a:cxn>
                  <a:cxn ang="0">
                    <a:pos x="63" y="217"/>
                  </a:cxn>
                  <a:cxn ang="0">
                    <a:pos x="94" y="193"/>
                  </a:cxn>
                  <a:cxn ang="0">
                    <a:pos x="117" y="179"/>
                  </a:cxn>
                  <a:cxn ang="0">
                    <a:pos x="129" y="174"/>
                  </a:cxn>
                  <a:cxn ang="0">
                    <a:pos x="145" y="171"/>
                  </a:cxn>
                  <a:cxn ang="0">
                    <a:pos x="168" y="160"/>
                  </a:cxn>
                  <a:cxn ang="0">
                    <a:pos x="190" y="143"/>
                  </a:cxn>
                  <a:cxn ang="0">
                    <a:pos x="200" y="127"/>
                  </a:cxn>
                  <a:cxn ang="0">
                    <a:pos x="203" y="118"/>
                  </a:cxn>
                  <a:cxn ang="0">
                    <a:pos x="202" y="86"/>
                  </a:cxn>
                  <a:cxn ang="0">
                    <a:pos x="203" y="35"/>
                  </a:cxn>
                  <a:cxn ang="0">
                    <a:pos x="207" y="13"/>
                  </a:cxn>
                  <a:cxn ang="0">
                    <a:pos x="212" y="4"/>
                  </a:cxn>
                </a:cxnLst>
                <a:rect l="0" t="0" r="r" b="b"/>
                <a:pathLst>
                  <a:path w="296" h="440">
                    <a:moveTo>
                      <a:pt x="216" y="0"/>
                    </a:moveTo>
                    <a:lnTo>
                      <a:pt x="218" y="0"/>
                    </a:lnTo>
                    <a:lnTo>
                      <a:pt x="222" y="3"/>
                    </a:lnTo>
                    <a:lnTo>
                      <a:pt x="228" y="6"/>
                    </a:lnTo>
                    <a:lnTo>
                      <a:pt x="234" y="12"/>
                    </a:lnTo>
                    <a:lnTo>
                      <a:pt x="242" y="18"/>
                    </a:lnTo>
                    <a:lnTo>
                      <a:pt x="249" y="26"/>
                    </a:lnTo>
                    <a:lnTo>
                      <a:pt x="257" y="36"/>
                    </a:lnTo>
                    <a:lnTo>
                      <a:pt x="264" y="45"/>
                    </a:lnTo>
                    <a:lnTo>
                      <a:pt x="273" y="56"/>
                    </a:lnTo>
                    <a:lnTo>
                      <a:pt x="279" y="67"/>
                    </a:lnTo>
                    <a:lnTo>
                      <a:pt x="285" y="79"/>
                    </a:lnTo>
                    <a:lnTo>
                      <a:pt x="290" y="89"/>
                    </a:lnTo>
                    <a:lnTo>
                      <a:pt x="294" y="100"/>
                    </a:lnTo>
                    <a:lnTo>
                      <a:pt x="295" y="111"/>
                    </a:lnTo>
                    <a:lnTo>
                      <a:pt x="296" y="116"/>
                    </a:lnTo>
                    <a:lnTo>
                      <a:pt x="295" y="121"/>
                    </a:lnTo>
                    <a:lnTo>
                      <a:pt x="294" y="125"/>
                    </a:lnTo>
                    <a:lnTo>
                      <a:pt x="293" y="130"/>
                    </a:lnTo>
                    <a:lnTo>
                      <a:pt x="289" y="139"/>
                    </a:lnTo>
                    <a:lnTo>
                      <a:pt x="286" y="146"/>
                    </a:lnTo>
                    <a:lnTo>
                      <a:pt x="285" y="153"/>
                    </a:lnTo>
                    <a:lnTo>
                      <a:pt x="283" y="161"/>
                    </a:lnTo>
                    <a:lnTo>
                      <a:pt x="283" y="172"/>
                    </a:lnTo>
                    <a:lnTo>
                      <a:pt x="284" y="184"/>
                    </a:lnTo>
                    <a:lnTo>
                      <a:pt x="287" y="201"/>
                    </a:lnTo>
                    <a:lnTo>
                      <a:pt x="289" y="217"/>
                    </a:lnTo>
                    <a:lnTo>
                      <a:pt x="289" y="221"/>
                    </a:lnTo>
                    <a:lnTo>
                      <a:pt x="288" y="225"/>
                    </a:lnTo>
                    <a:lnTo>
                      <a:pt x="287" y="228"/>
                    </a:lnTo>
                    <a:lnTo>
                      <a:pt x="285" y="233"/>
                    </a:lnTo>
                    <a:lnTo>
                      <a:pt x="280" y="240"/>
                    </a:lnTo>
                    <a:lnTo>
                      <a:pt x="274" y="247"/>
                    </a:lnTo>
                    <a:lnTo>
                      <a:pt x="268" y="254"/>
                    </a:lnTo>
                    <a:lnTo>
                      <a:pt x="262" y="262"/>
                    </a:lnTo>
                    <a:lnTo>
                      <a:pt x="257" y="268"/>
                    </a:lnTo>
                    <a:lnTo>
                      <a:pt x="255" y="275"/>
                    </a:lnTo>
                    <a:lnTo>
                      <a:pt x="251" y="293"/>
                    </a:lnTo>
                    <a:lnTo>
                      <a:pt x="247" y="313"/>
                    </a:lnTo>
                    <a:lnTo>
                      <a:pt x="243" y="322"/>
                    </a:lnTo>
                    <a:lnTo>
                      <a:pt x="238" y="331"/>
                    </a:lnTo>
                    <a:lnTo>
                      <a:pt x="236" y="336"/>
                    </a:lnTo>
                    <a:lnTo>
                      <a:pt x="233" y="339"/>
                    </a:lnTo>
                    <a:lnTo>
                      <a:pt x="229" y="342"/>
                    </a:lnTo>
                    <a:lnTo>
                      <a:pt x="226" y="345"/>
                    </a:lnTo>
                    <a:lnTo>
                      <a:pt x="222" y="348"/>
                    </a:lnTo>
                    <a:lnTo>
                      <a:pt x="220" y="352"/>
                    </a:lnTo>
                    <a:lnTo>
                      <a:pt x="218" y="358"/>
                    </a:lnTo>
                    <a:lnTo>
                      <a:pt x="216" y="364"/>
                    </a:lnTo>
                    <a:lnTo>
                      <a:pt x="214" y="378"/>
                    </a:lnTo>
                    <a:lnTo>
                      <a:pt x="214" y="393"/>
                    </a:lnTo>
                    <a:lnTo>
                      <a:pt x="214" y="409"/>
                    </a:lnTo>
                    <a:lnTo>
                      <a:pt x="214" y="421"/>
                    </a:lnTo>
                    <a:lnTo>
                      <a:pt x="214" y="427"/>
                    </a:lnTo>
                    <a:lnTo>
                      <a:pt x="213" y="431"/>
                    </a:lnTo>
                    <a:lnTo>
                      <a:pt x="212" y="435"/>
                    </a:lnTo>
                    <a:lnTo>
                      <a:pt x="211" y="437"/>
                    </a:lnTo>
                    <a:lnTo>
                      <a:pt x="201" y="439"/>
                    </a:lnTo>
                    <a:lnTo>
                      <a:pt x="181" y="440"/>
                    </a:lnTo>
                    <a:lnTo>
                      <a:pt x="155" y="440"/>
                    </a:lnTo>
                    <a:lnTo>
                      <a:pt x="125" y="440"/>
                    </a:lnTo>
                    <a:lnTo>
                      <a:pt x="94" y="439"/>
                    </a:lnTo>
                    <a:lnTo>
                      <a:pt x="67" y="438"/>
                    </a:lnTo>
                    <a:lnTo>
                      <a:pt x="45" y="436"/>
                    </a:lnTo>
                    <a:lnTo>
                      <a:pt x="32" y="433"/>
                    </a:lnTo>
                    <a:lnTo>
                      <a:pt x="25" y="430"/>
                    </a:lnTo>
                    <a:lnTo>
                      <a:pt x="19" y="426"/>
                    </a:lnTo>
                    <a:lnTo>
                      <a:pt x="13" y="421"/>
                    </a:lnTo>
                    <a:lnTo>
                      <a:pt x="7" y="414"/>
                    </a:lnTo>
                    <a:lnTo>
                      <a:pt x="5" y="410"/>
                    </a:lnTo>
                    <a:lnTo>
                      <a:pt x="3" y="404"/>
                    </a:lnTo>
                    <a:lnTo>
                      <a:pt x="2" y="399"/>
                    </a:lnTo>
                    <a:lnTo>
                      <a:pt x="1" y="393"/>
                    </a:lnTo>
                    <a:lnTo>
                      <a:pt x="0" y="379"/>
                    </a:lnTo>
                    <a:lnTo>
                      <a:pt x="1" y="363"/>
                    </a:lnTo>
                    <a:lnTo>
                      <a:pt x="4" y="345"/>
                    </a:lnTo>
                    <a:lnTo>
                      <a:pt x="8" y="328"/>
                    </a:lnTo>
                    <a:lnTo>
                      <a:pt x="15" y="312"/>
                    </a:lnTo>
                    <a:lnTo>
                      <a:pt x="20" y="296"/>
                    </a:lnTo>
                    <a:lnTo>
                      <a:pt x="30" y="269"/>
                    </a:lnTo>
                    <a:lnTo>
                      <a:pt x="37" y="249"/>
                    </a:lnTo>
                    <a:lnTo>
                      <a:pt x="38" y="245"/>
                    </a:lnTo>
                    <a:lnTo>
                      <a:pt x="41" y="241"/>
                    </a:lnTo>
                    <a:lnTo>
                      <a:pt x="44" y="236"/>
                    </a:lnTo>
                    <a:lnTo>
                      <a:pt x="49" y="229"/>
                    </a:lnTo>
                    <a:lnTo>
                      <a:pt x="63" y="217"/>
                    </a:lnTo>
                    <a:lnTo>
                      <a:pt x="77" y="204"/>
                    </a:lnTo>
                    <a:lnTo>
                      <a:pt x="94" y="193"/>
                    </a:lnTo>
                    <a:lnTo>
                      <a:pt x="109" y="184"/>
                    </a:lnTo>
                    <a:lnTo>
                      <a:pt x="117" y="179"/>
                    </a:lnTo>
                    <a:lnTo>
                      <a:pt x="124" y="176"/>
                    </a:lnTo>
                    <a:lnTo>
                      <a:pt x="129" y="174"/>
                    </a:lnTo>
                    <a:lnTo>
                      <a:pt x="134" y="173"/>
                    </a:lnTo>
                    <a:lnTo>
                      <a:pt x="145" y="171"/>
                    </a:lnTo>
                    <a:lnTo>
                      <a:pt x="156" y="166"/>
                    </a:lnTo>
                    <a:lnTo>
                      <a:pt x="168" y="160"/>
                    </a:lnTo>
                    <a:lnTo>
                      <a:pt x="179" y="151"/>
                    </a:lnTo>
                    <a:lnTo>
                      <a:pt x="190" y="143"/>
                    </a:lnTo>
                    <a:lnTo>
                      <a:pt x="197" y="133"/>
                    </a:lnTo>
                    <a:lnTo>
                      <a:pt x="200" y="127"/>
                    </a:lnTo>
                    <a:lnTo>
                      <a:pt x="202" y="122"/>
                    </a:lnTo>
                    <a:lnTo>
                      <a:pt x="203" y="118"/>
                    </a:lnTo>
                    <a:lnTo>
                      <a:pt x="203" y="113"/>
                    </a:lnTo>
                    <a:lnTo>
                      <a:pt x="202" y="86"/>
                    </a:lnTo>
                    <a:lnTo>
                      <a:pt x="202" y="51"/>
                    </a:lnTo>
                    <a:lnTo>
                      <a:pt x="203" y="35"/>
                    </a:lnTo>
                    <a:lnTo>
                      <a:pt x="205" y="19"/>
                    </a:lnTo>
                    <a:lnTo>
                      <a:pt x="207" y="13"/>
                    </a:lnTo>
                    <a:lnTo>
                      <a:pt x="209" y="8"/>
                    </a:lnTo>
                    <a:lnTo>
                      <a:pt x="212" y="4"/>
                    </a:lnTo>
                    <a:lnTo>
                      <a:pt x="216" y="0"/>
                    </a:lnTo>
                    <a:close/>
                  </a:path>
                </a:pathLst>
              </a:custGeom>
              <a:grpFill/>
              <a:ln w="9525">
                <a:noFill/>
                <a:round/>
              </a:ln>
            </p:spPr>
            <p:txBody>
              <a:bodyPr/>
              <a:lstStyle/>
              <a:p>
                <a:pPr defTabSz="790358">
                  <a:defRPr/>
                </a:pPr>
                <a:endParaRPr lang="en-US" sz="1700" kern="0" dirty="0">
                  <a:solidFill>
                    <a:sysClr val="windowText" lastClr="000000"/>
                  </a:solidFill>
                  <a:latin typeface="+mn-ea"/>
                  <a:cs typeface="Arial" pitchFamily="34" charset="0"/>
                </a:endParaRPr>
              </a:p>
            </p:txBody>
          </p:sp>
          <p:sp>
            <p:nvSpPr>
              <p:cNvPr id="61" name="Freeform 494"/>
              <p:cNvSpPr/>
              <p:nvPr/>
            </p:nvSpPr>
            <p:spPr bwMode="auto">
              <a:xfrm>
                <a:off x="9462053" y="1827797"/>
                <a:ext cx="110823" cy="110215"/>
              </a:xfrm>
              <a:custGeom>
                <a:avLst/>
                <a:gdLst/>
                <a:ahLst/>
                <a:cxnLst>
                  <a:cxn ang="0">
                    <a:pos x="17" y="605"/>
                  </a:cxn>
                  <a:cxn ang="0">
                    <a:pos x="21" y="540"/>
                  </a:cxn>
                  <a:cxn ang="0">
                    <a:pos x="33" y="492"/>
                  </a:cxn>
                  <a:cxn ang="0">
                    <a:pos x="137" y="392"/>
                  </a:cxn>
                  <a:cxn ang="0">
                    <a:pos x="213" y="383"/>
                  </a:cxn>
                  <a:cxn ang="0">
                    <a:pos x="269" y="343"/>
                  </a:cxn>
                  <a:cxn ang="0">
                    <a:pos x="320" y="335"/>
                  </a:cxn>
                  <a:cxn ang="0">
                    <a:pos x="338" y="303"/>
                  </a:cxn>
                  <a:cxn ang="0">
                    <a:pos x="378" y="226"/>
                  </a:cxn>
                  <a:cxn ang="0">
                    <a:pos x="421" y="194"/>
                  </a:cxn>
                  <a:cxn ang="0">
                    <a:pos x="486" y="147"/>
                  </a:cxn>
                  <a:cxn ang="0">
                    <a:pos x="523" y="166"/>
                  </a:cxn>
                  <a:cxn ang="0">
                    <a:pos x="560" y="167"/>
                  </a:cxn>
                  <a:cxn ang="0">
                    <a:pos x="579" y="105"/>
                  </a:cxn>
                  <a:cxn ang="0">
                    <a:pos x="669" y="12"/>
                  </a:cxn>
                  <a:cxn ang="0">
                    <a:pos x="696" y="7"/>
                  </a:cxn>
                  <a:cxn ang="0">
                    <a:pos x="744" y="83"/>
                  </a:cxn>
                  <a:cxn ang="0">
                    <a:pos x="741" y="157"/>
                  </a:cxn>
                  <a:cxn ang="0">
                    <a:pos x="784" y="235"/>
                  </a:cxn>
                  <a:cxn ang="0">
                    <a:pos x="816" y="230"/>
                  </a:cxn>
                  <a:cxn ang="0">
                    <a:pos x="847" y="179"/>
                  </a:cxn>
                  <a:cxn ang="0">
                    <a:pos x="860" y="19"/>
                  </a:cxn>
                  <a:cxn ang="0">
                    <a:pos x="878" y="12"/>
                  </a:cxn>
                  <a:cxn ang="0">
                    <a:pos x="954" y="109"/>
                  </a:cxn>
                  <a:cxn ang="0">
                    <a:pos x="966" y="156"/>
                  </a:cxn>
                  <a:cxn ang="0">
                    <a:pos x="939" y="191"/>
                  </a:cxn>
                  <a:cxn ang="0">
                    <a:pos x="964" y="258"/>
                  </a:cxn>
                  <a:cxn ang="0">
                    <a:pos x="961" y="351"/>
                  </a:cxn>
                  <a:cxn ang="0">
                    <a:pos x="975" y="431"/>
                  </a:cxn>
                  <a:cxn ang="0">
                    <a:pos x="988" y="493"/>
                  </a:cxn>
                  <a:cxn ang="0">
                    <a:pos x="966" y="568"/>
                  </a:cxn>
                  <a:cxn ang="0">
                    <a:pos x="849" y="707"/>
                  </a:cxn>
                  <a:cxn ang="0">
                    <a:pos x="727" y="848"/>
                  </a:cxn>
                  <a:cxn ang="0">
                    <a:pos x="674" y="894"/>
                  </a:cxn>
                  <a:cxn ang="0">
                    <a:pos x="624" y="919"/>
                  </a:cxn>
                  <a:cxn ang="0">
                    <a:pos x="633" y="964"/>
                  </a:cxn>
                  <a:cxn ang="0">
                    <a:pos x="607" y="1019"/>
                  </a:cxn>
                  <a:cxn ang="0">
                    <a:pos x="539" y="1064"/>
                  </a:cxn>
                  <a:cxn ang="0">
                    <a:pos x="528" y="1036"/>
                  </a:cxn>
                  <a:cxn ang="0">
                    <a:pos x="553" y="981"/>
                  </a:cxn>
                  <a:cxn ang="0">
                    <a:pos x="600" y="963"/>
                  </a:cxn>
                  <a:cxn ang="0">
                    <a:pos x="597" y="931"/>
                  </a:cxn>
                  <a:cxn ang="0">
                    <a:pos x="581" y="888"/>
                  </a:cxn>
                  <a:cxn ang="0">
                    <a:pos x="570" y="776"/>
                  </a:cxn>
                  <a:cxn ang="0">
                    <a:pos x="547" y="778"/>
                  </a:cxn>
                  <a:cxn ang="0">
                    <a:pos x="505" y="832"/>
                  </a:cxn>
                  <a:cxn ang="0">
                    <a:pos x="492" y="779"/>
                  </a:cxn>
                  <a:cxn ang="0">
                    <a:pos x="472" y="721"/>
                  </a:cxn>
                  <a:cxn ang="0">
                    <a:pos x="430" y="737"/>
                  </a:cxn>
                  <a:cxn ang="0">
                    <a:pos x="337" y="735"/>
                  </a:cxn>
                  <a:cxn ang="0">
                    <a:pos x="276" y="788"/>
                  </a:cxn>
                  <a:cxn ang="0">
                    <a:pos x="204" y="836"/>
                  </a:cxn>
                  <a:cxn ang="0">
                    <a:pos x="103" y="831"/>
                  </a:cxn>
                  <a:cxn ang="0">
                    <a:pos x="73" y="890"/>
                  </a:cxn>
                  <a:cxn ang="0">
                    <a:pos x="47" y="895"/>
                  </a:cxn>
                  <a:cxn ang="0">
                    <a:pos x="11" y="871"/>
                  </a:cxn>
                  <a:cxn ang="0">
                    <a:pos x="9" y="756"/>
                  </a:cxn>
                </a:cxnLst>
                <a:rect l="0" t="0" r="r" b="b"/>
                <a:pathLst>
                  <a:path w="988" h="1064">
                    <a:moveTo>
                      <a:pt x="10" y="682"/>
                    </a:moveTo>
                    <a:lnTo>
                      <a:pt x="7" y="670"/>
                    </a:lnTo>
                    <a:lnTo>
                      <a:pt x="7" y="656"/>
                    </a:lnTo>
                    <a:lnTo>
                      <a:pt x="7" y="644"/>
                    </a:lnTo>
                    <a:lnTo>
                      <a:pt x="9" y="630"/>
                    </a:lnTo>
                    <a:lnTo>
                      <a:pt x="12" y="617"/>
                    </a:lnTo>
                    <a:lnTo>
                      <a:pt x="17" y="605"/>
                    </a:lnTo>
                    <a:lnTo>
                      <a:pt x="20" y="595"/>
                    </a:lnTo>
                    <a:lnTo>
                      <a:pt x="23" y="585"/>
                    </a:lnTo>
                    <a:lnTo>
                      <a:pt x="25" y="577"/>
                    </a:lnTo>
                    <a:lnTo>
                      <a:pt x="26" y="569"/>
                    </a:lnTo>
                    <a:lnTo>
                      <a:pt x="25" y="559"/>
                    </a:lnTo>
                    <a:lnTo>
                      <a:pt x="23" y="550"/>
                    </a:lnTo>
                    <a:lnTo>
                      <a:pt x="21" y="540"/>
                    </a:lnTo>
                    <a:lnTo>
                      <a:pt x="20" y="532"/>
                    </a:lnTo>
                    <a:lnTo>
                      <a:pt x="19" y="524"/>
                    </a:lnTo>
                    <a:lnTo>
                      <a:pt x="19" y="515"/>
                    </a:lnTo>
                    <a:lnTo>
                      <a:pt x="21" y="511"/>
                    </a:lnTo>
                    <a:lnTo>
                      <a:pt x="23" y="506"/>
                    </a:lnTo>
                    <a:lnTo>
                      <a:pt x="28" y="499"/>
                    </a:lnTo>
                    <a:lnTo>
                      <a:pt x="33" y="492"/>
                    </a:lnTo>
                    <a:lnTo>
                      <a:pt x="48" y="475"/>
                    </a:lnTo>
                    <a:lnTo>
                      <a:pt x="65" y="457"/>
                    </a:lnTo>
                    <a:lnTo>
                      <a:pt x="100" y="423"/>
                    </a:lnTo>
                    <a:lnTo>
                      <a:pt x="124" y="400"/>
                    </a:lnTo>
                    <a:lnTo>
                      <a:pt x="128" y="397"/>
                    </a:lnTo>
                    <a:lnTo>
                      <a:pt x="132" y="394"/>
                    </a:lnTo>
                    <a:lnTo>
                      <a:pt x="137" y="392"/>
                    </a:lnTo>
                    <a:lnTo>
                      <a:pt x="143" y="390"/>
                    </a:lnTo>
                    <a:lnTo>
                      <a:pt x="154" y="387"/>
                    </a:lnTo>
                    <a:lnTo>
                      <a:pt x="167" y="385"/>
                    </a:lnTo>
                    <a:lnTo>
                      <a:pt x="189" y="385"/>
                    </a:lnTo>
                    <a:lnTo>
                      <a:pt x="206" y="385"/>
                    </a:lnTo>
                    <a:lnTo>
                      <a:pt x="209" y="384"/>
                    </a:lnTo>
                    <a:lnTo>
                      <a:pt x="213" y="383"/>
                    </a:lnTo>
                    <a:lnTo>
                      <a:pt x="218" y="381"/>
                    </a:lnTo>
                    <a:lnTo>
                      <a:pt x="222" y="378"/>
                    </a:lnTo>
                    <a:lnTo>
                      <a:pt x="232" y="371"/>
                    </a:lnTo>
                    <a:lnTo>
                      <a:pt x="242" y="362"/>
                    </a:lnTo>
                    <a:lnTo>
                      <a:pt x="253" y="353"/>
                    </a:lnTo>
                    <a:lnTo>
                      <a:pt x="263" y="346"/>
                    </a:lnTo>
                    <a:lnTo>
                      <a:pt x="269" y="343"/>
                    </a:lnTo>
                    <a:lnTo>
                      <a:pt x="275" y="341"/>
                    </a:lnTo>
                    <a:lnTo>
                      <a:pt x="279" y="340"/>
                    </a:lnTo>
                    <a:lnTo>
                      <a:pt x="284" y="338"/>
                    </a:lnTo>
                    <a:lnTo>
                      <a:pt x="293" y="338"/>
                    </a:lnTo>
                    <a:lnTo>
                      <a:pt x="303" y="338"/>
                    </a:lnTo>
                    <a:lnTo>
                      <a:pt x="312" y="337"/>
                    </a:lnTo>
                    <a:lnTo>
                      <a:pt x="320" y="335"/>
                    </a:lnTo>
                    <a:lnTo>
                      <a:pt x="327" y="332"/>
                    </a:lnTo>
                    <a:lnTo>
                      <a:pt x="332" y="328"/>
                    </a:lnTo>
                    <a:lnTo>
                      <a:pt x="334" y="325"/>
                    </a:lnTo>
                    <a:lnTo>
                      <a:pt x="335" y="322"/>
                    </a:lnTo>
                    <a:lnTo>
                      <a:pt x="336" y="318"/>
                    </a:lnTo>
                    <a:lnTo>
                      <a:pt x="337" y="314"/>
                    </a:lnTo>
                    <a:lnTo>
                      <a:pt x="338" y="303"/>
                    </a:lnTo>
                    <a:lnTo>
                      <a:pt x="341" y="290"/>
                    </a:lnTo>
                    <a:lnTo>
                      <a:pt x="347" y="276"/>
                    </a:lnTo>
                    <a:lnTo>
                      <a:pt x="353" y="261"/>
                    </a:lnTo>
                    <a:lnTo>
                      <a:pt x="360" y="248"/>
                    </a:lnTo>
                    <a:lnTo>
                      <a:pt x="368" y="235"/>
                    </a:lnTo>
                    <a:lnTo>
                      <a:pt x="373" y="230"/>
                    </a:lnTo>
                    <a:lnTo>
                      <a:pt x="378" y="226"/>
                    </a:lnTo>
                    <a:lnTo>
                      <a:pt x="382" y="223"/>
                    </a:lnTo>
                    <a:lnTo>
                      <a:pt x="386" y="221"/>
                    </a:lnTo>
                    <a:lnTo>
                      <a:pt x="391" y="219"/>
                    </a:lnTo>
                    <a:lnTo>
                      <a:pt x="397" y="215"/>
                    </a:lnTo>
                    <a:lnTo>
                      <a:pt x="403" y="210"/>
                    </a:lnTo>
                    <a:lnTo>
                      <a:pt x="409" y="205"/>
                    </a:lnTo>
                    <a:lnTo>
                      <a:pt x="421" y="194"/>
                    </a:lnTo>
                    <a:lnTo>
                      <a:pt x="436" y="181"/>
                    </a:lnTo>
                    <a:lnTo>
                      <a:pt x="450" y="169"/>
                    </a:lnTo>
                    <a:lnTo>
                      <a:pt x="463" y="158"/>
                    </a:lnTo>
                    <a:lnTo>
                      <a:pt x="469" y="154"/>
                    </a:lnTo>
                    <a:lnTo>
                      <a:pt x="476" y="151"/>
                    </a:lnTo>
                    <a:lnTo>
                      <a:pt x="481" y="148"/>
                    </a:lnTo>
                    <a:lnTo>
                      <a:pt x="486" y="147"/>
                    </a:lnTo>
                    <a:lnTo>
                      <a:pt x="490" y="147"/>
                    </a:lnTo>
                    <a:lnTo>
                      <a:pt x="495" y="148"/>
                    </a:lnTo>
                    <a:lnTo>
                      <a:pt x="500" y="149"/>
                    </a:lnTo>
                    <a:lnTo>
                      <a:pt x="503" y="151"/>
                    </a:lnTo>
                    <a:lnTo>
                      <a:pt x="511" y="155"/>
                    </a:lnTo>
                    <a:lnTo>
                      <a:pt x="517" y="160"/>
                    </a:lnTo>
                    <a:lnTo>
                      <a:pt x="523" y="166"/>
                    </a:lnTo>
                    <a:lnTo>
                      <a:pt x="529" y="171"/>
                    </a:lnTo>
                    <a:lnTo>
                      <a:pt x="534" y="174"/>
                    </a:lnTo>
                    <a:lnTo>
                      <a:pt x="538" y="176"/>
                    </a:lnTo>
                    <a:lnTo>
                      <a:pt x="545" y="176"/>
                    </a:lnTo>
                    <a:lnTo>
                      <a:pt x="551" y="174"/>
                    </a:lnTo>
                    <a:lnTo>
                      <a:pt x="556" y="171"/>
                    </a:lnTo>
                    <a:lnTo>
                      <a:pt x="560" y="167"/>
                    </a:lnTo>
                    <a:lnTo>
                      <a:pt x="563" y="162"/>
                    </a:lnTo>
                    <a:lnTo>
                      <a:pt x="566" y="155"/>
                    </a:lnTo>
                    <a:lnTo>
                      <a:pt x="568" y="149"/>
                    </a:lnTo>
                    <a:lnTo>
                      <a:pt x="570" y="142"/>
                    </a:lnTo>
                    <a:lnTo>
                      <a:pt x="573" y="127"/>
                    </a:lnTo>
                    <a:lnTo>
                      <a:pt x="577" y="113"/>
                    </a:lnTo>
                    <a:lnTo>
                      <a:pt x="579" y="105"/>
                    </a:lnTo>
                    <a:lnTo>
                      <a:pt x="582" y="100"/>
                    </a:lnTo>
                    <a:lnTo>
                      <a:pt x="585" y="95"/>
                    </a:lnTo>
                    <a:lnTo>
                      <a:pt x="588" y="90"/>
                    </a:lnTo>
                    <a:lnTo>
                      <a:pt x="612" y="67"/>
                    </a:lnTo>
                    <a:lnTo>
                      <a:pt x="642" y="37"/>
                    </a:lnTo>
                    <a:lnTo>
                      <a:pt x="657" y="23"/>
                    </a:lnTo>
                    <a:lnTo>
                      <a:pt x="669" y="12"/>
                    </a:lnTo>
                    <a:lnTo>
                      <a:pt x="674" y="7"/>
                    </a:lnTo>
                    <a:lnTo>
                      <a:pt x="680" y="3"/>
                    </a:lnTo>
                    <a:lnTo>
                      <a:pt x="683" y="1"/>
                    </a:lnTo>
                    <a:lnTo>
                      <a:pt x="686" y="0"/>
                    </a:lnTo>
                    <a:lnTo>
                      <a:pt x="689" y="1"/>
                    </a:lnTo>
                    <a:lnTo>
                      <a:pt x="692" y="3"/>
                    </a:lnTo>
                    <a:lnTo>
                      <a:pt x="696" y="7"/>
                    </a:lnTo>
                    <a:lnTo>
                      <a:pt x="700" y="13"/>
                    </a:lnTo>
                    <a:lnTo>
                      <a:pt x="710" y="24"/>
                    </a:lnTo>
                    <a:lnTo>
                      <a:pt x="720" y="39"/>
                    </a:lnTo>
                    <a:lnTo>
                      <a:pt x="731" y="55"/>
                    </a:lnTo>
                    <a:lnTo>
                      <a:pt x="739" y="70"/>
                    </a:lnTo>
                    <a:lnTo>
                      <a:pt x="741" y="77"/>
                    </a:lnTo>
                    <a:lnTo>
                      <a:pt x="744" y="83"/>
                    </a:lnTo>
                    <a:lnTo>
                      <a:pt x="745" y="89"/>
                    </a:lnTo>
                    <a:lnTo>
                      <a:pt x="745" y="94"/>
                    </a:lnTo>
                    <a:lnTo>
                      <a:pt x="743" y="112"/>
                    </a:lnTo>
                    <a:lnTo>
                      <a:pt x="740" y="130"/>
                    </a:lnTo>
                    <a:lnTo>
                      <a:pt x="739" y="140"/>
                    </a:lnTo>
                    <a:lnTo>
                      <a:pt x="739" y="149"/>
                    </a:lnTo>
                    <a:lnTo>
                      <a:pt x="741" y="157"/>
                    </a:lnTo>
                    <a:lnTo>
                      <a:pt x="744" y="166"/>
                    </a:lnTo>
                    <a:lnTo>
                      <a:pt x="753" y="184"/>
                    </a:lnTo>
                    <a:lnTo>
                      <a:pt x="764" y="208"/>
                    </a:lnTo>
                    <a:lnTo>
                      <a:pt x="769" y="219"/>
                    </a:lnTo>
                    <a:lnTo>
                      <a:pt x="776" y="228"/>
                    </a:lnTo>
                    <a:lnTo>
                      <a:pt x="779" y="232"/>
                    </a:lnTo>
                    <a:lnTo>
                      <a:pt x="784" y="235"/>
                    </a:lnTo>
                    <a:lnTo>
                      <a:pt x="788" y="238"/>
                    </a:lnTo>
                    <a:lnTo>
                      <a:pt x="792" y="239"/>
                    </a:lnTo>
                    <a:lnTo>
                      <a:pt x="797" y="239"/>
                    </a:lnTo>
                    <a:lnTo>
                      <a:pt x="801" y="238"/>
                    </a:lnTo>
                    <a:lnTo>
                      <a:pt x="807" y="236"/>
                    </a:lnTo>
                    <a:lnTo>
                      <a:pt x="811" y="233"/>
                    </a:lnTo>
                    <a:lnTo>
                      <a:pt x="816" y="230"/>
                    </a:lnTo>
                    <a:lnTo>
                      <a:pt x="820" y="226"/>
                    </a:lnTo>
                    <a:lnTo>
                      <a:pt x="825" y="222"/>
                    </a:lnTo>
                    <a:lnTo>
                      <a:pt x="829" y="217"/>
                    </a:lnTo>
                    <a:lnTo>
                      <a:pt x="837" y="205"/>
                    </a:lnTo>
                    <a:lnTo>
                      <a:pt x="843" y="193"/>
                    </a:lnTo>
                    <a:lnTo>
                      <a:pt x="845" y="185"/>
                    </a:lnTo>
                    <a:lnTo>
                      <a:pt x="847" y="179"/>
                    </a:lnTo>
                    <a:lnTo>
                      <a:pt x="848" y="172"/>
                    </a:lnTo>
                    <a:lnTo>
                      <a:pt x="849" y="166"/>
                    </a:lnTo>
                    <a:lnTo>
                      <a:pt x="850" y="125"/>
                    </a:lnTo>
                    <a:lnTo>
                      <a:pt x="852" y="73"/>
                    </a:lnTo>
                    <a:lnTo>
                      <a:pt x="854" y="48"/>
                    </a:lnTo>
                    <a:lnTo>
                      <a:pt x="858" y="27"/>
                    </a:lnTo>
                    <a:lnTo>
                      <a:pt x="860" y="19"/>
                    </a:lnTo>
                    <a:lnTo>
                      <a:pt x="863" y="13"/>
                    </a:lnTo>
                    <a:lnTo>
                      <a:pt x="864" y="11"/>
                    </a:lnTo>
                    <a:lnTo>
                      <a:pt x="866" y="10"/>
                    </a:lnTo>
                    <a:lnTo>
                      <a:pt x="867" y="9"/>
                    </a:lnTo>
                    <a:lnTo>
                      <a:pt x="869" y="7"/>
                    </a:lnTo>
                    <a:lnTo>
                      <a:pt x="873" y="9"/>
                    </a:lnTo>
                    <a:lnTo>
                      <a:pt x="878" y="12"/>
                    </a:lnTo>
                    <a:lnTo>
                      <a:pt x="885" y="17"/>
                    </a:lnTo>
                    <a:lnTo>
                      <a:pt x="891" y="23"/>
                    </a:lnTo>
                    <a:lnTo>
                      <a:pt x="905" y="39"/>
                    </a:lnTo>
                    <a:lnTo>
                      <a:pt x="921" y="57"/>
                    </a:lnTo>
                    <a:lnTo>
                      <a:pt x="936" y="79"/>
                    </a:lnTo>
                    <a:lnTo>
                      <a:pt x="949" y="100"/>
                    </a:lnTo>
                    <a:lnTo>
                      <a:pt x="954" y="109"/>
                    </a:lnTo>
                    <a:lnTo>
                      <a:pt x="960" y="119"/>
                    </a:lnTo>
                    <a:lnTo>
                      <a:pt x="963" y="127"/>
                    </a:lnTo>
                    <a:lnTo>
                      <a:pt x="966" y="134"/>
                    </a:lnTo>
                    <a:lnTo>
                      <a:pt x="967" y="141"/>
                    </a:lnTo>
                    <a:lnTo>
                      <a:pt x="967" y="147"/>
                    </a:lnTo>
                    <a:lnTo>
                      <a:pt x="967" y="152"/>
                    </a:lnTo>
                    <a:lnTo>
                      <a:pt x="966" y="156"/>
                    </a:lnTo>
                    <a:lnTo>
                      <a:pt x="961" y="164"/>
                    </a:lnTo>
                    <a:lnTo>
                      <a:pt x="955" y="170"/>
                    </a:lnTo>
                    <a:lnTo>
                      <a:pt x="949" y="176"/>
                    </a:lnTo>
                    <a:lnTo>
                      <a:pt x="944" y="181"/>
                    </a:lnTo>
                    <a:lnTo>
                      <a:pt x="941" y="184"/>
                    </a:lnTo>
                    <a:lnTo>
                      <a:pt x="940" y="188"/>
                    </a:lnTo>
                    <a:lnTo>
                      <a:pt x="939" y="191"/>
                    </a:lnTo>
                    <a:lnTo>
                      <a:pt x="939" y="194"/>
                    </a:lnTo>
                    <a:lnTo>
                      <a:pt x="941" y="202"/>
                    </a:lnTo>
                    <a:lnTo>
                      <a:pt x="944" y="210"/>
                    </a:lnTo>
                    <a:lnTo>
                      <a:pt x="949" y="221"/>
                    </a:lnTo>
                    <a:lnTo>
                      <a:pt x="954" y="231"/>
                    </a:lnTo>
                    <a:lnTo>
                      <a:pt x="960" y="245"/>
                    </a:lnTo>
                    <a:lnTo>
                      <a:pt x="964" y="258"/>
                    </a:lnTo>
                    <a:lnTo>
                      <a:pt x="965" y="267"/>
                    </a:lnTo>
                    <a:lnTo>
                      <a:pt x="966" y="274"/>
                    </a:lnTo>
                    <a:lnTo>
                      <a:pt x="966" y="283"/>
                    </a:lnTo>
                    <a:lnTo>
                      <a:pt x="966" y="293"/>
                    </a:lnTo>
                    <a:lnTo>
                      <a:pt x="964" y="311"/>
                    </a:lnTo>
                    <a:lnTo>
                      <a:pt x="962" y="331"/>
                    </a:lnTo>
                    <a:lnTo>
                      <a:pt x="961" y="351"/>
                    </a:lnTo>
                    <a:lnTo>
                      <a:pt x="960" y="370"/>
                    </a:lnTo>
                    <a:lnTo>
                      <a:pt x="961" y="388"/>
                    </a:lnTo>
                    <a:lnTo>
                      <a:pt x="964" y="405"/>
                    </a:lnTo>
                    <a:lnTo>
                      <a:pt x="966" y="412"/>
                    </a:lnTo>
                    <a:lnTo>
                      <a:pt x="968" y="420"/>
                    </a:lnTo>
                    <a:lnTo>
                      <a:pt x="972" y="426"/>
                    </a:lnTo>
                    <a:lnTo>
                      <a:pt x="975" y="431"/>
                    </a:lnTo>
                    <a:lnTo>
                      <a:pt x="979" y="437"/>
                    </a:lnTo>
                    <a:lnTo>
                      <a:pt x="982" y="445"/>
                    </a:lnTo>
                    <a:lnTo>
                      <a:pt x="985" y="453"/>
                    </a:lnTo>
                    <a:lnTo>
                      <a:pt x="987" y="461"/>
                    </a:lnTo>
                    <a:lnTo>
                      <a:pt x="988" y="472"/>
                    </a:lnTo>
                    <a:lnTo>
                      <a:pt x="988" y="481"/>
                    </a:lnTo>
                    <a:lnTo>
                      <a:pt x="988" y="493"/>
                    </a:lnTo>
                    <a:lnTo>
                      <a:pt x="987" y="503"/>
                    </a:lnTo>
                    <a:lnTo>
                      <a:pt x="985" y="514"/>
                    </a:lnTo>
                    <a:lnTo>
                      <a:pt x="982" y="526"/>
                    </a:lnTo>
                    <a:lnTo>
                      <a:pt x="979" y="536"/>
                    </a:lnTo>
                    <a:lnTo>
                      <a:pt x="975" y="548"/>
                    </a:lnTo>
                    <a:lnTo>
                      <a:pt x="971" y="558"/>
                    </a:lnTo>
                    <a:lnTo>
                      <a:pt x="966" y="568"/>
                    </a:lnTo>
                    <a:lnTo>
                      <a:pt x="961" y="577"/>
                    </a:lnTo>
                    <a:lnTo>
                      <a:pt x="954" y="585"/>
                    </a:lnTo>
                    <a:lnTo>
                      <a:pt x="939" y="604"/>
                    </a:lnTo>
                    <a:lnTo>
                      <a:pt x="919" y="627"/>
                    </a:lnTo>
                    <a:lnTo>
                      <a:pt x="897" y="652"/>
                    </a:lnTo>
                    <a:lnTo>
                      <a:pt x="873" y="679"/>
                    </a:lnTo>
                    <a:lnTo>
                      <a:pt x="849" y="707"/>
                    </a:lnTo>
                    <a:lnTo>
                      <a:pt x="825" y="733"/>
                    </a:lnTo>
                    <a:lnTo>
                      <a:pt x="802" y="758"/>
                    </a:lnTo>
                    <a:lnTo>
                      <a:pt x="783" y="779"/>
                    </a:lnTo>
                    <a:lnTo>
                      <a:pt x="765" y="798"/>
                    </a:lnTo>
                    <a:lnTo>
                      <a:pt x="750" y="815"/>
                    </a:lnTo>
                    <a:lnTo>
                      <a:pt x="738" y="832"/>
                    </a:lnTo>
                    <a:lnTo>
                      <a:pt x="727" y="848"/>
                    </a:lnTo>
                    <a:lnTo>
                      <a:pt x="718" y="862"/>
                    </a:lnTo>
                    <a:lnTo>
                      <a:pt x="709" y="874"/>
                    </a:lnTo>
                    <a:lnTo>
                      <a:pt x="705" y="878"/>
                    </a:lnTo>
                    <a:lnTo>
                      <a:pt x="701" y="882"/>
                    </a:lnTo>
                    <a:lnTo>
                      <a:pt x="697" y="885"/>
                    </a:lnTo>
                    <a:lnTo>
                      <a:pt x="693" y="888"/>
                    </a:lnTo>
                    <a:lnTo>
                      <a:pt x="674" y="894"/>
                    </a:lnTo>
                    <a:lnTo>
                      <a:pt x="653" y="901"/>
                    </a:lnTo>
                    <a:lnTo>
                      <a:pt x="643" y="905"/>
                    </a:lnTo>
                    <a:lnTo>
                      <a:pt x="635" y="909"/>
                    </a:lnTo>
                    <a:lnTo>
                      <a:pt x="631" y="911"/>
                    </a:lnTo>
                    <a:lnTo>
                      <a:pt x="629" y="914"/>
                    </a:lnTo>
                    <a:lnTo>
                      <a:pt x="627" y="916"/>
                    </a:lnTo>
                    <a:lnTo>
                      <a:pt x="624" y="919"/>
                    </a:lnTo>
                    <a:lnTo>
                      <a:pt x="624" y="926"/>
                    </a:lnTo>
                    <a:lnTo>
                      <a:pt x="624" y="931"/>
                    </a:lnTo>
                    <a:lnTo>
                      <a:pt x="627" y="936"/>
                    </a:lnTo>
                    <a:lnTo>
                      <a:pt x="629" y="941"/>
                    </a:lnTo>
                    <a:lnTo>
                      <a:pt x="631" y="947"/>
                    </a:lnTo>
                    <a:lnTo>
                      <a:pt x="632" y="955"/>
                    </a:lnTo>
                    <a:lnTo>
                      <a:pt x="633" y="964"/>
                    </a:lnTo>
                    <a:lnTo>
                      <a:pt x="632" y="977"/>
                    </a:lnTo>
                    <a:lnTo>
                      <a:pt x="631" y="984"/>
                    </a:lnTo>
                    <a:lnTo>
                      <a:pt x="628" y="991"/>
                    </a:lnTo>
                    <a:lnTo>
                      <a:pt x="623" y="998"/>
                    </a:lnTo>
                    <a:lnTo>
                      <a:pt x="619" y="1006"/>
                    </a:lnTo>
                    <a:lnTo>
                      <a:pt x="613" y="1012"/>
                    </a:lnTo>
                    <a:lnTo>
                      <a:pt x="607" y="1019"/>
                    </a:lnTo>
                    <a:lnTo>
                      <a:pt x="600" y="1026"/>
                    </a:lnTo>
                    <a:lnTo>
                      <a:pt x="593" y="1032"/>
                    </a:lnTo>
                    <a:lnTo>
                      <a:pt x="579" y="1042"/>
                    </a:lnTo>
                    <a:lnTo>
                      <a:pt x="564" y="1052"/>
                    </a:lnTo>
                    <a:lnTo>
                      <a:pt x="552" y="1059"/>
                    </a:lnTo>
                    <a:lnTo>
                      <a:pt x="542" y="1063"/>
                    </a:lnTo>
                    <a:lnTo>
                      <a:pt x="539" y="1064"/>
                    </a:lnTo>
                    <a:lnTo>
                      <a:pt x="536" y="1063"/>
                    </a:lnTo>
                    <a:lnTo>
                      <a:pt x="534" y="1061"/>
                    </a:lnTo>
                    <a:lnTo>
                      <a:pt x="531" y="1057"/>
                    </a:lnTo>
                    <a:lnTo>
                      <a:pt x="530" y="1053"/>
                    </a:lnTo>
                    <a:lnTo>
                      <a:pt x="529" y="1048"/>
                    </a:lnTo>
                    <a:lnTo>
                      <a:pt x="528" y="1042"/>
                    </a:lnTo>
                    <a:lnTo>
                      <a:pt x="528" y="1036"/>
                    </a:lnTo>
                    <a:lnTo>
                      <a:pt x="529" y="1023"/>
                    </a:lnTo>
                    <a:lnTo>
                      <a:pt x="532" y="1010"/>
                    </a:lnTo>
                    <a:lnTo>
                      <a:pt x="534" y="1004"/>
                    </a:lnTo>
                    <a:lnTo>
                      <a:pt x="537" y="997"/>
                    </a:lnTo>
                    <a:lnTo>
                      <a:pt x="540" y="992"/>
                    </a:lnTo>
                    <a:lnTo>
                      <a:pt x="544" y="988"/>
                    </a:lnTo>
                    <a:lnTo>
                      <a:pt x="553" y="981"/>
                    </a:lnTo>
                    <a:lnTo>
                      <a:pt x="561" y="977"/>
                    </a:lnTo>
                    <a:lnTo>
                      <a:pt x="570" y="972"/>
                    </a:lnTo>
                    <a:lnTo>
                      <a:pt x="579" y="970"/>
                    </a:lnTo>
                    <a:lnTo>
                      <a:pt x="586" y="969"/>
                    </a:lnTo>
                    <a:lnTo>
                      <a:pt x="592" y="967"/>
                    </a:lnTo>
                    <a:lnTo>
                      <a:pt x="597" y="965"/>
                    </a:lnTo>
                    <a:lnTo>
                      <a:pt x="600" y="963"/>
                    </a:lnTo>
                    <a:lnTo>
                      <a:pt x="603" y="959"/>
                    </a:lnTo>
                    <a:lnTo>
                      <a:pt x="605" y="954"/>
                    </a:lnTo>
                    <a:lnTo>
                      <a:pt x="605" y="949"/>
                    </a:lnTo>
                    <a:lnTo>
                      <a:pt x="605" y="943"/>
                    </a:lnTo>
                    <a:lnTo>
                      <a:pt x="603" y="938"/>
                    </a:lnTo>
                    <a:lnTo>
                      <a:pt x="600" y="934"/>
                    </a:lnTo>
                    <a:lnTo>
                      <a:pt x="597" y="931"/>
                    </a:lnTo>
                    <a:lnTo>
                      <a:pt x="593" y="929"/>
                    </a:lnTo>
                    <a:lnTo>
                      <a:pt x="591" y="928"/>
                    </a:lnTo>
                    <a:lnTo>
                      <a:pt x="590" y="926"/>
                    </a:lnTo>
                    <a:lnTo>
                      <a:pt x="588" y="921"/>
                    </a:lnTo>
                    <a:lnTo>
                      <a:pt x="586" y="916"/>
                    </a:lnTo>
                    <a:lnTo>
                      <a:pt x="583" y="904"/>
                    </a:lnTo>
                    <a:lnTo>
                      <a:pt x="581" y="888"/>
                    </a:lnTo>
                    <a:lnTo>
                      <a:pt x="578" y="870"/>
                    </a:lnTo>
                    <a:lnTo>
                      <a:pt x="577" y="853"/>
                    </a:lnTo>
                    <a:lnTo>
                      <a:pt x="576" y="836"/>
                    </a:lnTo>
                    <a:lnTo>
                      <a:pt x="576" y="822"/>
                    </a:lnTo>
                    <a:lnTo>
                      <a:pt x="574" y="798"/>
                    </a:lnTo>
                    <a:lnTo>
                      <a:pt x="572" y="781"/>
                    </a:lnTo>
                    <a:lnTo>
                      <a:pt x="570" y="776"/>
                    </a:lnTo>
                    <a:lnTo>
                      <a:pt x="568" y="772"/>
                    </a:lnTo>
                    <a:lnTo>
                      <a:pt x="564" y="768"/>
                    </a:lnTo>
                    <a:lnTo>
                      <a:pt x="560" y="767"/>
                    </a:lnTo>
                    <a:lnTo>
                      <a:pt x="557" y="768"/>
                    </a:lnTo>
                    <a:lnTo>
                      <a:pt x="554" y="771"/>
                    </a:lnTo>
                    <a:lnTo>
                      <a:pt x="551" y="774"/>
                    </a:lnTo>
                    <a:lnTo>
                      <a:pt x="547" y="778"/>
                    </a:lnTo>
                    <a:lnTo>
                      <a:pt x="539" y="789"/>
                    </a:lnTo>
                    <a:lnTo>
                      <a:pt x="532" y="801"/>
                    </a:lnTo>
                    <a:lnTo>
                      <a:pt x="523" y="813"/>
                    </a:lnTo>
                    <a:lnTo>
                      <a:pt x="516" y="823"/>
                    </a:lnTo>
                    <a:lnTo>
                      <a:pt x="512" y="827"/>
                    </a:lnTo>
                    <a:lnTo>
                      <a:pt x="508" y="830"/>
                    </a:lnTo>
                    <a:lnTo>
                      <a:pt x="505" y="832"/>
                    </a:lnTo>
                    <a:lnTo>
                      <a:pt x="502" y="832"/>
                    </a:lnTo>
                    <a:lnTo>
                      <a:pt x="499" y="831"/>
                    </a:lnTo>
                    <a:lnTo>
                      <a:pt x="496" y="828"/>
                    </a:lnTo>
                    <a:lnTo>
                      <a:pt x="495" y="823"/>
                    </a:lnTo>
                    <a:lnTo>
                      <a:pt x="494" y="815"/>
                    </a:lnTo>
                    <a:lnTo>
                      <a:pt x="493" y="799"/>
                    </a:lnTo>
                    <a:lnTo>
                      <a:pt x="492" y="779"/>
                    </a:lnTo>
                    <a:lnTo>
                      <a:pt x="491" y="759"/>
                    </a:lnTo>
                    <a:lnTo>
                      <a:pt x="489" y="741"/>
                    </a:lnTo>
                    <a:lnTo>
                      <a:pt x="487" y="734"/>
                    </a:lnTo>
                    <a:lnTo>
                      <a:pt x="485" y="728"/>
                    </a:lnTo>
                    <a:lnTo>
                      <a:pt x="482" y="724"/>
                    </a:lnTo>
                    <a:lnTo>
                      <a:pt x="478" y="722"/>
                    </a:lnTo>
                    <a:lnTo>
                      <a:pt x="472" y="721"/>
                    </a:lnTo>
                    <a:lnTo>
                      <a:pt x="468" y="721"/>
                    </a:lnTo>
                    <a:lnTo>
                      <a:pt x="463" y="721"/>
                    </a:lnTo>
                    <a:lnTo>
                      <a:pt x="459" y="722"/>
                    </a:lnTo>
                    <a:lnTo>
                      <a:pt x="451" y="725"/>
                    </a:lnTo>
                    <a:lnTo>
                      <a:pt x="443" y="729"/>
                    </a:lnTo>
                    <a:lnTo>
                      <a:pt x="436" y="733"/>
                    </a:lnTo>
                    <a:lnTo>
                      <a:pt x="430" y="737"/>
                    </a:lnTo>
                    <a:lnTo>
                      <a:pt x="424" y="740"/>
                    </a:lnTo>
                    <a:lnTo>
                      <a:pt x="417" y="741"/>
                    </a:lnTo>
                    <a:lnTo>
                      <a:pt x="401" y="739"/>
                    </a:lnTo>
                    <a:lnTo>
                      <a:pt x="375" y="736"/>
                    </a:lnTo>
                    <a:lnTo>
                      <a:pt x="361" y="735"/>
                    </a:lnTo>
                    <a:lnTo>
                      <a:pt x="349" y="735"/>
                    </a:lnTo>
                    <a:lnTo>
                      <a:pt x="337" y="735"/>
                    </a:lnTo>
                    <a:lnTo>
                      <a:pt x="328" y="737"/>
                    </a:lnTo>
                    <a:lnTo>
                      <a:pt x="324" y="739"/>
                    </a:lnTo>
                    <a:lnTo>
                      <a:pt x="318" y="743"/>
                    </a:lnTo>
                    <a:lnTo>
                      <a:pt x="313" y="749"/>
                    </a:lnTo>
                    <a:lnTo>
                      <a:pt x="306" y="756"/>
                    </a:lnTo>
                    <a:lnTo>
                      <a:pt x="291" y="772"/>
                    </a:lnTo>
                    <a:lnTo>
                      <a:pt x="276" y="788"/>
                    </a:lnTo>
                    <a:lnTo>
                      <a:pt x="260" y="806"/>
                    </a:lnTo>
                    <a:lnTo>
                      <a:pt x="246" y="820"/>
                    </a:lnTo>
                    <a:lnTo>
                      <a:pt x="238" y="827"/>
                    </a:lnTo>
                    <a:lnTo>
                      <a:pt x="232" y="832"/>
                    </a:lnTo>
                    <a:lnTo>
                      <a:pt x="227" y="835"/>
                    </a:lnTo>
                    <a:lnTo>
                      <a:pt x="222" y="836"/>
                    </a:lnTo>
                    <a:lnTo>
                      <a:pt x="204" y="836"/>
                    </a:lnTo>
                    <a:lnTo>
                      <a:pt x="184" y="835"/>
                    </a:lnTo>
                    <a:lnTo>
                      <a:pt x="163" y="834"/>
                    </a:lnTo>
                    <a:lnTo>
                      <a:pt x="141" y="832"/>
                    </a:lnTo>
                    <a:lnTo>
                      <a:pt x="123" y="830"/>
                    </a:lnTo>
                    <a:lnTo>
                      <a:pt x="110" y="829"/>
                    </a:lnTo>
                    <a:lnTo>
                      <a:pt x="106" y="829"/>
                    </a:lnTo>
                    <a:lnTo>
                      <a:pt x="103" y="831"/>
                    </a:lnTo>
                    <a:lnTo>
                      <a:pt x="100" y="833"/>
                    </a:lnTo>
                    <a:lnTo>
                      <a:pt x="97" y="837"/>
                    </a:lnTo>
                    <a:lnTo>
                      <a:pt x="92" y="852"/>
                    </a:lnTo>
                    <a:lnTo>
                      <a:pt x="84" y="870"/>
                    </a:lnTo>
                    <a:lnTo>
                      <a:pt x="80" y="880"/>
                    </a:lnTo>
                    <a:lnTo>
                      <a:pt x="76" y="887"/>
                    </a:lnTo>
                    <a:lnTo>
                      <a:pt x="73" y="890"/>
                    </a:lnTo>
                    <a:lnTo>
                      <a:pt x="71" y="893"/>
                    </a:lnTo>
                    <a:lnTo>
                      <a:pt x="68" y="895"/>
                    </a:lnTo>
                    <a:lnTo>
                      <a:pt x="65" y="896"/>
                    </a:lnTo>
                    <a:lnTo>
                      <a:pt x="60" y="898"/>
                    </a:lnTo>
                    <a:lnTo>
                      <a:pt x="56" y="898"/>
                    </a:lnTo>
                    <a:lnTo>
                      <a:pt x="52" y="896"/>
                    </a:lnTo>
                    <a:lnTo>
                      <a:pt x="47" y="895"/>
                    </a:lnTo>
                    <a:lnTo>
                      <a:pt x="42" y="894"/>
                    </a:lnTo>
                    <a:lnTo>
                      <a:pt x="36" y="891"/>
                    </a:lnTo>
                    <a:lnTo>
                      <a:pt x="31" y="889"/>
                    </a:lnTo>
                    <a:lnTo>
                      <a:pt x="25" y="885"/>
                    </a:lnTo>
                    <a:lnTo>
                      <a:pt x="20" y="881"/>
                    </a:lnTo>
                    <a:lnTo>
                      <a:pt x="16" y="877"/>
                    </a:lnTo>
                    <a:lnTo>
                      <a:pt x="11" y="871"/>
                    </a:lnTo>
                    <a:lnTo>
                      <a:pt x="7" y="865"/>
                    </a:lnTo>
                    <a:lnTo>
                      <a:pt x="4" y="859"/>
                    </a:lnTo>
                    <a:lnTo>
                      <a:pt x="2" y="853"/>
                    </a:lnTo>
                    <a:lnTo>
                      <a:pt x="1" y="845"/>
                    </a:lnTo>
                    <a:lnTo>
                      <a:pt x="0" y="837"/>
                    </a:lnTo>
                    <a:lnTo>
                      <a:pt x="4" y="800"/>
                    </a:lnTo>
                    <a:lnTo>
                      <a:pt x="9" y="756"/>
                    </a:lnTo>
                    <a:lnTo>
                      <a:pt x="12" y="734"/>
                    </a:lnTo>
                    <a:lnTo>
                      <a:pt x="14" y="714"/>
                    </a:lnTo>
                    <a:lnTo>
                      <a:pt x="14" y="705"/>
                    </a:lnTo>
                    <a:lnTo>
                      <a:pt x="12" y="697"/>
                    </a:lnTo>
                    <a:lnTo>
                      <a:pt x="11" y="688"/>
                    </a:lnTo>
                    <a:lnTo>
                      <a:pt x="10" y="682"/>
                    </a:lnTo>
                    <a:close/>
                  </a:path>
                </a:pathLst>
              </a:custGeom>
              <a:grpFill/>
              <a:ln w="9525">
                <a:noFill/>
                <a:round/>
              </a:ln>
            </p:spPr>
            <p:txBody>
              <a:bodyPr/>
              <a:lstStyle/>
              <a:p>
                <a:pPr defTabSz="790358">
                  <a:defRPr/>
                </a:pPr>
                <a:endParaRPr lang="en-US" sz="1700" kern="0" dirty="0">
                  <a:solidFill>
                    <a:sysClr val="windowText" lastClr="000000"/>
                  </a:solidFill>
                  <a:latin typeface="+mn-ea"/>
                  <a:cs typeface="Arial" pitchFamily="34" charset="0"/>
                </a:endParaRPr>
              </a:p>
            </p:txBody>
          </p:sp>
          <p:sp>
            <p:nvSpPr>
              <p:cNvPr id="62" name="Freeform 495"/>
              <p:cNvSpPr/>
              <p:nvPr/>
            </p:nvSpPr>
            <p:spPr bwMode="auto">
              <a:xfrm>
                <a:off x="9555222" y="1926328"/>
                <a:ext cx="3432" cy="1558"/>
              </a:xfrm>
              <a:custGeom>
                <a:avLst/>
                <a:gdLst/>
                <a:ahLst/>
                <a:cxnLst>
                  <a:cxn ang="0">
                    <a:pos x="25" y="2"/>
                  </a:cxn>
                  <a:cxn ang="0">
                    <a:pos x="28" y="4"/>
                  </a:cxn>
                  <a:cxn ang="0">
                    <a:pos x="30" y="7"/>
                  </a:cxn>
                  <a:cxn ang="0">
                    <a:pos x="30" y="11"/>
                  </a:cxn>
                  <a:cxn ang="0">
                    <a:pos x="30" y="13"/>
                  </a:cxn>
                  <a:cxn ang="0">
                    <a:pos x="28" y="18"/>
                  </a:cxn>
                  <a:cxn ang="0">
                    <a:pos x="22" y="23"/>
                  </a:cxn>
                  <a:cxn ang="0">
                    <a:pos x="16" y="27"/>
                  </a:cxn>
                  <a:cxn ang="0">
                    <a:pos x="10" y="29"/>
                  </a:cxn>
                  <a:cxn ang="0">
                    <a:pos x="7" y="29"/>
                  </a:cxn>
                  <a:cxn ang="0">
                    <a:pos x="4" y="29"/>
                  </a:cxn>
                  <a:cxn ang="0">
                    <a:pos x="2" y="28"/>
                  </a:cxn>
                  <a:cxn ang="0">
                    <a:pos x="0" y="27"/>
                  </a:cxn>
                  <a:cxn ang="0">
                    <a:pos x="1" y="22"/>
                  </a:cxn>
                  <a:cxn ang="0">
                    <a:pos x="5" y="11"/>
                  </a:cxn>
                  <a:cxn ang="0">
                    <a:pos x="9" y="4"/>
                  </a:cxn>
                  <a:cxn ang="0">
                    <a:pos x="13" y="1"/>
                  </a:cxn>
                  <a:cxn ang="0">
                    <a:pos x="15" y="0"/>
                  </a:cxn>
                  <a:cxn ang="0">
                    <a:pos x="18" y="0"/>
                  </a:cxn>
                  <a:cxn ang="0">
                    <a:pos x="21" y="0"/>
                  </a:cxn>
                  <a:cxn ang="0">
                    <a:pos x="25" y="2"/>
                  </a:cxn>
                </a:cxnLst>
                <a:rect l="0" t="0" r="r" b="b"/>
                <a:pathLst>
                  <a:path w="30" h="29">
                    <a:moveTo>
                      <a:pt x="25" y="2"/>
                    </a:moveTo>
                    <a:lnTo>
                      <a:pt x="28" y="4"/>
                    </a:lnTo>
                    <a:lnTo>
                      <a:pt x="30" y="7"/>
                    </a:lnTo>
                    <a:lnTo>
                      <a:pt x="30" y="11"/>
                    </a:lnTo>
                    <a:lnTo>
                      <a:pt x="30" y="13"/>
                    </a:lnTo>
                    <a:lnTo>
                      <a:pt x="28" y="18"/>
                    </a:lnTo>
                    <a:lnTo>
                      <a:pt x="22" y="23"/>
                    </a:lnTo>
                    <a:lnTo>
                      <a:pt x="16" y="27"/>
                    </a:lnTo>
                    <a:lnTo>
                      <a:pt x="10" y="29"/>
                    </a:lnTo>
                    <a:lnTo>
                      <a:pt x="7" y="29"/>
                    </a:lnTo>
                    <a:lnTo>
                      <a:pt x="4" y="29"/>
                    </a:lnTo>
                    <a:lnTo>
                      <a:pt x="2" y="28"/>
                    </a:lnTo>
                    <a:lnTo>
                      <a:pt x="0" y="27"/>
                    </a:lnTo>
                    <a:lnTo>
                      <a:pt x="1" y="22"/>
                    </a:lnTo>
                    <a:lnTo>
                      <a:pt x="5" y="11"/>
                    </a:lnTo>
                    <a:lnTo>
                      <a:pt x="9" y="4"/>
                    </a:lnTo>
                    <a:lnTo>
                      <a:pt x="13" y="1"/>
                    </a:lnTo>
                    <a:lnTo>
                      <a:pt x="15" y="0"/>
                    </a:lnTo>
                    <a:lnTo>
                      <a:pt x="18" y="0"/>
                    </a:lnTo>
                    <a:lnTo>
                      <a:pt x="21" y="0"/>
                    </a:lnTo>
                    <a:lnTo>
                      <a:pt x="25" y="2"/>
                    </a:lnTo>
                    <a:close/>
                  </a:path>
                </a:pathLst>
              </a:custGeom>
              <a:grpFill/>
              <a:ln w="9525">
                <a:noFill/>
                <a:round/>
              </a:ln>
            </p:spPr>
            <p:txBody>
              <a:bodyPr/>
              <a:lstStyle/>
              <a:p>
                <a:pPr defTabSz="790358">
                  <a:defRPr/>
                </a:pPr>
                <a:endParaRPr lang="en-US" sz="1700" kern="0" dirty="0">
                  <a:solidFill>
                    <a:sysClr val="windowText" lastClr="000000"/>
                  </a:solidFill>
                  <a:latin typeface="+mn-ea"/>
                  <a:cs typeface="Arial" pitchFamily="34" charset="0"/>
                </a:endParaRPr>
              </a:p>
            </p:txBody>
          </p:sp>
          <p:sp>
            <p:nvSpPr>
              <p:cNvPr id="63" name="Freeform 496"/>
              <p:cNvSpPr/>
              <p:nvPr/>
            </p:nvSpPr>
            <p:spPr bwMode="auto">
              <a:xfrm>
                <a:off x="9564049" y="1909582"/>
                <a:ext cx="19615" cy="13241"/>
              </a:xfrm>
              <a:custGeom>
                <a:avLst/>
                <a:gdLst/>
                <a:ahLst/>
                <a:cxnLst>
                  <a:cxn ang="0">
                    <a:pos x="167" y="0"/>
                  </a:cxn>
                  <a:cxn ang="0">
                    <a:pos x="172" y="2"/>
                  </a:cxn>
                  <a:cxn ang="0">
                    <a:pos x="175" y="4"/>
                  </a:cxn>
                  <a:cxn ang="0">
                    <a:pos x="177" y="6"/>
                  </a:cxn>
                  <a:cxn ang="0">
                    <a:pos x="177" y="9"/>
                  </a:cxn>
                  <a:cxn ang="0">
                    <a:pos x="175" y="11"/>
                  </a:cxn>
                  <a:cxn ang="0">
                    <a:pos x="172" y="15"/>
                  </a:cxn>
                  <a:cxn ang="0">
                    <a:pos x="169" y="18"/>
                  </a:cxn>
                  <a:cxn ang="0">
                    <a:pos x="164" y="22"/>
                  </a:cxn>
                  <a:cxn ang="0">
                    <a:pos x="138" y="37"/>
                  </a:cxn>
                  <a:cxn ang="0">
                    <a:pos x="109" y="57"/>
                  </a:cxn>
                  <a:cxn ang="0">
                    <a:pos x="80" y="80"/>
                  </a:cxn>
                  <a:cxn ang="0">
                    <a:pos x="50" y="103"/>
                  </a:cxn>
                  <a:cxn ang="0">
                    <a:pos x="24" y="121"/>
                  </a:cxn>
                  <a:cxn ang="0">
                    <a:pos x="9" y="131"/>
                  </a:cxn>
                  <a:cxn ang="0">
                    <a:pos x="4" y="132"/>
                  </a:cxn>
                  <a:cxn ang="0">
                    <a:pos x="2" y="132"/>
                  </a:cxn>
                  <a:cxn ang="0">
                    <a:pos x="0" y="130"/>
                  </a:cxn>
                  <a:cxn ang="0">
                    <a:pos x="0" y="127"/>
                  </a:cxn>
                  <a:cxn ang="0">
                    <a:pos x="1" y="120"/>
                  </a:cxn>
                  <a:cxn ang="0">
                    <a:pos x="2" y="109"/>
                  </a:cxn>
                  <a:cxn ang="0">
                    <a:pos x="9" y="104"/>
                  </a:cxn>
                  <a:cxn ang="0">
                    <a:pos x="23" y="91"/>
                  </a:cxn>
                  <a:cxn ang="0">
                    <a:pos x="46" y="73"/>
                  </a:cxn>
                  <a:cxn ang="0">
                    <a:pos x="72" y="51"/>
                  </a:cxn>
                  <a:cxn ang="0">
                    <a:pos x="100" y="31"/>
                  </a:cxn>
                  <a:cxn ang="0">
                    <a:pos x="127" y="13"/>
                  </a:cxn>
                  <a:cxn ang="0">
                    <a:pos x="140" y="7"/>
                  </a:cxn>
                  <a:cxn ang="0">
                    <a:pos x="150" y="2"/>
                  </a:cxn>
                  <a:cxn ang="0">
                    <a:pos x="155" y="1"/>
                  </a:cxn>
                  <a:cxn ang="0">
                    <a:pos x="160" y="0"/>
                  </a:cxn>
                  <a:cxn ang="0">
                    <a:pos x="164" y="0"/>
                  </a:cxn>
                  <a:cxn ang="0">
                    <a:pos x="167" y="0"/>
                  </a:cxn>
                </a:cxnLst>
                <a:rect l="0" t="0" r="r" b="b"/>
                <a:pathLst>
                  <a:path w="177" h="132">
                    <a:moveTo>
                      <a:pt x="167" y="0"/>
                    </a:moveTo>
                    <a:lnTo>
                      <a:pt x="172" y="2"/>
                    </a:lnTo>
                    <a:lnTo>
                      <a:pt x="175" y="4"/>
                    </a:lnTo>
                    <a:lnTo>
                      <a:pt x="177" y="6"/>
                    </a:lnTo>
                    <a:lnTo>
                      <a:pt x="177" y="9"/>
                    </a:lnTo>
                    <a:lnTo>
                      <a:pt x="175" y="11"/>
                    </a:lnTo>
                    <a:lnTo>
                      <a:pt x="172" y="15"/>
                    </a:lnTo>
                    <a:lnTo>
                      <a:pt x="169" y="18"/>
                    </a:lnTo>
                    <a:lnTo>
                      <a:pt x="164" y="22"/>
                    </a:lnTo>
                    <a:lnTo>
                      <a:pt x="138" y="37"/>
                    </a:lnTo>
                    <a:lnTo>
                      <a:pt x="109" y="57"/>
                    </a:lnTo>
                    <a:lnTo>
                      <a:pt x="80" y="80"/>
                    </a:lnTo>
                    <a:lnTo>
                      <a:pt x="50" y="103"/>
                    </a:lnTo>
                    <a:lnTo>
                      <a:pt x="24" y="121"/>
                    </a:lnTo>
                    <a:lnTo>
                      <a:pt x="9" y="131"/>
                    </a:lnTo>
                    <a:lnTo>
                      <a:pt x="4" y="132"/>
                    </a:lnTo>
                    <a:lnTo>
                      <a:pt x="2" y="132"/>
                    </a:lnTo>
                    <a:lnTo>
                      <a:pt x="0" y="130"/>
                    </a:lnTo>
                    <a:lnTo>
                      <a:pt x="0" y="127"/>
                    </a:lnTo>
                    <a:lnTo>
                      <a:pt x="1" y="120"/>
                    </a:lnTo>
                    <a:lnTo>
                      <a:pt x="2" y="109"/>
                    </a:lnTo>
                    <a:lnTo>
                      <a:pt x="9" y="104"/>
                    </a:lnTo>
                    <a:lnTo>
                      <a:pt x="23" y="91"/>
                    </a:lnTo>
                    <a:lnTo>
                      <a:pt x="46" y="73"/>
                    </a:lnTo>
                    <a:lnTo>
                      <a:pt x="72" y="51"/>
                    </a:lnTo>
                    <a:lnTo>
                      <a:pt x="100" y="31"/>
                    </a:lnTo>
                    <a:lnTo>
                      <a:pt x="127" y="13"/>
                    </a:lnTo>
                    <a:lnTo>
                      <a:pt x="140" y="7"/>
                    </a:lnTo>
                    <a:lnTo>
                      <a:pt x="150" y="2"/>
                    </a:lnTo>
                    <a:lnTo>
                      <a:pt x="155" y="1"/>
                    </a:lnTo>
                    <a:lnTo>
                      <a:pt x="160" y="0"/>
                    </a:lnTo>
                    <a:lnTo>
                      <a:pt x="164" y="0"/>
                    </a:lnTo>
                    <a:lnTo>
                      <a:pt x="167" y="0"/>
                    </a:lnTo>
                    <a:close/>
                  </a:path>
                </a:pathLst>
              </a:custGeom>
              <a:grpFill/>
              <a:ln w="9525">
                <a:noFill/>
                <a:round/>
              </a:ln>
            </p:spPr>
            <p:txBody>
              <a:bodyPr/>
              <a:lstStyle/>
              <a:p>
                <a:pPr defTabSz="790358">
                  <a:defRPr/>
                </a:pPr>
                <a:endParaRPr lang="en-US" sz="1700" kern="0" dirty="0">
                  <a:solidFill>
                    <a:sysClr val="windowText" lastClr="000000"/>
                  </a:solidFill>
                  <a:latin typeface="+mn-ea"/>
                  <a:cs typeface="Arial" pitchFamily="34" charset="0"/>
                </a:endParaRPr>
              </a:p>
            </p:txBody>
          </p:sp>
          <p:sp>
            <p:nvSpPr>
              <p:cNvPr id="64" name="Freeform 498"/>
              <p:cNvSpPr/>
              <p:nvPr/>
            </p:nvSpPr>
            <p:spPr bwMode="auto">
              <a:xfrm>
                <a:off x="9528252" y="1629175"/>
                <a:ext cx="30403" cy="36998"/>
              </a:xfrm>
              <a:custGeom>
                <a:avLst/>
                <a:gdLst/>
                <a:ahLst/>
                <a:cxnLst>
                  <a:cxn ang="0">
                    <a:pos x="227" y="1"/>
                  </a:cxn>
                  <a:cxn ang="0">
                    <a:pos x="234" y="4"/>
                  </a:cxn>
                  <a:cxn ang="0">
                    <a:pos x="247" y="17"/>
                  </a:cxn>
                  <a:cxn ang="0">
                    <a:pos x="260" y="37"/>
                  </a:cxn>
                  <a:cxn ang="0">
                    <a:pos x="266" y="52"/>
                  </a:cxn>
                  <a:cxn ang="0">
                    <a:pos x="272" y="69"/>
                  </a:cxn>
                  <a:cxn ang="0">
                    <a:pos x="275" y="87"/>
                  </a:cxn>
                  <a:cxn ang="0">
                    <a:pos x="273" y="115"/>
                  </a:cxn>
                  <a:cxn ang="0">
                    <a:pos x="266" y="157"/>
                  </a:cxn>
                  <a:cxn ang="0">
                    <a:pos x="256" y="199"/>
                  </a:cxn>
                  <a:cxn ang="0">
                    <a:pos x="246" y="223"/>
                  </a:cxn>
                  <a:cxn ang="0">
                    <a:pos x="238" y="233"/>
                  </a:cxn>
                  <a:cxn ang="0">
                    <a:pos x="229" y="240"/>
                  </a:cxn>
                  <a:cxn ang="0">
                    <a:pos x="220" y="242"/>
                  </a:cxn>
                  <a:cxn ang="0">
                    <a:pos x="204" y="243"/>
                  </a:cxn>
                  <a:cxn ang="0">
                    <a:pos x="170" y="238"/>
                  </a:cxn>
                  <a:cxn ang="0">
                    <a:pos x="129" y="231"/>
                  </a:cxn>
                  <a:cxn ang="0">
                    <a:pos x="96" y="221"/>
                  </a:cxn>
                  <a:cxn ang="0">
                    <a:pos x="81" y="220"/>
                  </a:cxn>
                  <a:cxn ang="0">
                    <a:pos x="72" y="222"/>
                  </a:cxn>
                  <a:cxn ang="0">
                    <a:pos x="65" y="229"/>
                  </a:cxn>
                  <a:cxn ang="0">
                    <a:pos x="59" y="243"/>
                  </a:cxn>
                  <a:cxn ang="0">
                    <a:pos x="56" y="271"/>
                  </a:cxn>
                  <a:cxn ang="0">
                    <a:pos x="55" y="312"/>
                  </a:cxn>
                  <a:cxn ang="0">
                    <a:pos x="54" y="346"/>
                  </a:cxn>
                  <a:cxn ang="0">
                    <a:pos x="51" y="355"/>
                  </a:cxn>
                  <a:cxn ang="0">
                    <a:pos x="48" y="354"/>
                  </a:cxn>
                  <a:cxn ang="0">
                    <a:pos x="43" y="346"/>
                  </a:cxn>
                  <a:cxn ang="0">
                    <a:pos x="34" y="329"/>
                  </a:cxn>
                  <a:cxn ang="0">
                    <a:pos x="25" y="311"/>
                  </a:cxn>
                  <a:cxn ang="0">
                    <a:pos x="14" y="302"/>
                  </a:cxn>
                  <a:cxn ang="0">
                    <a:pos x="4" y="292"/>
                  </a:cxn>
                  <a:cxn ang="0">
                    <a:pos x="0" y="280"/>
                  </a:cxn>
                  <a:cxn ang="0">
                    <a:pos x="1" y="269"/>
                  </a:cxn>
                  <a:cxn ang="0">
                    <a:pos x="17" y="243"/>
                  </a:cxn>
                  <a:cxn ang="0">
                    <a:pos x="49" y="193"/>
                  </a:cxn>
                  <a:cxn ang="0">
                    <a:pos x="69" y="169"/>
                  </a:cxn>
                  <a:cxn ang="0">
                    <a:pos x="82" y="156"/>
                  </a:cxn>
                  <a:cxn ang="0">
                    <a:pos x="97" y="148"/>
                  </a:cxn>
                  <a:cxn ang="0">
                    <a:pos x="112" y="142"/>
                  </a:cxn>
                  <a:cxn ang="0">
                    <a:pos x="140" y="136"/>
                  </a:cxn>
                  <a:cxn ang="0">
                    <a:pos x="174" y="131"/>
                  </a:cxn>
                  <a:cxn ang="0">
                    <a:pos x="195" y="126"/>
                  </a:cxn>
                  <a:cxn ang="0">
                    <a:pos x="204" y="122"/>
                  </a:cxn>
                  <a:cxn ang="0">
                    <a:pos x="209" y="114"/>
                  </a:cxn>
                  <a:cxn ang="0">
                    <a:pos x="211" y="101"/>
                  </a:cxn>
                  <a:cxn ang="0">
                    <a:pos x="212" y="74"/>
                  </a:cxn>
                  <a:cxn ang="0">
                    <a:pos x="211" y="34"/>
                  </a:cxn>
                  <a:cxn ang="0">
                    <a:pos x="214" y="12"/>
                  </a:cxn>
                  <a:cxn ang="0">
                    <a:pos x="220" y="2"/>
                  </a:cxn>
                </a:cxnLst>
                <a:rect l="0" t="0" r="r" b="b"/>
                <a:pathLst>
                  <a:path w="275" h="355">
                    <a:moveTo>
                      <a:pt x="224" y="0"/>
                    </a:moveTo>
                    <a:lnTo>
                      <a:pt x="227" y="1"/>
                    </a:lnTo>
                    <a:lnTo>
                      <a:pt x="230" y="2"/>
                    </a:lnTo>
                    <a:lnTo>
                      <a:pt x="234" y="4"/>
                    </a:lnTo>
                    <a:lnTo>
                      <a:pt x="238" y="8"/>
                    </a:lnTo>
                    <a:lnTo>
                      <a:pt x="247" y="17"/>
                    </a:lnTo>
                    <a:lnTo>
                      <a:pt x="256" y="29"/>
                    </a:lnTo>
                    <a:lnTo>
                      <a:pt x="260" y="37"/>
                    </a:lnTo>
                    <a:lnTo>
                      <a:pt x="263" y="44"/>
                    </a:lnTo>
                    <a:lnTo>
                      <a:pt x="266" y="52"/>
                    </a:lnTo>
                    <a:lnTo>
                      <a:pt x="270" y="60"/>
                    </a:lnTo>
                    <a:lnTo>
                      <a:pt x="272" y="69"/>
                    </a:lnTo>
                    <a:lnTo>
                      <a:pt x="274" y="78"/>
                    </a:lnTo>
                    <a:lnTo>
                      <a:pt x="275" y="87"/>
                    </a:lnTo>
                    <a:lnTo>
                      <a:pt x="275" y="96"/>
                    </a:lnTo>
                    <a:lnTo>
                      <a:pt x="273" y="115"/>
                    </a:lnTo>
                    <a:lnTo>
                      <a:pt x="270" y="135"/>
                    </a:lnTo>
                    <a:lnTo>
                      <a:pt x="266" y="157"/>
                    </a:lnTo>
                    <a:lnTo>
                      <a:pt x="261" y="179"/>
                    </a:lnTo>
                    <a:lnTo>
                      <a:pt x="256" y="199"/>
                    </a:lnTo>
                    <a:lnTo>
                      <a:pt x="250" y="216"/>
                    </a:lnTo>
                    <a:lnTo>
                      <a:pt x="246" y="223"/>
                    </a:lnTo>
                    <a:lnTo>
                      <a:pt x="243" y="229"/>
                    </a:lnTo>
                    <a:lnTo>
                      <a:pt x="238" y="233"/>
                    </a:lnTo>
                    <a:lnTo>
                      <a:pt x="234" y="236"/>
                    </a:lnTo>
                    <a:lnTo>
                      <a:pt x="229" y="240"/>
                    </a:lnTo>
                    <a:lnTo>
                      <a:pt x="225" y="241"/>
                    </a:lnTo>
                    <a:lnTo>
                      <a:pt x="220" y="242"/>
                    </a:lnTo>
                    <a:lnTo>
                      <a:pt x="214" y="243"/>
                    </a:lnTo>
                    <a:lnTo>
                      <a:pt x="204" y="243"/>
                    </a:lnTo>
                    <a:lnTo>
                      <a:pt x="193" y="242"/>
                    </a:lnTo>
                    <a:lnTo>
                      <a:pt x="170" y="238"/>
                    </a:lnTo>
                    <a:lnTo>
                      <a:pt x="149" y="235"/>
                    </a:lnTo>
                    <a:lnTo>
                      <a:pt x="129" y="231"/>
                    </a:lnTo>
                    <a:lnTo>
                      <a:pt x="107" y="223"/>
                    </a:lnTo>
                    <a:lnTo>
                      <a:pt x="96" y="221"/>
                    </a:lnTo>
                    <a:lnTo>
                      <a:pt x="85" y="219"/>
                    </a:lnTo>
                    <a:lnTo>
                      <a:pt x="81" y="220"/>
                    </a:lnTo>
                    <a:lnTo>
                      <a:pt x="76" y="221"/>
                    </a:lnTo>
                    <a:lnTo>
                      <a:pt x="72" y="222"/>
                    </a:lnTo>
                    <a:lnTo>
                      <a:pt x="68" y="225"/>
                    </a:lnTo>
                    <a:lnTo>
                      <a:pt x="65" y="229"/>
                    </a:lnTo>
                    <a:lnTo>
                      <a:pt x="61" y="235"/>
                    </a:lnTo>
                    <a:lnTo>
                      <a:pt x="59" y="243"/>
                    </a:lnTo>
                    <a:lnTo>
                      <a:pt x="58" y="251"/>
                    </a:lnTo>
                    <a:lnTo>
                      <a:pt x="56" y="271"/>
                    </a:lnTo>
                    <a:lnTo>
                      <a:pt x="55" y="292"/>
                    </a:lnTo>
                    <a:lnTo>
                      <a:pt x="55" y="312"/>
                    </a:lnTo>
                    <a:lnTo>
                      <a:pt x="55" y="331"/>
                    </a:lnTo>
                    <a:lnTo>
                      <a:pt x="54" y="346"/>
                    </a:lnTo>
                    <a:lnTo>
                      <a:pt x="52" y="353"/>
                    </a:lnTo>
                    <a:lnTo>
                      <a:pt x="51" y="355"/>
                    </a:lnTo>
                    <a:lnTo>
                      <a:pt x="50" y="355"/>
                    </a:lnTo>
                    <a:lnTo>
                      <a:pt x="48" y="354"/>
                    </a:lnTo>
                    <a:lnTo>
                      <a:pt x="46" y="352"/>
                    </a:lnTo>
                    <a:lnTo>
                      <a:pt x="43" y="346"/>
                    </a:lnTo>
                    <a:lnTo>
                      <a:pt x="39" y="337"/>
                    </a:lnTo>
                    <a:lnTo>
                      <a:pt x="34" y="329"/>
                    </a:lnTo>
                    <a:lnTo>
                      <a:pt x="30" y="320"/>
                    </a:lnTo>
                    <a:lnTo>
                      <a:pt x="25" y="311"/>
                    </a:lnTo>
                    <a:lnTo>
                      <a:pt x="19" y="306"/>
                    </a:lnTo>
                    <a:lnTo>
                      <a:pt x="14" y="302"/>
                    </a:lnTo>
                    <a:lnTo>
                      <a:pt x="8" y="297"/>
                    </a:lnTo>
                    <a:lnTo>
                      <a:pt x="4" y="292"/>
                    </a:lnTo>
                    <a:lnTo>
                      <a:pt x="2" y="286"/>
                    </a:lnTo>
                    <a:lnTo>
                      <a:pt x="0" y="280"/>
                    </a:lnTo>
                    <a:lnTo>
                      <a:pt x="0" y="275"/>
                    </a:lnTo>
                    <a:lnTo>
                      <a:pt x="1" y="269"/>
                    </a:lnTo>
                    <a:lnTo>
                      <a:pt x="4" y="262"/>
                    </a:lnTo>
                    <a:lnTo>
                      <a:pt x="17" y="243"/>
                    </a:lnTo>
                    <a:lnTo>
                      <a:pt x="36" y="210"/>
                    </a:lnTo>
                    <a:lnTo>
                      <a:pt x="49" y="193"/>
                    </a:lnTo>
                    <a:lnTo>
                      <a:pt x="61" y="176"/>
                    </a:lnTo>
                    <a:lnTo>
                      <a:pt x="69" y="169"/>
                    </a:lnTo>
                    <a:lnTo>
                      <a:pt x="75" y="162"/>
                    </a:lnTo>
                    <a:lnTo>
                      <a:pt x="82" y="156"/>
                    </a:lnTo>
                    <a:lnTo>
                      <a:pt x="90" y="152"/>
                    </a:lnTo>
                    <a:lnTo>
                      <a:pt x="97" y="148"/>
                    </a:lnTo>
                    <a:lnTo>
                      <a:pt x="104" y="145"/>
                    </a:lnTo>
                    <a:lnTo>
                      <a:pt x="112" y="142"/>
                    </a:lnTo>
                    <a:lnTo>
                      <a:pt x="122" y="140"/>
                    </a:lnTo>
                    <a:lnTo>
                      <a:pt x="140" y="136"/>
                    </a:lnTo>
                    <a:lnTo>
                      <a:pt x="157" y="133"/>
                    </a:lnTo>
                    <a:lnTo>
                      <a:pt x="174" y="131"/>
                    </a:lnTo>
                    <a:lnTo>
                      <a:pt x="188" y="128"/>
                    </a:lnTo>
                    <a:lnTo>
                      <a:pt x="195" y="126"/>
                    </a:lnTo>
                    <a:lnTo>
                      <a:pt x="200" y="124"/>
                    </a:lnTo>
                    <a:lnTo>
                      <a:pt x="204" y="122"/>
                    </a:lnTo>
                    <a:lnTo>
                      <a:pt x="207" y="118"/>
                    </a:lnTo>
                    <a:lnTo>
                      <a:pt x="209" y="114"/>
                    </a:lnTo>
                    <a:lnTo>
                      <a:pt x="211" y="108"/>
                    </a:lnTo>
                    <a:lnTo>
                      <a:pt x="211" y="101"/>
                    </a:lnTo>
                    <a:lnTo>
                      <a:pt x="212" y="93"/>
                    </a:lnTo>
                    <a:lnTo>
                      <a:pt x="212" y="74"/>
                    </a:lnTo>
                    <a:lnTo>
                      <a:pt x="211" y="54"/>
                    </a:lnTo>
                    <a:lnTo>
                      <a:pt x="211" y="34"/>
                    </a:lnTo>
                    <a:lnTo>
                      <a:pt x="213" y="18"/>
                    </a:lnTo>
                    <a:lnTo>
                      <a:pt x="214" y="12"/>
                    </a:lnTo>
                    <a:lnTo>
                      <a:pt x="217" y="6"/>
                    </a:lnTo>
                    <a:lnTo>
                      <a:pt x="220" y="2"/>
                    </a:lnTo>
                    <a:lnTo>
                      <a:pt x="224" y="0"/>
                    </a:lnTo>
                    <a:close/>
                  </a:path>
                </a:pathLst>
              </a:custGeom>
              <a:grpFill/>
              <a:ln w="9525">
                <a:noFill/>
                <a:round/>
              </a:ln>
            </p:spPr>
            <p:txBody>
              <a:bodyPr/>
              <a:lstStyle/>
              <a:p>
                <a:pPr defTabSz="790358">
                  <a:defRPr/>
                </a:pPr>
                <a:endParaRPr lang="en-US" sz="1700" kern="0" dirty="0">
                  <a:solidFill>
                    <a:sysClr val="windowText" lastClr="000000"/>
                  </a:solidFill>
                  <a:latin typeface="+mn-ea"/>
                  <a:cs typeface="Arial" pitchFamily="34" charset="0"/>
                </a:endParaRPr>
              </a:p>
            </p:txBody>
          </p:sp>
          <p:sp>
            <p:nvSpPr>
              <p:cNvPr id="65" name="Freeform 499"/>
              <p:cNvSpPr/>
              <p:nvPr/>
            </p:nvSpPr>
            <p:spPr bwMode="auto">
              <a:xfrm>
                <a:off x="9537079" y="1781062"/>
                <a:ext cx="48546" cy="46734"/>
              </a:xfrm>
              <a:custGeom>
                <a:avLst/>
                <a:gdLst/>
                <a:ahLst/>
                <a:cxnLst>
                  <a:cxn ang="0">
                    <a:pos x="350" y="444"/>
                  </a:cxn>
                  <a:cxn ang="0">
                    <a:pos x="336" y="421"/>
                  </a:cxn>
                  <a:cxn ang="0">
                    <a:pos x="319" y="384"/>
                  </a:cxn>
                  <a:cxn ang="0">
                    <a:pos x="301" y="359"/>
                  </a:cxn>
                  <a:cxn ang="0">
                    <a:pos x="283" y="353"/>
                  </a:cxn>
                  <a:cxn ang="0">
                    <a:pos x="264" y="365"/>
                  </a:cxn>
                  <a:cxn ang="0">
                    <a:pos x="243" y="389"/>
                  </a:cxn>
                  <a:cxn ang="0">
                    <a:pos x="219" y="402"/>
                  </a:cxn>
                  <a:cxn ang="0">
                    <a:pos x="203" y="404"/>
                  </a:cxn>
                  <a:cxn ang="0">
                    <a:pos x="186" y="400"/>
                  </a:cxn>
                  <a:cxn ang="0">
                    <a:pos x="139" y="368"/>
                  </a:cxn>
                  <a:cxn ang="0">
                    <a:pos x="125" y="353"/>
                  </a:cxn>
                  <a:cxn ang="0">
                    <a:pos x="124" y="343"/>
                  </a:cxn>
                  <a:cxn ang="0">
                    <a:pos x="142" y="306"/>
                  </a:cxn>
                  <a:cxn ang="0">
                    <a:pos x="142" y="294"/>
                  </a:cxn>
                  <a:cxn ang="0">
                    <a:pos x="119" y="284"/>
                  </a:cxn>
                  <a:cxn ang="0">
                    <a:pos x="80" y="273"/>
                  </a:cxn>
                  <a:cxn ang="0">
                    <a:pos x="58" y="260"/>
                  </a:cxn>
                  <a:cxn ang="0">
                    <a:pos x="38" y="237"/>
                  </a:cxn>
                  <a:cxn ang="0">
                    <a:pos x="12" y="185"/>
                  </a:cxn>
                  <a:cxn ang="0">
                    <a:pos x="2" y="140"/>
                  </a:cxn>
                  <a:cxn ang="0">
                    <a:pos x="0" y="95"/>
                  </a:cxn>
                  <a:cxn ang="0">
                    <a:pos x="12" y="41"/>
                  </a:cxn>
                  <a:cxn ang="0">
                    <a:pos x="26" y="7"/>
                  </a:cxn>
                  <a:cxn ang="0">
                    <a:pos x="31" y="0"/>
                  </a:cxn>
                  <a:cxn ang="0">
                    <a:pos x="39" y="12"/>
                  </a:cxn>
                  <a:cxn ang="0">
                    <a:pos x="61" y="63"/>
                  </a:cxn>
                  <a:cxn ang="0">
                    <a:pos x="84" y="115"/>
                  </a:cxn>
                  <a:cxn ang="0">
                    <a:pos x="93" y="126"/>
                  </a:cxn>
                  <a:cxn ang="0">
                    <a:pos x="116" y="119"/>
                  </a:cxn>
                  <a:cxn ang="0">
                    <a:pos x="149" y="109"/>
                  </a:cxn>
                  <a:cxn ang="0">
                    <a:pos x="169" y="110"/>
                  </a:cxn>
                  <a:cxn ang="0">
                    <a:pos x="188" y="117"/>
                  </a:cxn>
                  <a:cxn ang="0">
                    <a:pos x="205" y="133"/>
                  </a:cxn>
                  <a:cxn ang="0">
                    <a:pos x="218" y="158"/>
                  </a:cxn>
                  <a:cxn ang="0">
                    <a:pos x="224" y="164"/>
                  </a:cxn>
                  <a:cxn ang="0">
                    <a:pos x="269" y="169"/>
                  </a:cxn>
                  <a:cxn ang="0">
                    <a:pos x="301" y="177"/>
                  </a:cxn>
                  <a:cxn ang="0">
                    <a:pos x="314" y="189"/>
                  </a:cxn>
                  <a:cxn ang="0">
                    <a:pos x="346" y="244"/>
                  </a:cxn>
                  <a:cxn ang="0">
                    <a:pos x="372" y="308"/>
                  </a:cxn>
                  <a:cxn ang="0">
                    <a:pos x="388" y="341"/>
                  </a:cxn>
                  <a:cxn ang="0">
                    <a:pos x="410" y="365"/>
                  </a:cxn>
                  <a:cxn ang="0">
                    <a:pos x="422" y="387"/>
                  </a:cxn>
                  <a:cxn ang="0">
                    <a:pos x="421" y="414"/>
                  </a:cxn>
                  <a:cxn ang="0">
                    <a:pos x="403" y="444"/>
                  </a:cxn>
                  <a:cxn ang="0">
                    <a:pos x="387" y="456"/>
                  </a:cxn>
                  <a:cxn ang="0">
                    <a:pos x="372" y="458"/>
                  </a:cxn>
                  <a:cxn ang="0">
                    <a:pos x="359" y="452"/>
                  </a:cxn>
                </a:cxnLst>
                <a:rect l="0" t="0" r="r" b="b"/>
                <a:pathLst>
                  <a:path w="423" h="458">
                    <a:moveTo>
                      <a:pt x="359" y="452"/>
                    </a:moveTo>
                    <a:lnTo>
                      <a:pt x="353" y="448"/>
                    </a:lnTo>
                    <a:lnTo>
                      <a:pt x="350" y="444"/>
                    </a:lnTo>
                    <a:lnTo>
                      <a:pt x="346" y="439"/>
                    </a:lnTo>
                    <a:lnTo>
                      <a:pt x="343" y="432"/>
                    </a:lnTo>
                    <a:lnTo>
                      <a:pt x="336" y="421"/>
                    </a:lnTo>
                    <a:lnTo>
                      <a:pt x="330" y="408"/>
                    </a:lnTo>
                    <a:lnTo>
                      <a:pt x="325" y="396"/>
                    </a:lnTo>
                    <a:lnTo>
                      <a:pt x="319" y="384"/>
                    </a:lnTo>
                    <a:lnTo>
                      <a:pt x="314" y="373"/>
                    </a:lnTo>
                    <a:lnTo>
                      <a:pt x="308" y="365"/>
                    </a:lnTo>
                    <a:lnTo>
                      <a:pt x="301" y="359"/>
                    </a:lnTo>
                    <a:lnTo>
                      <a:pt x="295" y="355"/>
                    </a:lnTo>
                    <a:lnTo>
                      <a:pt x="289" y="353"/>
                    </a:lnTo>
                    <a:lnTo>
                      <a:pt x="283" y="353"/>
                    </a:lnTo>
                    <a:lnTo>
                      <a:pt x="276" y="355"/>
                    </a:lnTo>
                    <a:lnTo>
                      <a:pt x="270" y="360"/>
                    </a:lnTo>
                    <a:lnTo>
                      <a:pt x="264" y="365"/>
                    </a:lnTo>
                    <a:lnTo>
                      <a:pt x="258" y="372"/>
                    </a:lnTo>
                    <a:lnTo>
                      <a:pt x="251" y="380"/>
                    </a:lnTo>
                    <a:lnTo>
                      <a:pt x="243" y="389"/>
                    </a:lnTo>
                    <a:lnTo>
                      <a:pt x="235" y="395"/>
                    </a:lnTo>
                    <a:lnTo>
                      <a:pt x="224" y="400"/>
                    </a:lnTo>
                    <a:lnTo>
                      <a:pt x="219" y="402"/>
                    </a:lnTo>
                    <a:lnTo>
                      <a:pt x="214" y="404"/>
                    </a:lnTo>
                    <a:lnTo>
                      <a:pt x="209" y="404"/>
                    </a:lnTo>
                    <a:lnTo>
                      <a:pt x="203" y="404"/>
                    </a:lnTo>
                    <a:lnTo>
                      <a:pt x="197" y="404"/>
                    </a:lnTo>
                    <a:lnTo>
                      <a:pt x="192" y="402"/>
                    </a:lnTo>
                    <a:lnTo>
                      <a:pt x="186" y="400"/>
                    </a:lnTo>
                    <a:lnTo>
                      <a:pt x="181" y="396"/>
                    </a:lnTo>
                    <a:lnTo>
                      <a:pt x="158" y="381"/>
                    </a:lnTo>
                    <a:lnTo>
                      <a:pt x="139" y="368"/>
                    </a:lnTo>
                    <a:lnTo>
                      <a:pt x="132" y="362"/>
                    </a:lnTo>
                    <a:lnTo>
                      <a:pt x="126" y="355"/>
                    </a:lnTo>
                    <a:lnTo>
                      <a:pt x="125" y="353"/>
                    </a:lnTo>
                    <a:lnTo>
                      <a:pt x="124" y="350"/>
                    </a:lnTo>
                    <a:lnTo>
                      <a:pt x="124" y="347"/>
                    </a:lnTo>
                    <a:lnTo>
                      <a:pt x="124" y="343"/>
                    </a:lnTo>
                    <a:lnTo>
                      <a:pt x="131" y="329"/>
                    </a:lnTo>
                    <a:lnTo>
                      <a:pt x="139" y="314"/>
                    </a:lnTo>
                    <a:lnTo>
                      <a:pt x="142" y="306"/>
                    </a:lnTo>
                    <a:lnTo>
                      <a:pt x="143" y="300"/>
                    </a:lnTo>
                    <a:lnTo>
                      <a:pt x="143" y="297"/>
                    </a:lnTo>
                    <a:lnTo>
                      <a:pt x="142" y="294"/>
                    </a:lnTo>
                    <a:lnTo>
                      <a:pt x="140" y="292"/>
                    </a:lnTo>
                    <a:lnTo>
                      <a:pt x="137" y="290"/>
                    </a:lnTo>
                    <a:lnTo>
                      <a:pt x="119" y="284"/>
                    </a:lnTo>
                    <a:lnTo>
                      <a:pt x="94" y="278"/>
                    </a:lnTo>
                    <a:lnTo>
                      <a:pt x="87" y="275"/>
                    </a:lnTo>
                    <a:lnTo>
                      <a:pt x="80" y="273"/>
                    </a:lnTo>
                    <a:lnTo>
                      <a:pt x="72" y="269"/>
                    </a:lnTo>
                    <a:lnTo>
                      <a:pt x="65" y="265"/>
                    </a:lnTo>
                    <a:lnTo>
                      <a:pt x="58" y="260"/>
                    </a:lnTo>
                    <a:lnTo>
                      <a:pt x="52" y="253"/>
                    </a:lnTo>
                    <a:lnTo>
                      <a:pt x="44" y="245"/>
                    </a:lnTo>
                    <a:lnTo>
                      <a:pt x="38" y="237"/>
                    </a:lnTo>
                    <a:lnTo>
                      <a:pt x="27" y="218"/>
                    </a:lnTo>
                    <a:lnTo>
                      <a:pt x="18" y="201"/>
                    </a:lnTo>
                    <a:lnTo>
                      <a:pt x="12" y="185"/>
                    </a:lnTo>
                    <a:lnTo>
                      <a:pt x="7" y="169"/>
                    </a:lnTo>
                    <a:lnTo>
                      <a:pt x="4" y="154"/>
                    </a:lnTo>
                    <a:lnTo>
                      <a:pt x="2" y="140"/>
                    </a:lnTo>
                    <a:lnTo>
                      <a:pt x="1" y="125"/>
                    </a:lnTo>
                    <a:lnTo>
                      <a:pt x="0" y="112"/>
                    </a:lnTo>
                    <a:lnTo>
                      <a:pt x="0" y="95"/>
                    </a:lnTo>
                    <a:lnTo>
                      <a:pt x="3" y="77"/>
                    </a:lnTo>
                    <a:lnTo>
                      <a:pt x="7" y="59"/>
                    </a:lnTo>
                    <a:lnTo>
                      <a:pt x="12" y="41"/>
                    </a:lnTo>
                    <a:lnTo>
                      <a:pt x="17" y="24"/>
                    </a:lnTo>
                    <a:lnTo>
                      <a:pt x="22" y="12"/>
                    </a:lnTo>
                    <a:lnTo>
                      <a:pt x="26" y="7"/>
                    </a:lnTo>
                    <a:lnTo>
                      <a:pt x="28" y="4"/>
                    </a:lnTo>
                    <a:lnTo>
                      <a:pt x="30" y="0"/>
                    </a:lnTo>
                    <a:lnTo>
                      <a:pt x="31" y="0"/>
                    </a:lnTo>
                    <a:lnTo>
                      <a:pt x="33" y="1"/>
                    </a:lnTo>
                    <a:lnTo>
                      <a:pt x="36" y="6"/>
                    </a:lnTo>
                    <a:lnTo>
                      <a:pt x="39" y="12"/>
                    </a:lnTo>
                    <a:lnTo>
                      <a:pt x="42" y="20"/>
                    </a:lnTo>
                    <a:lnTo>
                      <a:pt x="51" y="40"/>
                    </a:lnTo>
                    <a:lnTo>
                      <a:pt x="61" y="63"/>
                    </a:lnTo>
                    <a:lnTo>
                      <a:pt x="70" y="87"/>
                    </a:lnTo>
                    <a:lnTo>
                      <a:pt x="80" y="107"/>
                    </a:lnTo>
                    <a:lnTo>
                      <a:pt x="84" y="115"/>
                    </a:lnTo>
                    <a:lnTo>
                      <a:pt x="87" y="121"/>
                    </a:lnTo>
                    <a:lnTo>
                      <a:pt x="91" y="125"/>
                    </a:lnTo>
                    <a:lnTo>
                      <a:pt x="93" y="126"/>
                    </a:lnTo>
                    <a:lnTo>
                      <a:pt x="99" y="125"/>
                    </a:lnTo>
                    <a:lnTo>
                      <a:pt x="107" y="123"/>
                    </a:lnTo>
                    <a:lnTo>
                      <a:pt x="116" y="119"/>
                    </a:lnTo>
                    <a:lnTo>
                      <a:pt x="126" y="115"/>
                    </a:lnTo>
                    <a:lnTo>
                      <a:pt x="137" y="111"/>
                    </a:lnTo>
                    <a:lnTo>
                      <a:pt x="149" y="109"/>
                    </a:lnTo>
                    <a:lnTo>
                      <a:pt x="156" y="109"/>
                    </a:lnTo>
                    <a:lnTo>
                      <a:pt x="162" y="109"/>
                    </a:lnTo>
                    <a:lnTo>
                      <a:pt x="169" y="110"/>
                    </a:lnTo>
                    <a:lnTo>
                      <a:pt x="175" y="112"/>
                    </a:lnTo>
                    <a:lnTo>
                      <a:pt x="183" y="114"/>
                    </a:lnTo>
                    <a:lnTo>
                      <a:pt x="188" y="117"/>
                    </a:lnTo>
                    <a:lnTo>
                      <a:pt x="193" y="120"/>
                    </a:lnTo>
                    <a:lnTo>
                      <a:pt x="197" y="124"/>
                    </a:lnTo>
                    <a:lnTo>
                      <a:pt x="205" y="133"/>
                    </a:lnTo>
                    <a:lnTo>
                      <a:pt x="210" y="142"/>
                    </a:lnTo>
                    <a:lnTo>
                      <a:pt x="214" y="150"/>
                    </a:lnTo>
                    <a:lnTo>
                      <a:pt x="218" y="158"/>
                    </a:lnTo>
                    <a:lnTo>
                      <a:pt x="220" y="161"/>
                    </a:lnTo>
                    <a:lnTo>
                      <a:pt x="222" y="163"/>
                    </a:lnTo>
                    <a:lnTo>
                      <a:pt x="224" y="164"/>
                    </a:lnTo>
                    <a:lnTo>
                      <a:pt x="226" y="165"/>
                    </a:lnTo>
                    <a:lnTo>
                      <a:pt x="243" y="167"/>
                    </a:lnTo>
                    <a:lnTo>
                      <a:pt x="269" y="169"/>
                    </a:lnTo>
                    <a:lnTo>
                      <a:pt x="283" y="171"/>
                    </a:lnTo>
                    <a:lnTo>
                      <a:pt x="296" y="175"/>
                    </a:lnTo>
                    <a:lnTo>
                      <a:pt x="301" y="177"/>
                    </a:lnTo>
                    <a:lnTo>
                      <a:pt x="307" y="181"/>
                    </a:lnTo>
                    <a:lnTo>
                      <a:pt x="311" y="185"/>
                    </a:lnTo>
                    <a:lnTo>
                      <a:pt x="314" y="189"/>
                    </a:lnTo>
                    <a:lnTo>
                      <a:pt x="324" y="208"/>
                    </a:lnTo>
                    <a:lnTo>
                      <a:pt x="336" y="225"/>
                    </a:lnTo>
                    <a:lnTo>
                      <a:pt x="346" y="244"/>
                    </a:lnTo>
                    <a:lnTo>
                      <a:pt x="356" y="263"/>
                    </a:lnTo>
                    <a:lnTo>
                      <a:pt x="365" y="284"/>
                    </a:lnTo>
                    <a:lnTo>
                      <a:pt x="372" y="308"/>
                    </a:lnTo>
                    <a:lnTo>
                      <a:pt x="377" y="320"/>
                    </a:lnTo>
                    <a:lnTo>
                      <a:pt x="381" y="330"/>
                    </a:lnTo>
                    <a:lnTo>
                      <a:pt x="388" y="341"/>
                    </a:lnTo>
                    <a:lnTo>
                      <a:pt x="395" y="350"/>
                    </a:lnTo>
                    <a:lnTo>
                      <a:pt x="402" y="357"/>
                    </a:lnTo>
                    <a:lnTo>
                      <a:pt x="410" y="365"/>
                    </a:lnTo>
                    <a:lnTo>
                      <a:pt x="415" y="372"/>
                    </a:lnTo>
                    <a:lnTo>
                      <a:pt x="419" y="379"/>
                    </a:lnTo>
                    <a:lnTo>
                      <a:pt x="422" y="387"/>
                    </a:lnTo>
                    <a:lnTo>
                      <a:pt x="423" y="395"/>
                    </a:lnTo>
                    <a:lnTo>
                      <a:pt x="423" y="403"/>
                    </a:lnTo>
                    <a:lnTo>
                      <a:pt x="421" y="414"/>
                    </a:lnTo>
                    <a:lnTo>
                      <a:pt x="417" y="424"/>
                    </a:lnTo>
                    <a:lnTo>
                      <a:pt x="411" y="435"/>
                    </a:lnTo>
                    <a:lnTo>
                      <a:pt x="403" y="444"/>
                    </a:lnTo>
                    <a:lnTo>
                      <a:pt x="395" y="451"/>
                    </a:lnTo>
                    <a:lnTo>
                      <a:pt x="391" y="454"/>
                    </a:lnTo>
                    <a:lnTo>
                      <a:pt x="387" y="456"/>
                    </a:lnTo>
                    <a:lnTo>
                      <a:pt x="381" y="458"/>
                    </a:lnTo>
                    <a:lnTo>
                      <a:pt x="377" y="458"/>
                    </a:lnTo>
                    <a:lnTo>
                      <a:pt x="372" y="458"/>
                    </a:lnTo>
                    <a:lnTo>
                      <a:pt x="367" y="457"/>
                    </a:lnTo>
                    <a:lnTo>
                      <a:pt x="363" y="455"/>
                    </a:lnTo>
                    <a:lnTo>
                      <a:pt x="359" y="452"/>
                    </a:lnTo>
                    <a:close/>
                  </a:path>
                </a:pathLst>
              </a:custGeom>
              <a:grpFill/>
              <a:ln w="9525">
                <a:noFill/>
                <a:round/>
              </a:ln>
            </p:spPr>
            <p:txBody>
              <a:bodyPr/>
              <a:lstStyle/>
              <a:p>
                <a:pPr defTabSz="790358">
                  <a:defRPr/>
                </a:pPr>
                <a:endParaRPr lang="en-US" sz="1700" kern="0" dirty="0">
                  <a:solidFill>
                    <a:sysClr val="windowText" lastClr="000000"/>
                  </a:solidFill>
                  <a:latin typeface="+mn-ea"/>
                  <a:cs typeface="Arial" pitchFamily="34" charset="0"/>
                </a:endParaRPr>
              </a:p>
            </p:txBody>
          </p:sp>
          <p:sp>
            <p:nvSpPr>
              <p:cNvPr id="66" name="Freeform 500"/>
              <p:cNvSpPr/>
              <p:nvPr/>
            </p:nvSpPr>
            <p:spPr bwMode="auto">
              <a:xfrm>
                <a:off x="9582192" y="1791188"/>
                <a:ext cx="14221" cy="19862"/>
              </a:xfrm>
              <a:custGeom>
                <a:avLst/>
                <a:gdLst/>
                <a:ahLst/>
                <a:cxnLst>
                  <a:cxn ang="0">
                    <a:pos x="0" y="175"/>
                  </a:cxn>
                  <a:cxn ang="0">
                    <a:pos x="2" y="158"/>
                  </a:cxn>
                  <a:cxn ang="0">
                    <a:pos x="8" y="140"/>
                  </a:cxn>
                  <a:cxn ang="0">
                    <a:pos x="15" y="128"/>
                  </a:cxn>
                  <a:cxn ang="0">
                    <a:pos x="22" y="123"/>
                  </a:cxn>
                  <a:cxn ang="0">
                    <a:pos x="39" y="122"/>
                  </a:cxn>
                  <a:cxn ang="0">
                    <a:pos x="58" y="121"/>
                  </a:cxn>
                  <a:cxn ang="0">
                    <a:pos x="64" y="119"/>
                  </a:cxn>
                  <a:cxn ang="0">
                    <a:pos x="68" y="115"/>
                  </a:cxn>
                  <a:cxn ang="0">
                    <a:pos x="70" y="89"/>
                  </a:cxn>
                  <a:cxn ang="0">
                    <a:pos x="75" y="41"/>
                  </a:cxn>
                  <a:cxn ang="0">
                    <a:pos x="78" y="23"/>
                  </a:cxn>
                  <a:cxn ang="0">
                    <a:pos x="84" y="10"/>
                  </a:cxn>
                  <a:cxn ang="0">
                    <a:pos x="91" y="1"/>
                  </a:cxn>
                  <a:cxn ang="0">
                    <a:pos x="102" y="1"/>
                  </a:cxn>
                  <a:cxn ang="0">
                    <a:pos x="111" y="10"/>
                  </a:cxn>
                  <a:cxn ang="0">
                    <a:pos x="120" y="23"/>
                  </a:cxn>
                  <a:cxn ang="0">
                    <a:pos x="127" y="41"/>
                  </a:cxn>
                  <a:cxn ang="0">
                    <a:pos x="132" y="62"/>
                  </a:cxn>
                  <a:cxn ang="0">
                    <a:pos x="135" y="82"/>
                  </a:cxn>
                  <a:cxn ang="0">
                    <a:pos x="135" y="102"/>
                  </a:cxn>
                  <a:cxn ang="0">
                    <a:pos x="133" y="120"/>
                  </a:cxn>
                  <a:cxn ang="0">
                    <a:pos x="125" y="138"/>
                  </a:cxn>
                  <a:cxn ang="0">
                    <a:pos x="110" y="152"/>
                  </a:cxn>
                  <a:cxn ang="0">
                    <a:pos x="88" y="163"/>
                  </a:cxn>
                  <a:cxn ang="0">
                    <a:pos x="70" y="170"/>
                  </a:cxn>
                  <a:cxn ang="0">
                    <a:pos x="55" y="171"/>
                  </a:cxn>
                  <a:cxn ang="0">
                    <a:pos x="46" y="175"/>
                  </a:cxn>
                  <a:cxn ang="0">
                    <a:pos x="36" y="182"/>
                  </a:cxn>
                  <a:cxn ang="0">
                    <a:pos x="25" y="190"/>
                  </a:cxn>
                  <a:cxn ang="0">
                    <a:pos x="13" y="192"/>
                  </a:cxn>
                  <a:cxn ang="0">
                    <a:pos x="5" y="189"/>
                  </a:cxn>
                  <a:cxn ang="0">
                    <a:pos x="2" y="183"/>
                  </a:cxn>
                </a:cxnLst>
                <a:rect l="0" t="0" r="r" b="b"/>
                <a:pathLst>
                  <a:path w="135" h="192">
                    <a:moveTo>
                      <a:pt x="1" y="180"/>
                    </a:moveTo>
                    <a:lnTo>
                      <a:pt x="0" y="175"/>
                    </a:lnTo>
                    <a:lnTo>
                      <a:pt x="0" y="168"/>
                    </a:lnTo>
                    <a:lnTo>
                      <a:pt x="2" y="158"/>
                    </a:lnTo>
                    <a:lnTo>
                      <a:pt x="5" y="149"/>
                    </a:lnTo>
                    <a:lnTo>
                      <a:pt x="8" y="140"/>
                    </a:lnTo>
                    <a:lnTo>
                      <a:pt x="13" y="131"/>
                    </a:lnTo>
                    <a:lnTo>
                      <a:pt x="15" y="128"/>
                    </a:lnTo>
                    <a:lnTo>
                      <a:pt x="19" y="125"/>
                    </a:lnTo>
                    <a:lnTo>
                      <a:pt x="22" y="123"/>
                    </a:lnTo>
                    <a:lnTo>
                      <a:pt x="25" y="122"/>
                    </a:lnTo>
                    <a:lnTo>
                      <a:pt x="39" y="122"/>
                    </a:lnTo>
                    <a:lnTo>
                      <a:pt x="53" y="122"/>
                    </a:lnTo>
                    <a:lnTo>
                      <a:pt x="58" y="121"/>
                    </a:lnTo>
                    <a:lnTo>
                      <a:pt x="63" y="120"/>
                    </a:lnTo>
                    <a:lnTo>
                      <a:pt x="64" y="119"/>
                    </a:lnTo>
                    <a:lnTo>
                      <a:pt x="66" y="117"/>
                    </a:lnTo>
                    <a:lnTo>
                      <a:pt x="68" y="115"/>
                    </a:lnTo>
                    <a:lnTo>
                      <a:pt x="69" y="113"/>
                    </a:lnTo>
                    <a:lnTo>
                      <a:pt x="70" y="89"/>
                    </a:lnTo>
                    <a:lnTo>
                      <a:pt x="73" y="51"/>
                    </a:lnTo>
                    <a:lnTo>
                      <a:pt x="75" y="41"/>
                    </a:lnTo>
                    <a:lnTo>
                      <a:pt x="76" y="31"/>
                    </a:lnTo>
                    <a:lnTo>
                      <a:pt x="78" y="23"/>
                    </a:lnTo>
                    <a:lnTo>
                      <a:pt x="81" y="16"/>
                    </a:lnTo>
                    <a:lnTo>
                      <a:pt x="84" y="10"/>
                    </a:lnTo>
                    <a:lnTo>
                      <a:pt x="87" y="4"/>
                    </a:lnTo>
                    <a:lnTo>
                      <a:pt x="91" y="1"/>
                    </a:lnTo>
                    <a:lnTo>
                      <a:pt x="97" y="0"/>
                    </a:lnTo>
                    <a:lnTo>
                      <a:pt x="102" y="1"/>
                    </a:lnTo>
                    <a:lnTo>
                      <a:pt x="106" y="4"/>
                    </a:lnTo>
                    <a:lnTo>
                      <a:pt x="111" y="10"/>
                    </a:lnTo>
                    <a:lnTo>
                      <a:pt x="115" y="16"/>
                    </a:lnTo>
                    <a:lnTo>
                      <a:pt x="120" y="23"/>
                    </a:lnTo>
                    <a:lnTo>
                      <a:pt x="124" y="31"/>
                    </a:lnTo>
                    <a:lnTo>
                      <a:pt x="127" y="41"/>
                    </a:lnTo>
                    <a:lnTo>
                      <a:pt x="130" y="51"/>
                    </a:lnTo>
                    <a:lnTo>
                      <a:pt x="132" y="62"/>
                    </a:lnTo>
                    <a:lnTo>
                      <a:pt x="134" y="72"/>
                    </a:lnTo>
                    <a:lnTo>
                      <a:pt x="135" y="82"/>
                    </a:lnTo>
                    <a:lnTo>
                      <a:pt x="135" y="93"/>
                    </a:lnTo>
                    <a:lnTo>
                      <a:pt x="135" y="102"/>
                    </a:lnTo>
                    <a:lnTo>
                      <a:pt x="135" y="112"/>
                    </a:lnTo>
                    <a:lnTo>
                      <a:pt x="133" y="120"/>
                    </a:lnTo>
                    <a:lnTo>
                      <a:pt x="131" y="126"/>
                    </a:lnTo>
                    <a:lnTo>
                      <a:pt x="125" y="138"/>
                    </a:lnTo>
                    <a:lnTo>
                      <a:pt x="117" y="146"/>
                    </a:lnTo>
                    <a:lnTo>
                      <a:pt x="110" y="152"/>
                    </a:lnTo>
                    <a:lnTo>
                      <a:pt x="102" y="156"/>
                    </a:lnTo>
                    <a:lnTo>
                      <a:pt x="88" y="163"/>
                    </a:lnTo>
                    <a:lnTo>
                      <a:pt x="78" y="167"/>
                    </a:lnTo>
                    <a:lnTo>
                      <a:pt x="70" y="170"/>
                    </a:lnTo>
                    <a:lnTo>
                      <a:pt x="60" y="170"/>
                    </a:lnTo>
                    <a:lnTo>
                      <a:pt x="55" y="171"/>
                    </a:lnTo>
                    <a:lnTo>
                      <a:pt x="51" y="172"/>
                    </a:lnTo>
                    <a:lnTo>
                      <a:pt x="46" y="175"/>
                    </a:lnTo>
                    <a:lnTo>
                      <a:pt x="41" y="178"/>
                    </a:lnTo>
                    <a:lnTo>
                      <a:pt x="36" y="182"/>
                    </a:lnTo>
                    <a:lnTo>
                      <a:pt x="31" y="187"/>
                    </a:lnTo>
                    <a:lnTo>
                      <a:pt x="25" y="190"/>
                    </a:lnTo>
                    <a:lnTo>
                      <a:pt x="19" y="191"/>
                    </a:lnTo>
                    <a:lnTo>
                      <a:pt x="13" y="192"/>
                    </a:lnTo>
                    <a:lnTo>
                      <a:pt x="8" y="190"/>
                    </a:lnTo>
                    <a:lnTo>
                      <a:pt x="5" y="189"/>
                    </a:lnTo>
                    <a:lnTo>
                      <a:pt x="3" y="187"/>
                    </a:lnTo>
                    <a:lnTo>
                      <a:pt x="2" y="183"/>
                    </a:lnTo>
                    <a:lnTo>
                      <a:pt x="1" y="180"/>
                    </a:lnTo>
                    <a:close/>
                  </a:path>
                </a:pathLst>
              </a:custGeom>
              <a:grpFill/>
              <a:ln w="9525">
                <a:noFill/>
                <a:round/>
              </a:ln>
            </p:spPr>
            <p:txBody>
              <a:bodyPr/>
              <a:lstStyle/>
              <a:p>
                <a:pPr defTabSz="790358">
                  <a:defRPr/>
                </a:pPr>
                <a:endParaRPr lang="en-US" sz="1700" kern="0" dirty="0">
                  <a:solidFill>
                    <a:sysClr val="windowText" lastClr="000000"/>
                  </a:solidFill>
                  <a:latin typeface="+mn-ea"/>
                  <a:cs typeface="Arial" pitchFamily="34" charset="0"/>
                </a:endParaRPr>
              </a:p>
            </p:txBody>
          </p:sp>
          <p:sp>
            <p:nvSpPr>
              <p:cNvPr id="67" name="Freeform 501"/>
              <p:cNvSpPr/>
              <p:nvPr/>
            </p:nvSpPr>
            <p:spPr bwMode="auto">
              <a:xfrm>
                <a:off x="9589057" y="1894783"/>
                <a:ext cx="7356" cy="8178"/>
              </a:xfrm>
              <a:custGeom>
                <a:avLst/>
                <a:gdLst/>
                <a:ahLst/>
                <a:cxnLst>
                  <a:cxn ang="0">
                    <a:pos x="53" y="70"/>
                  </a:cxn>
                  <a:cxn ang="0">
                    <a:pos x="45" y="75"/>
                  </a:cxn>
                  <a:cxn ang="0">
                    <a:pos x="36" y="79"/>
                  </a:cxn>
                  <a:cxn ang="0">
                    <a:pos x="27" y="82"/>
                  </a:cxn>
                  <a:cxn ang="0">
                    <a:pos x="19" y="83"/>
                  </a:cxn>
                  <a:cxn ang="0">
                    <a:pos x="12" y="82"/>
                  </a:cxn>
                  <a:cxn ang="0">
                    <a:pos x="7" y="81"/>
                  </a:cxn>
                  <a:cxn ang="0">
                    <a:pos x="4" y="80"/>
                  </a:cxn>
                  <a:cxn ang="0">
                    <a:pos x="2" y="79"/>
                  </a:cxn>
                  <a:cxn ang="0">
                    <a:pos x="1" y="76"/>
                  </a:cxn>
                  <a:cxn ang="0">
                    <a:pos x="0" y="74"/>
                  </a:cxn>
                  <a:cxn ang="0">
                    <a:pos x="1" y="68"/>
                  </a:cxn>
                  <a:cxn ang="0">
                    <a:pos x="5" y="60"/>
                  </a:cxn>
                  <a:cxn ang="0">
                    <a:pos x="12" y="50"/>
                  </a:cxn>
                  <a:cxn ang="0">
                    <a:pos x="20" y="40"/>
                  </a:cxn>
                  <a:cxn ang="0">
                    <a:pos x="38" y="19"/>
                  </a:cxn>
                  <a:cxn ang="0">
                    <a:pos x="54" y="3"/>
                  </a:cxn>
                  <a:cxn ang="0">
                    <a:pos x="57" y="0"/>
                  </a:cxn>
                  <a:cxn ang="0">
                    <a:pos x="61" y="0"/>
                  </a:cxn>
                  <a:cxn ang="0">
                    <a:pos x="63" y="2"/>
                  </a:cxn>
                  <a:cxn ang="0">
                    <a:pos x="65" y="5"/>
                  </a:cxn>
                  <a:cxn ang="0">
                    <a:pos x="67" y="8"/>
                  </a:cxn>
                  <a:cxn ang="0">
                    <a:pos x="68" y="13"/>
                  </a:cxn>
                  <a:cxn ang="0">
                    <a:pos x="68" y="19"/>
                  </a:cxn>
                  <a:cxn ang="0">
                    <a:pos x="69" y="25"/>
                  </a:cxn>
                  <a:cxn ang="0">
                    <a:pos x="68" y="39"/>
                  </a:cxn>
                  <a:cxn ang="0">
                    <a:pos x="65" y="51"/>
                  </a:cxn>
                  <a:cxn ang="0">
                    <a:pos x="63" y="58"/>
                  </a:cxn>
                  <a:cxn ang="0">
                    <a:pos x="60" y="63"/>
                  </a:cxn>
                  <a:cxn ang="0">
                    <a:pos x="56" y="67"/>
                  </a:cxn>
                  <a:cxn ang="0">
                    <a:pos x="53" y="70"/>
                  </a:cxn>
                </a:cxnLst>
                <a:rect l="0" t="0" r="r" b="b"/>
                <a:pathLst>
                  <a:path w="69" h="83">
                    <a:moveTo>
                      <a:pt x="53" y="70"/>
                    </a:moveTo>
                    <a:lnTo>
                      <a:pt x="45" y="75"/>
                    </a:lnTo>
                    <a:lnTo>
                      <a:pt x="36" y="79"/>
                    </a:lnTo>
                    <a:lnTo>
                      <a:pt x="27" y="82"/>
                    </a:lnTo>
                    <a:lnTo>
                      <a:pt x="19" y="83"/>
                    </a:lnTo>
                    <a:lnTo>
                      <a:pt x="12" y="82"/>
                    </a:lnTo>
                    <a:lnTo>
                      <a:pt x="7" y="81"/>
                    </a:lnTo>
                    <a:lnTo>
                      <a:pt x="4" y="80"/>
                    </a:lnTo>
                    <a:lnTo>
                      <a:pt x="2" y="79"/>
                    </a:lnTo>
                    <a:lnTo>
                      <a:pt x="1" y="76"/>
                    </a:lnTo>
                    <a:lnTo>
                      <a:pt x="0" y="74"/>
                    </a:lnTo>
                    <a:lnTo>
                      <a:pt x="1" y="68"/>
                    </a:lnTo>
                    <a:lnTo>
                      <a:pt x="5" y="60"/>
                    </a:lnTo>
                    <a:lnTo>
                      <a:pt x="12" y="50"/>
                    </a:lnTo>
                    <a:lnTo>
                      <a:pt x="20" y="40"/>
                    </a:lnTo>
                    <a:lnTo>
                      <a:pt x="38" y="19"/>
                    </a:lnTo>
                    <a:lnTo>
                      <a:pt x="54" y="3"/>
                    </a:lnTo>
                    <a:lnTo>
                      <a:pt x="57" y="0"/>
                    </a:lnTo>
                    <a:lnTo>
                      <a:pt x="61" y="0"/>
                    </a:lnTo>
                    <a:lnTo>
                      <a:pt x="63" y="2"/>
                    </a:lnTo>
                    <a:lnTo>
                      <a:pt x="65" y="5"/>
                    </a:lnTo>
                    <a:lnTo>
                      <a:pt x="67" y="8"/>
                    </a:lnTo>
                    <a:lnTo>
                      <a:pt x="68" y="13"/>
                    </a:lnTo>
                    <a:lnTo>
                      <a:pt x="68" y="19"/>
                    </a:lnTo>
                    <a:lnTo>
                      <a:pt x="69" y="25"/>
                    </a:lnTo>
                    <a:lnTo>
                      <a:pt x="68" y="39"/>
                    </a:lnTo>
                    <a:lnTo>
                      <a:pt x="65" y="51"/>
                    </a:lnTo>
                    <a:lnTo>
                      <a:pt x="63" y="58"/>
                    </a:lnTo>
                    <a:lnTo>
                      <a:pt x="60" y="63"/>
                    </a:lnTo>
                    <a:lnTo>
                      <a:pt x="56" y="67"/>
                    </a:lnTo>
                    <a:lnTo>
                      <a:pt x="53" y="70"/>
                    </a:lnTo>
                    <a:close/>
                  </a:path>
                </a:pathLst>
              </a:custGeom>
              <a:grpFill/>
              <a:ln w="9525">
                <a:noFill/>
                <a:round/>
              </a:ln>
            </p:spPr>
            <p:txBody>
              <a:bodyPr/>
              <a:lstStyle/>
              <a:p>
                <a:pPr defTabSz="790358">
                  <a:defRPr/>
                </a:pPr>
                <a:endParaRPr lang="en-US" sz="1700" kern="0" dirty="0">
                  <a:solidFill>
                    <a:sysClr val="windowText" lastClr="000000"/>
                  </a:solidFill>
                  <a:latin typeface="+mn-ea"/>
                  <a:cs typeface="Arial" pitchFamily="34" charset="0"/>
                </a:endParaRPr>
              </a:p>
            </p:txBody>
          </p:sp>
        </p:grpSp>
        <p:sp>
          <p:nvSpPr>
            <p:cNvPr id="39" name="Rounded Rectangle 11"/>
            <p:cNvSpPr/>
            <p:nvPr/>
          </p:nvSpPr>
          <p:spPr>
            <a:xfrm>
              <a:off x="4262381" y="4062809"/>
              <a:ext cx="2446229" cy="645376"/>
            </a:xfrm>
            <a:prstGeom prst="roundRect">
              <a:avLst>
                <a:gd name="adj" fmla="val 3420"/>
              </a:avLst>
            </a:prstGeom>
            <a:noFill/>
            <a:ln w="25400" cap="flat" cmpd="sng" algn="ctr">
              <a:noFill/>
              <a:prstDash val="solid"/>
            </a:ln>
            <a:effectLst/>
          </p:spPr>
          <p:txBody>
            <a:bodyPr lIns="79059" tIns="39530" rIns="79059" bIns="39530" rtlCol="0" anchor="ctr"/>
            <a:lstStyle/>
            <a:p>
              <a:pPr defTabSz="790358">
                <a:defRPr/>
              </a:pPr>
              <a:r>
                <a:rPr lang="en-US" sz="1700" b="1" kern="0" dirty="0">
                  <a:solidFill>
                    <a:srgbClr val="FFFFFF"/>
                  </a:solidFill>
                  <a:latin typeface="+mn-ea"/>
                  <a:cs typeface="Arial" pitchFamily="34" charset="0"/>
                </a:rPr>
                <a:t>4G-Like</a:t>
              </a:r>
            </a:p>
            <a:p>
              <a:pPr defTabSz="790358">
                <a:defRPr/>
              </a:pPr>
              <a:r>
                <a:rPr lang="en-US" sz="1700" b="1" kern="0" dirty="0">
                  <a:solidFill>
                    <a:srgbClr val="FFFFFF"/>
                  </a:solidFill>
                  <a:latin typeface="+mn-ea"/>
                  <a:cs typeface="Arial" pitchFamily="34" charset="0"/>
                </a:rPr>
                <a:t>Security</a:t>
              </a:r>
            </a:p>
          </p:txBody>
        </p:sp>
        <p:grpSp>
          <p:nvGrpSpPr>
            <p:cNvPr id="2" name="组合 1"/>
            <p:cNvGrpSpPr>
              <a:grpSpLocks noChangeAspect="1"/>
            </p:cNvGrpSpPr>
            <p:nvPr/>
          </p:nvGrpSpPr>
          <p:grpSpPr>
            <a:xfrm>
              <a:off x="552971" y="2728097"/>
              <a:ext cx="1829700" cy="1828800"/>
              <a:chOff x="264939" y="2490570"/>
              <a:chExt cx="2190094" cy="2189017"/>
            </a:xfrm>
          </p:grpSpPr>
          <p:sp>
            <p:nvSpPr>
              <p:cNvPr id="33" name="椭圆 32"/>
              <p:cNvSpPr/>
              <p:nvPr/>
            </p:nvSpPr>
            <p:spPr>
              <a:xfrm>
                <a:off x="264939" y="2490570"/>
                <a:ext cx="2190094" cy="2189017"/>
              </a:xfrm>
              <a:prstGeom prst="ellipse">
                <a:avLst/>
              </a:prstGeom>
              <a:solidFill>
                <a:sysClr val="window" lastClr="FFFFFF"/>
              </a:solidFill>
              <a:ln w="60325" cap="rnd" cmpd="dbl" algn="ctr">
                <a:solidFill>
                  <a:srgbClr val="BD1954"/>
                </a:solidFill>
                <a:prstDash val="solid"/>
              </a:ln>
              <a:effectLst/>
            </p:spPr>
            <p:txBody>
              <a:bodyPr wrap="none" lIns="79059" tIns="39530" rIns="79059" bIns="39530" rtlCol="0" anchor="ctr"/>
              <a:lstStyle/>
              <a:p>
                <a:pPr algn="ctr" defTabSz="1053994" fontAlgn="base">
                  <a:spcBef>
                    <a:spcPct val="0"/>
                  </a:spcBef>
                  <a:spcAft>
                    <a:spcPct val="0"/>
                  </a:spcAft>
                  <a:defRPr/>
                </a:pPr>
                <a:endParaRPr lang="zh-CN" altLang="en-US" sz="3100" b="1" kern="0" dirty="0">
                  <a:solidFill>
                    <a:srgbClr val="010E1A"/>
                  </a:solidFill>
                  <a:latin typeface="+mn-ea"/>
                  <a:cs typeface="Arial" pitchFamily="34" charset="0"/>
                </a:endParaRPr>
              </a:p>
            </p:txBody>
          </p:sp>
          <p:sp>
            <p:nvSpPr>
              <p:cNvPr id="40" name="椭圆 39"/>
              <p:cNvSpPr/>
              <p:nvPr/>
            </p:nvSpPr>
            <p:spPr>
              <a:xfrm>
                <a:off x="342459" y="2568059"/>
                <a:ext cx="2035039" cy="2034039"/>
              </a:xfrm>
              <a:prstGeom prst="ellipse">
                <a:avLst/>
              </a:prstGeom>
              <a:pattFill prst="wdUpDiag">
                <a:fgClr>
                  <a:sysClr val="window" lastClr="FFFFFF"/>
                </a:fgClr>
                <a:bgClr>
                  <a:sysClr val="window" lastClr="FFFFFF">
                    <a:lumMod val="85000"/>
                  </a:sysClr>
                </a:bgClr>
              </a:pattFill>
              <a:ln w="19050" cap="rnd" cmpd="sng" algn="ctr">
                <a:noFill/>
                <a:prstDash val="solid"/>
              </a:ln>
              <a:effectLst/>
            </p:spPr>
            <p:txBody>
              <a:bodyPr wrap="none" lIns="79059" tIns="39530" rIns="79059" bIns="39530" rtlCol="0" anchor="ctr"/>
              <a:lstStyle/>
              <a:p>
                <a:pPr algn="ctr" defTabSz="1053994" fontAlgn="base">
                  <a:spcBef>
                    <a:spcPct val="0"/>
                  </a:spcBef>
                  <a:spcAft>
                    <a:spcPct val="0"/>
                  </a:spcAft>
                  <a:defRPr/>
                </a:pPr>
                <a:r>
                  <a:rPr lang="en-US" altLang="zh-CN" sz="3100" b="1" kern="0" dirty="0">
                    <a:solidFill>
                      <a:srgbClr val="010E1A"/>
                    </a:solidFill>
                    <a:latin typeface="+mn-ea"/>
                    <a:cs typeface="Arial" pitchFamily="34" charset="0"/>
                  </a:rPr>
                  <a:t>C-IoT</a:t>
                </a:r>
                <a:endParaRPr lang="zh-CN" altLang="en-US" sz="3100" b="1" kern="0" dirty="0">
                  <a:solidFill>
                    <a:srgbClr val="010E1A"/>
                  </a:solidFill>
                  <a:latin typeface="+mn-ea"/>
                  <a:cs typeface="Arial" pitchFamily="34" charset="0"/>
                </a:endParaRPr>
              </a:p>
            </p:txBody>
          </p:sp>
        </p:grpSp>
        <p:sp>
          <p:nvSpPr>
            <p:cNvPr id="41" name="椭圆 40"/>
            <p:cNvSpPr/>
            <p:nvPr/>
          </p:nvSpPr>
          <p:spPr>
            <a:xfrm>
              <a:off x="3086507" y="1028505"/>
              <a:ext cx="1094595" cy="1094057"/>
            </a:xfrm>
            <a:prstGeom prst="ellipse">
              <a:avLst/>
            </a:prstGeom>
            <a:solidFill>
              <a:sysClr val="window" lastClr="FFFFFF"/>
            </a:solidFill>
            <a:ln w="19050" cap="rnd" cmpd="sng" algn="ctr">
              <a:noFill/>
              <a:prstDash val="solid"/>
            </a:ln>
            <a:effectLst/>
          </p:spPr>
          <p:txBody>
            <a:bodyPr lIns="79059" tIns="39530" rIns="79059" bIns="39530" rtlCol="0" anchor="ctr"/>
            <a:lstStyle/>
            <a:p>
              <a:pPr algn="ctr" defTabSz="1053994" fontAlgn="base">
                <a:spcBef>
                  <a:spcPct val="0"/>
                </a:spcBef>
                <a:spcAft>
                  <a:spcPct val="0"/>
                </a:spcAft>
                <a:defRPr/>
              </a:pPr>
              <a:endParaRPr lang="zh-CN" altLang="en-US" sz="1600" kern="0" dirty="0">
                <a:solidFill>
                  <a:prstClr val="white"/>
                </a:solidFill>
                <a:latin typeface="+mn-ea"/>
              </a:endParaRPr>
            </a:p>
          </p:txBody>
        </p:sp>
        <p:sp>
          <p:nvSpPr>
            <p:cNvPr id="42" name="Rounded Rectangle 11"/>
            <p:cNvSpPr/>
            <p:nvPr/>
          </p:nvSpPr>
          <p:spPr>
            <a:xfrm>
              <a:off x="4286776" y="1289971"/>
              <a:ext cx="2446229" cy="645376"/>
            </a:xfrm>
            <a:prstGeom prst="roundRect">
              <a:avLst>
                <a:gd name="adj" fmla="val 3420"/>
              </a:avLst>
            </a:prstGeom>
            <a:noFill/>
            <a:ln w="25400" cap="flat" cmpd="sng" algn="ctr">
              <a:noFill/>
              <a:prstDash val="solid"/>
            </a:ln>
            <a:effectLst/>
          </p:spPr>
          <p:txBody>
            <a:bodyPr lIns="79059" tIns="39530" rIns="79059" bIns="39530" rtlCol="0" anchor="ctr"/>
            <a:lstStyle/>
            <a:p>
              <a:pPr defTabSz="790358">
                <a:defRPr/>
              </a:pPr>
              <a:r>
                <a:rPr lang="en-US" sz="1700" b="1" kern="0" dirty="0">
                  <a:solidFill>
                    <a:srgbClr val="FFFFFF"/>
                  </a:solidFill>
                  <a:latin typeface="+mn-ea"/>
                  <a:cs typeface="Arial" pitchFamily="34" charset="0"/>
                </a:rPr>
                <a:t>Re-use existing Cellular network</a:t>
              </a:r>
            </a:p>
          </p:txBody>
        </p:sp>
        <p:pic>
          <p:nvPicPr>
            <p:cNvPr id="43" name="Picture 528" descr="图片131"/>
            <p:cNvPicPr>
              <a:picLocks noChangeAspect="1" noChangeArrowheads="1"/>
            </p:cNvPicPr>
            <p:nvPr/>
          </p:nvPicPr>
          <p:blipFill>
            <a:blip r:embed="rId3" cstate="print">
              <a:biLevel thresh="50000"/>
            </a:blip>
            <a:srcRect/>
            <a:stretch>
              <a:fillRect/>
            </a:stretch>
          </p:blipFill>
          <p:spPr bwMode="auto">
            <a:xfrm>
              <a:off x="3338893" y="1298977"/>
              <a:ext cx="563768" cy="559673"/>
            </a:xfrm>
            <a:prstGeom prst="rect">
              <a:avLst/>
            </a:prstGeom>
            <a:noFill/>
            <a:ln w="9525">
              <a:noFill/>
              <a:miter lim="800000"/>
              <a:headEnd/>
              <a:tailEnd/>
            </a:ln>
          </p:spPr>
        </p:pic>
      </p:grpSp>
      <p:sp>
        <p:nvSpPr>
          <p:cNvPr id="4" name="下箭头 3"/>
          <p:cNvSpPr/>
          <p:nvPr/>
        </p:nvSpPr>
        <p:spPr>
          <a:xfrm>
            <a:off x="7833077" y="3528573"/>
            <a:ext cx="395423" cy="577627"/>
          </a:xfrm>
          <a:prstGeom prst="downArrow">
            <a:avLst/>
          </a:prstGeom>
          <a:ln>
            <a:solidFill>
              <a:schemeClr val="bg1">
                <a:lumMod val="95000"/>
              </a:schemeClr>
            </a:solidFill>
          </a:ln>
        </p:spPr>
        <p:txBody>
          <a:bodyPr lIns="91427" tIns="45713" rIns="91427" bIns="45713" rtlCol="0" anchor="ctr">
            <a:spAutoFit/>
          </a:bodyPr>
          <a:lstStyle/>
          <a:p>
            <a:pPr algn="ctr" defTabSz="790907">
              <a:lnSpc>
                <a:spcPct val="120000"/>
              </a:lnSpc>
            </a:pPr>
            <a:endParaRPr lang="en-US" sz="2100" b="1" kern="0" noProof="1">
              <a:solidFill>
                <a:schemeClr val="bg1"/>
              </a:solidFill>
              <a:effectLst>
                <a:outerShdw blurRad="38100" dist="38100" dir="2700000" algn="tl">
                  <a:srgbClr val="000000">
                    <a:alpha val="43137"/>
                  </a:srgbClr>
                </a:outerShdw>
              </a:effectLst>
              <a:latin typeface="Impact" panose="020B0806030902050204" pitchFamily="34" charset="0"/>
              <a:ea typeface="宋体" pitchFamily="2" charset="-122"/>
            </a:endParaRPr>
          </a:p>
        </p:txBody>
      </p:sp>
      <p:sp>
        <p:nvSpPr>
          <p:cNvPr id="5" name="文本框 4"/>
          <p:cNvSpPr txBox="1"/>
          <p:nvPr/>
        </p:nvSpPr>
        <p:spPr>
          <a:xfrm>
            <a:off x="6145571" y="6003970"/>
            <a:ext cx="3877317" cy="523206"/>
          </a:xfrm>
          <a:prstGeom prst="rect">
            <a:avLst/>
          </a:prstGeom>
          <a:noFill/>
        </p:spPr>
        <p:txBody>
          <a:bodyPr wrap="none" lIns="91427" tIns="45713" rIns="91427" bIns="45713" rtlCol="0">
            <a:spAutoFit/>
          </a:bodyPr>
          <a:lstStyle/>
          <a:p>
            <a:pPr marL="247108" indent="-247108">
              <a:buFont typeface="Arial" panose="020B0604020202020204" pitchFamily="34" charset="0"/>
              <a:buChar char="•"/>
            </a:pPr>
            <a:r>
              <a:rPr lang="en-US" sz="1400" dirty="0">
                <a:solidFill>
                  <a:schemeClr val="bg1"/>
                </a:solidFill>
              </a:rPr>
              <a:t>Unlicensed technology is for local coverage</a:t>
            </a:r>
          </a:p>
          <a:p>
            <a:pPr marL="247108" indent="-247108">
              <a:buFont typeface="Arial" panose="020B0604020202020204" pitchFamily="34" charset="0"/>
              <a:buChar char="•"/>
            </a:pPr>
            <a:r>
              <a:rPr lang="en-US" sz="1400" dirty="0">
                <a:solidFill>
                  <a:schemeClr val="bg1"/>
                </a:solidFill>
              </a:rPr>
              <a:t>C-IoT is for wide coverage</a:t>
            </a:r>
          </a:p>
        </p:txBody>
      </p:sp>
      <p:sp>
        <p:nvSpPr>
          <p:cNvPr id="71" name="标题 1"/>
          <p:cNvSpPr txBox="1">
            <a:spLocks/>
          </p:cNvSpPr>
          <p:nvPr/>
        </p:nvSpPr>
        <p:spPr>
          <a:xfrm>
            <a:off x="489200" y="498873"/>
            <a:ext cx="9786867" cy="507511"/>
          </a:xfrm>
          <a:prstGeom prst="rect">
            <a:avLst/>
          </a:prstGeom>
        </p:spPr>
        <p:txBody>
          <a:bodyPr lIns="79035" tIns="39515" rIns="79035" bIns="39515">
            <a:noAutofit/>
          </a:bodyPr>
          <a:lstStyle>
            <a:lvl1pPr marL="0" marR="0" indent="0" algn="l" defTabSz="1218834" rtl="0" eaLnBrk="1" fontAlgn="auto" latinLnBrk="0" hangingPunct="1">
              <a:lnSpc>
                <a:spcPct val="100000"/>
              </a:lnSpc>
              <a:spcBef>
                <a:spcPct val="0"/>
              </a:spcBef>
              <a:spcAft>
                <a:spcPts val="0"/>
              </a:spcAft>
              <a:buClrTx/>
              <a:buSzTx/>
              <a:buFontTx/>
              <a:buNone/>
              <a:tabLst/>
              <a:defRPr sz="4800" b="1" kern="1200">
                <a:solidFill>
                  <a:schemeClr val="bg1"/>
                </a:solidFill>
                <a:latin typeface="+mj-lt"/>
                <a:ea typeface="+mj-ea"/>
                <a:cs typeface="+mj-cs"/>
              </a:defRPr>
            </a:lvl1pPr>
          </a:lstStyle>
          <a:p>
            <a:r>
              <a:rPr lang="en-US" altLang="zh-CN" sz="2800" dirty="0">
                <a:sym typeface="微软雅黑" panose="020B0503020204020204" pitchFamily="34" charset="-122"/>
              </a:rPr>
              <a:t>C-IoT is designed to provide wide WAN coverage</a:t>
            </a:r>
            <a:endParaRPr lang="zh-CN" altLang="en-US" sz="2800" dirty="0"/>
          </a:p>
        </p:txBody>
      </p:sp>
    </p:spTree>
    <p:extLst>
      <p:ext uri="{BB962C8B-B14F-4D97-AF65-F5344CB8AC3E}">
        <p14:creationId xmlns="" xmlns:p14="http://schemas.microsoft.com/office/powerpoint/2010/main" val="35896824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7369" y="391962"/>
            <a:ext cx="9570319" cy="676701"/>
          </a:xfrm>
        </p:spPr>
        <p:txBody>
          <a:bodyPr/>
          <a:lstStyle/>
          <a:p>
            <a:r>
              <a:rPr lang="en-US" altLang="zh-CN" sz="2800" b="1" kern="0" dirty="0" smtClean="0">
                <a:ln w="3175">
                  <a:noFill/>
                </a:ln>
                <a:sym typeface="微软雅黑" panose="020B0503020204020204" pitchFamily="34" charset="-122"/>
              </a:rPr>
              <a:t>Future Oriented Cellular IoT Network: </a:t>
            </a:r>
            <a:br>
              <a:rPr lang="en-US" altLang="zh-CN" sz="2800" b="1" kern="0" dirty="0" smtClean="0">
                <a:ln w="3175">
                  <a:noFill/>
                </a:ln>
                <a:sym typeface="微软雅黑" panose="020B0503020204020204" pitchFamily="34" charset="-122"/>
              </a:rPr>
            </a:br>
            <a:r>
              <a:rPr lang="en-US" altLang="zh-CN" sz="2800" b="1" kern="0" dirty="0" smtClean="0">
                <a:ln w="3175">
                  <a:noFill/>
                </a:ln>
                <a:sym typeface="微软雅黑" panose="020B0503020204020204" pitchFamily="34" charset="-122"/>
              </a:rPr>
              <a:t>NB-IoT+eMTC+4G</a:t>
            </a:r>
            <a:endParaRPr lang="zh-CN" altLang="en-US" sz="2800" b="1" dirty="0"/>
          </a:p>
        </p:txBody>
      </p:sp>
      <p:cxnSp>
        <p:nvCxnSpPr>
          <p:cNvPr id="73" name="Straight Connector 559"/>
          <p:cNvCxnSpPr/>
          <p:nvPr/>
        </p:nvCxnSpPr>
        <p:spPr>
          <a:xfrm>
            <a:off x="1167408" y="4076396"/>
            <a:ext cx="8930280" cy="0"/>
          </a:xfrm>
          <a:prstGeom prst="line">
            <a:avLst/>
          </a:prstGeom>
          <a:noFill/>
          <a:ln w="9525" cap="rnd" cmpd="sng" algn="ctr">
            <a:gradFill flip="none" rotWithShape="1">
              <a:gsLst>
                <a:gs pos="0">
                  <a:srgbClr val="B01513">
                    <a:lumMod val="5000"/>
                    <a:lumOff val="95000"/>
                  </a:srgbClr>
                </a:gs>
                <a:gs pos="99000">
                  <a:srgbClr val="B01513">
                    <a:lumMod val="30000"/>
                    <a:lumOff val="70000"/>
                    <a:alpha val="0"/>
                  </a:srgbClr>
                </a:gs>
              </a:gsLst>
              <a:lin ang="10800000" scaled="1"/>
              <a:tileRect/>
            </a:gradFill>
            <a:prstDash val="solid"/>
          </a:ln>
          <a:effectLst/>
        </p:spPr>
      </p:cxnSp>
      <p:sp>
        <p:nvSpPr>
          <p:cNvPr id="74" name="五边形 73"/>
          <p:cNvSpPr/>
          <p:nvPr/>
        </p:nvSpPr>
        <p:spPr>
          <a:xfrm>
            <a:off x="1691309" y="4676893"/>
            <a:ext cx="8856045" cy="2158682"/>
          </a:xfrm>
          <a:prstGeom prst="homePlate">
            <a:avLst>
              <a:gd name="adj" fmla="val 35660"/>
            </a:avLst>
          </a:prstGeom>
          <a:solidFill>
            <a:srgbClr val="FFFFFF">
              <a:alpha val="12000"/>
            </a:srgbClr>
          </a:solidFill>
          <a:ln w="12700" cap="flat" cmpd="sng" algn="ctr">
            <a:gradFill flip="none" rotWithShape="1">
              <a:gsLst>
                <a:gs pos="0">
                  <a:srgbClr val="4F81BD">
                    <a:lumMod val="5000"/>
                    <a:lumOff val="95000"/>
                    <a:alpha val="0"/>
                  </a:srgbClr>
                </a:gs>
                <a:gs pos="100000">
                  <a:srgbClr val="4F81BD">
                    <a:lumMod val="96000"/>
                  </a:srgbClr>
                </a:gs>
              </a:gsLst>
              <a:lin ang="0" scaled="1"/>
              <a:tileRect/>
            </a:gradFill>
            <a:prstDash val="solid"/>
          </a:ln>
          <a:effectLst/>
        </p:spPr>
        <p:txBody>
          <a:bodyPr lIns="62248" tIns="39528" rIns="79057" bIns="39528" rtlCol="0" anchor="ctr"/>
          <a:lstStyle/>
          <a:p>
            <a:pPr algn="ctr" defTabSz="790591">
              <a:defRPr/>
            </a:pPr>
            <a:endParaRPr lang="zh-CN" altLang="en-US" sz="1600" kern="0" dirty="0">
              <a:solidFill>
                <a:sysClr val="window" lastClr="FFFFFF"/>
              </a:solidFill>
              <a:ea typeface="微软雅黑"/>
            </a:endParaRPr>
          </a:p>
        </p:txBody>
      </p:sp>
      <p:sp>
        <p:nvSpPr>
          <p:cNvPr id="75" name="矩形 74"/>
          <p:cNvSpPr/>
          <p:nvPr/>
        </p:nvSpPr>
        <p:spPr>
          <a:xfrm>
            <a:off x="1641094" y="1795018"/>
            <a:ext cx="7672207" cy="1691825"/>
          </a:xfrm>
          <a:prstGeom prst="rect">
            <a:avLst/>
          </a:prstGeom>
          <a:solidFill>
            <a:sysClr val="windowText" lastClr="000000">
              <a:alpha val="40000"/>
            </a:sysClr>
          </a:solidFill>
          <a:ln w="19050" cap="rnd" cmpd="sng" algn="ctr">
            <a:noFill/>
            <a:prstDash val="solid"/>
          </a:ln>
          <a:effectLst/>
        </p:spPr>
        <p:txBody>
          <a:bodyPr lIns="79057" tIns="39528" rIns="79057" bIns="39528" rtlCol="0" anchor="ctr"/>
          <a:lstStyle/>
          <a:p>
            <a:pPr algn="ctr" defTabSz="790591">
              <a:defRPr/>
            </a:pPr>
            <a:endParaRPr lang="zh-CN" altLang="en-US" sz="1600" kern="0" dirty="0">
              <a:solidFill>
                <a:sysClr val="window" lastClr="FFFFFF"/>
              </a:solidFill>
              <a:ea typeface="宋体"/>
            </a:endParaRPr>
          </a:p>
        </p:txBody>
      </p:sp>
      <p:sp>
        <p:nvSpPr>
          <p:cNvPr id="76" name="等腰三角形 75"/>
          <p:cNvSpPr/>
          <p:nvPr/>
        </p:nvSpPr>
        <p:spPr>
          <a:xfrm rot="5400000">
            <a:off x="1514895" y="2174220"/>
            <a:ext cx="73018" cy="164759"/>
          </a:xfrm>
          <a:prstGeom prst="triangle">
            <a:avLst/>
          </a:prstGeom>
          <a:solidFill>
            <a:sysClr val="window" lastClr="FFFFFF">
              <a:lumMod val="65000"/>
            </a:sysClr>
          </a:solidFill>
          <a:ln w="19050" cap="rnd" cmpd="sng" algn="ctr">
            <a:noFill/>
            <a:prstDash val="solid"/>
          </a:ln>
          <a:effectLst/>
        </p:spPr>
        <p:txBody>
          <a:bodyPr lIns="79057" tIns="39528" rIns="79057" bIns="39528" rtlCol="0" anchor="ctr"/>
          <a:lstStyle/>
          <a:p>
            <a:pPr algn="ctr" defTabSz="790591">
              <a:defRPr/>
            </a:pPr>
            <a:endParaRPr lang="zh-CN" altLang="en-US" sz="1600" kern="0" dirty="0">
              <a:solidFill>
                <a:sysClr val="window" lastClr="FFFFFF"/>
              </a:solidFill>
              <a:ea typeface="微软雅黑"/>
              <a:sym typeface="微软雅黑" panose="020B0503020204020204" pitchFamily="34" charset="-122"/>
            </a:endParaRPr>
          </a:p>
        </p:txBody>
      </p:sp>
      <p:sp>
        <p:nvSpPr>
          <p:cNvPr id="77" name="等腰三角形 76"/>
          <p:cNvSpPr/>
          <p:nvPr/>
        </p:nvSpPr>
        <p:spPr>
          <a:xfrm rot="5400000">
            <a:off x="1514909" y="2944381"/>
            <a:ext cx="73016" cy="164759"/>
          </a:xfrm>
          <a:prstGeom prst="triangle">
            <a:avLst/>
          </a:prstGeom>
          <a:solidFill>
            <a:sysClr val="window" lastClr="FFFFFF">
              <a:lumMod val="65000"/>
            </a:sysClr>
          </a:solidFill>
          <a:ln w="19050" cap="rnd" cmpd="sng" algn="ctr">
            <a:noFill/>
            <a:prstDash val="solid"/>
          </a:ln>
          <a:effectLst/>
        </p:spPr>
        <p:txBody>
          <a:bodyPr lIns="79057" tIns="39528" rIns="79057" bIns="39528" rtlCol="0" anchor="ctr"/>
          <a:lstStyle/>
          <a:p>
            <a:pPr algn="ctr" defTabSz="790591">
              <a:defRPr/>
            </a:pPr>
            <a:endParaRPr lang="zh-CN" altLang="en-US" sz="1600" kern="0" dirty="0">
              <a:solidFill>
                <a:sysClr val="window" lastClr="FFFFFF"/>
              </a:solidFill>
              <a:ea typeface="微软雅黑"/>
              <a:sym typeface="微软雅黑" panose="020B0503020204020204" pitchFamily="34" charset="-122"/>
            </a:endParaRPr>
          </a:p>
        </p:txBody>
      </p:sp>
      <p:sp>
        <p:nvSpPr>
          <p:cNvPr id="78" name="等腰三角形 77"/>
          <p:cNvSpPr/>
          <p:nvPr/>
        </p:nvSpPr>
        <p:spPr>
          <a:xfrm rot="5400000">
            <a:off x="1514895" y="5058021"/>
            <a:ext cx="73018" cy="164759"/>
          </a:xfrm>
          <a:prstGeom prst="triangle">
            <a:avLst/>
          </a:prstGeom>
          <a:solidFill>
            <a:sysClr val="window" lastClr="FFFFFF">
              <a:lumMod val="65000"/>
            </a:sysClr>
          </a:solidFill>
          <a:ln w="19050" cap="rnd" cmpd="sng" algn="ctr">
            <a:noFill/>
            <a:prstDash val="solid"/>
          </a:ln>
          <a:effectLst/>
        </p:spPr>
        <p:txBody>
          <a:bodyPr lIns="79057" tIns="39528" rIns="79057" bIns="39528" rtlCol="0" anchor="ctr"/>
          <a:lstStyle/>
          <a:p>
            <a:pPr algn="ctr" defTabSz="790591">
              <a:defRPr/>
            </a:pPr>
            <a:endParaRPr lang="zh-CN" altLang="en-US" sz="1600" kern="0" dirty="0">
              <a:solidFill>
                <a:sysClr val="window" lastClr="FFFFFF"/>
              </a:solidFill>
              <a:ea typeface="微软雅黑"/>
              <a:sym typeface="微软雅黑" panose="020B0503020204020204" pitchFamily="34" charset="-122"/>
            </a:endParaRPr>
          </a:p>
        </p:txBody>
      </p:sp>
      <p:sp>
        <p:nvSpPr>
          <p:cNvPr id="79" name="等腰三角形 78"/>
          <p:cNvSpPr/>
          <p:nvPr/>
        </p:nvSpPr>
        <p:spPr>
          <a:xfrm rot="5400000">
            <a:off x="1514895" y="5756776"/>
            <a:ext cx="73018" cy="164759"/>
          </a:xfrm>
          <a:prstGeom prst="triangle">
            <a:avLst/>
          </a:prstGeom>
          <a:solidFill>
            <a:sysClr val="window" lastClr="FFFFFF">
              <a:lumMod val="65000"/>
            </a:sysClr>
          </a:solidFill>
          <a:ln w="19050" cap="rnd" cmpd="sng" algn="ctr">
            <a:noFill/>
            <a:prstDash val="solid"/>
          </a:ln>
          <a:effectLst/>
        </p:spPr>
        <p:txBody>
          <a:bodyPr lIns="79057" tIns="39528" rIns="79057" bIns="39528" rtlCol="0" anchor="ctr"/>
          <a:lstStyle/>
          <a:p>
            <a:pPr algn="ctr" defTabSz="790591">
              <a:defRPr/>
            </a:pPr>
            <a:endParaRPr lang="zh-CN" altLang="en-US" sz="1600" kern="0" dirty="0">
              <a:solidFill>
                <a:sysClr val="window" lastClr="FFFFFF"/>
              </a:solidFill>
              <a:ea typeface="微软雅黑"/>
              <a:sym typeface="微软雅黑" panose="020B0503020204020204" pitchFamily="34" charset="-122"/>
            </a:endParaRPr>
          </a:p>
        </p:txBody>
      </p:sp>
      <p:sp>
        <p:nvSpPr>
          <p:cNvPr id="80" name="等腰三角形 79"/>
          <p:cNvSpPr/>
          <p:nvPr/>
        </p:nvSpPr>
        <p:spPr>
          <a:xfrm rot="5400000">
            <a:off x="1514895" y="6455534"/>
            <a:ext cx="73018" cy="164759"/>
          </a:xfrm>
          <a:prstGeom prst="triangle">
            <a:avLst/>
          </a:prstGeom>
          <a:solidFill>
            <a:sysClr val="window" lastClr="FFFFFF">
              <a:lumMod val="65000"/>
            </a:sysClr>
          </a:solidFill>
          <a:ln w="19050" cap="rnd" cmpd="sng" algn="ctr">
            <a:noFill/>
            <a:prstDash val="solid"/>
          </a:ln>
          <a:effectLst/>
        </p:spPr>
        <p:txBody>
          <a:bodyPr lIns="79057" tIns="39528" rIns="79057" bIns="39528" rtlCol="0" anchor="ctr"/>
          <a:lstStyle/>
          <a:p>
            <a:pPr algn="ctr" defTabSz="790591">
              <a:defRPr/>
            </a:pPr>
            <a:endParaRPr lang="zh-CN" altLang="en-US" sz="1600" kern="0" dirty="0">
              <a:solidFill>
                <a:sysClr val="window" lastClr="FFFFFF"/>
              </a:solidFill>
              <a:ea typeface="微软雅黑"/>
              <a:sym typeface="微软雅黑" panose="020B0503020204020204" pitchFamily="34" charset="-122"/>
            </a:endParaRPr>
          </a:p>
        </p:txBody>
      </p:sp>
      <p:sp>
        <p:nvSpPr>
          <p:cNvPr id="81" name="文本框 12"/>
          <p:cNvSpPr txBox="1"/>
          <p:nvPr/>
        </p:nvSpPr>
        <p:spPr>
          <a:xfrm>
            <a:off x="7894185" y="3886155"/>
            <a:ext cx="787457" cy="382935"/>
          </a:xfrm>
          <a:prstGeom prst="rect">
            <a:avLst/>
          </a:prstGeom>
          <a:noFill/>
        </p:spPr>
        <p:txBody>
          <a:bodyPr wrap="square" lIns="165880" tIns="82936" rIns="165880" bIns="82936" rtlCol="0">
            <a:spAutoFit/>
          </a:bodyPr>
          <a:lstStyle/>
          <a:p>
            <a:pPr algn="ctr" defTabSz="2079484">
              <a:defRPr/>
            </a:pPr>
            <a:r>
              <a:rPr lang="en-US" altLang="zh-CN" sz="1400" kern="0" dirty="0">
                <a:solidFill>
                  <a:prstClr val="white"/>
                </a:solidFill>
                <a:ea typeface="微软雅黑"/>
                <a:cs typeface="Arial" panose="020B0604020202020204" pitchFamily="34" charset="0"/>
                <a:sym typeface="微软雅黑" panose="020B0503020204020204" pitchFamily="34" charset="-122"/>
              </a:rPr>
              <a:t>2020</a:t>
            </a:r>
            <a:endParaRPr lang="zh-CN" altLang="en-US" sz="1400" kern="0" dirty="0">
              <a:solidFill>
                <a:prstClr val="white"/>
              </a:solidFill>
              <a:ea typeface="微软雅黑"/>
              <a:cs typeface="Arial" panose="020B0604020202020204" pitchFamily="34" charset="0"/>
              <a:sym typeface="微软雅黑" panose="020B0503020204020204" pitchFamily="34" charset="-122"/>
            </a:endParaRPr>
          </a:p>
        </p:txBody>
      </p:sp>
      <p:sp>
        <p:nvSpPr>
          <p:cNvPr id="82" name="文本框 12"/>
          <p:cNvSpPr txBox="1"/>
          <p:nvPr/>
        </p:nvSpPr>
        <p:spPr>
          <a:xfrm>
            <a:off x="8911655" y="3886155"/>
            <a:ext cx="787457" cy="382935"/>
          </a:xfrm>
          <a:prstGeom prst="rect">
            <a:avLst/>
          </a:prstGeom>
          <a:noFill/>
        </p:spPr>
        <p:txBody>
          <a:bodyPr wrap="square" lIns="165880" tIns="82936" rIns="165880" bIns="82936" rtlCol="0">
            <a:spAutoFit/>
          </a:bodyPr>
          <a:lstStyle/>
          <a:p>
            <a:pPr algn="ctr" defTabSz="2079484">
              <a:defRPr/>
            </a:pPr>
            <a:r>
              <a:rPr lang="en-US" altLang="zh-CN" sz="1400" kern="0" dirty="0">
                <a:solidFill>
                  <a:prstClr val="white"/>
                </a:solidFill>
                <a:ea typeface="微软雅黑"/>
                <a:cs typeface="Arial" panose="020B0604020202020204" pitchFamily="34" charset="0"/>
                <a:sym typeface="微软雅黑" panose="020B0503020204020204" pitchFamily="34" charset="-122"/>
              </a:rPr>
              <a:t>2025</a:t>
            </a:r>
            <a:endParaRPr lang="zh-CN" altLang="en-US" sz="1400" kern="0" dirty="0">
              <a:solidFill>
                <a:prstClr val="white"/>
              </a:solidFill>
              <a:ea typeface="微软雅黑"/>
              <a:cs typeface="Arial" panose="020B0604020202020204" pitchFamily="34" charset="0"/>
              <a:sym typeface="微软雅黑" panose="020B0503020204020204" pitchFamily="34" charset="-122"/>
            </a:endParaRPr>
          </a:p>
        </p:txBody>
      </p:sp>
      <p:sp>
        <p:nvSpPr>
          <p:cNvPr id="83" name="文本框 12"/>
          <p:cNvSpPr txBox="1"/>
          <p:nvPr/>
        </p:nvSpPr>
        <p:spPr>
          <a:xfrm>
            <a:off x="2457420" y="3886155"/>
            <a:ext cx="787457" cy="382935"/>
          </a:xfrm>
          <a:prstGeom prst="rect">
            <a:avLst/>
          </a:prstGeom>
          <a:noFill/>
        </p:spPr>
        <p:txBody>
          <a:bodyPr wrap="square" lIns="165880" tIns="82936" rIns="165880" bIns="82936" rtlCol="0">
            <a:spAutoFit/>
          </a:bodyPr>
          <a:lstStyle/>
          <a:p>
            <a:pPr algn="ctr" defTabSz="2079484">
              <a:defRPr/>
            </a:pPr>
            <a:r>
              <a:rPr lang="en-US" altLang="zh-CN" sz="1400" kern="0" dirty="0">
                <a:solidFill>
                  <a:prstClr val="white"/>
                </a:solidFill>
                <a:ea typeface="微软雅黑"/>
                <a:cs typeface="Arial" panose="020B0604020202020204" pitchFamily="34" charset="0"/>
                <a:sym typeface="微软雅黑" panose="020B0503020204020204" pitchFamily="34" charset="-122"/>
              </a:rPr>
              <a:t>2005</a:t>
            </a:r>
            <a:endParaRPr lang="zh-CN" altLang="en-US" sz="1400" kern="0" dirty="0">
              <a:solidFill>
                <a:prstClr val="white"/>
              </a:solidFill>
              <a:ea typeface="微软雅黑"/>
              <a:cs typeface="Arial" panose="020B0604020202020204" pitchFamily="34" charset="0"/>
              <a:sym typeface="微软雅黑" panose="020B0503020204020204" pitchFamily="34" charset="-122"/>
            </a:endParaRPr>
          </a:p>
        </p:txBody>
      </p:sp>
      <p:sp>
        <p:nvSpPr>
          <p:cNvPr id="84" name="文本框 12"/>
          <p:cNvSpPr txBox="1"/>
          <p:nvPr/>
        </p:nvSpPr>
        <p:spPr>
          <a:xfrm>
            <a:off x="4893364" y="3886155"/>
            <a:ext cx="787457" cy="382935"/>
          </a:xfrm>
          <a:prstGeom prst="rect">
            <a:avLst/>
          </a:prstGeom>
          <a:noFill/>
        </p:spPr>
        <p:txBody>
          <a:bodyPr wrap="square" lIns="165880" tIns="82936" rIns="165880" bIns="82936" rtlCol="0">
            <a:spAutoFit/>
          </a:bodyPr>
          <a:lstStyle/>
          <a:p>
            <a:pPr algn="ctr" defTabSz="2079484">
              <a:defRPr/>
            </a:pPr>
            <a:r>
              <a:rPr lang="en-US" altLang="zh-CN" sz="1400" kern="0" dirty="0">
                <a:solidFill>
                  <a:prstClr val="white"/>
                </a:solidFill>
                <a:ea typeface="微软雅黑"/>
                <a:cs typeface="Arial" panose="020B0604020202020204" pitchFamily="34" charset="0"/>
                <a:sym typeface="微软雅黑" panose="020B0503020204020204" pitchFamily="34" charset="-122"/>
              </a:rPr>
              <a:t>2016</a:t>
            </a:r>
            <a:endParaRPr lang="zh-CN" altLang="en-US" sz="1400" kern="0" dirty="0">
              <a:solidFill>
                <a:prstClr val="white"/>
              </a:solidFill>
              <a:ea typeface="微软雅黑"/>
              <a:cs typeface="Arial" panose="020B0604020202020204" pitchFamily="34" charset="0"/>
              <a:sym typeface="微软雅黑" panose="020B0503020204020204" pitchFamily="34" charset="-122"/>
            </a:endParaRPr>
          </a:p>
        </p:txBody>
      </p:sp>
      <p:sp>
        <p:nvSpPr>
          <p:cNvPr id="85" name="TextBox 19"/>
          <p:cNvSpPr txBox="1"/>
          <p:nvPr/>
        </p:nvSpPr>
        <p:spPr>
          <a:xfrm>
            <a:off x="641250" y="2097920"/>
            <a:ext cx="810477" cy="572271"/>
          </a:xfrm>
          <a:prstGeom prst="rect">
            <a:avLst/>
          </a:prstGeom>
          <a:noFill/>
        </p:spPr>
        <p:txBody>
          <a:bodyPr wrap="none" lIns="79057" tIns="39528" rIns="79057" bIns="39528" rtlCol="0">
            <a:spAutoFit/>
          </a:bodyPr>
          <a:lstStyle/>
          <a:p>
            <a:pPr algn="r" defTabSz="790591">
              <a:defRPr/>
            </a:pPr>
            <a:r>
              <a:rPr lang="en-US" altLang="zh-CN" sz="1600" kern="0" dirty="0">
                <a:solidFill>
                  <a:schemeClr val="bg1"/>
                </a:solidFill>
                <a:ea typeface="微软雅黑"/>
                <a:sym typeface="微软雅黑" panose="020B0503020204020204" pitchFamily="34" charset="-122"/>
              </a:rPr>
              <a:t>2G</a:t>
            </a:r>
          </a:p>
          <a:p>
            <a:pPr algn="r" defTabSz="790591">
              <a:defRPr/>
            </a:pPr>
            <a:r>
              <a:rPr lang="en-US" altLang="zh-CN" sz="1600" kern="0" dirty="0">
                <a:solidFill>
                  <a:schemeClr val="bg1"/>
                </a:solidFill>
                <a:ea typeface="微软雅黑"/>
                <a:sym typeface="微软雅黑" panose="020B0503020204020204" pitchFamily="34" charset="-122"/>
              </a:rPr>
              <a:t>(900M)</a:t>
            </a:r>
            <a:endParaRPr lang="zh-CN" altLang="en-US" sz="1600" kern="0" dirty="0">
              <a:solidFill>
                <a:schemeClr val="bg1"/>
              </a:solidFill>
              <a:ea typeface="微软雅黑"/>
              <a:sym typeface="微软雅黑" panose="020B0503020204020204" pitchFamily="34" charset="-122"/>
            </a:endParaRPr>
          </a:p>
        </p:txBody>
      </p:sp>
      <p:sp>
        <p:nvSpPr>
          <p:cNvPr id="86" name="TextBox 32"/>
          <p:cNvSpPr txBox="1"/>
          <p:nvPr/>
        </p:nvSpPr>
        <p:spPr>
          <a:xfrm>
            <a:off x="1017943" y="2868071"/>
            <a:ext cx="433772" cy="326049"/>
          </a:xfrm>
          <a:prstGeom prst="rect">
            <a:avLst/>
          </a:prstGeom>
          <a:noFill/>
        </p:spPr>
        <p:txBody>
          <a:bodyPr wrap="none" lIns="79057" tIns="39528" rIns="79057" bIns="39528" rtlCol="0">
            <a:spAutoFit/>
          </a:bodyPr>
          <a:lstStyle/>
          <a:p>
            <a:pPr algn="r" defTabSz="790591">
              <a:defRPr/>
            </a:pPr>
            <a:r>
              <a:rPr lang="en-US" altLang="zh-CN" sz="1600" kern="0" dirty="0">
                <a:solidFill>
                  <a:schemeClr val="bg1"/>
                </a:solidFill>
                <a:ea typeface="微软雅黑"/>
                <a:sym typeface="微软雅黑" panose="020B0503020204020204" pitchFamily="34" charset="-122"/>
              </a:rPr>
              <a:t>3G</a:t>
            </a:r>
            <a:endParaRPr lang="zh-CN" altLang="en-US" sz="1600" kern="0" dirty="0">
              <a:solidFill>
                <a:schemeClr val="bg1"/>
              </a:solidFill>
              <a:ea typeface="微软雅黑"/>
              <a:sym typeface="微软雅黑" panose="020B0503020204020204" pitchFamily="34" charset="-122"/>
            </a:endParaRPr>
          </a:p>
        </p:txBody>
      </p:sp>
      <p:sp>
        <p:nvSpPr>
          <p:cNvPr id="87" name="TextBox 37"/>
          <p:cNvSpPr txBox="1"/>
          <p:nvPr/>
        </p:nvSpPr>
        <p:spPr>
          <a:xfrm>
            <a:off x="734216" y="5680264"/>
            <a:ext cx="717503" cy="326049"/>
          </a:xfrm>
          <a:prstGeom prst="rect">
            <a:avLst/>
          </a:prstGeom>
          <a:noFill/>
        </p:spPr>
        <p:txBody>
          <a:bodyPr wrap="none" lIns="79057" tIns="39528" rIns="79057" bIns="39528" rtlCol="0">
            <a:spAutoFit/>
          </a:bodyPr>
          <a:lstStyle/>
          <a:p>
            <a:pPr algn="r" defTabSz="790591">
              <a:defRPr/>
            </a:pPr>
            <a:r>
              <a:rPr lang="en-US" altLang="zh-CN" sz="1600" kern="0" dirty="0" err="1">
                <a:solidFill>
                  <a:schemeClr val="bg1"/>
                </a:solidFill>
                <a:ea typeface="微软雅黑"/>
                <a:sym typeface="微软雅黑" panose="020B0503020204020204" pitchFamily="34" charset="-122"/>
              </a:rPr>
              <a:t>eMTC</a:t>
            </a:r>
            <a:endParaRPr lang="zh-CN" altLang="en-US" sz="1600" kern="0" dirty="0">
              <a:solidFill>
                <a:schemeClr val="bg1"/>
              </a:solidFill>
              <a:ea typeface="微软雅黑"/>
              <a:sym typeface="微软雅黑" panose="020B0503020204020204" pitchFamily="34" charset="-122"/>
            </a:endParaRPr>
          </a:p>
        </p:txBody>
      </p:sp>
      <p:sp>
        <p:nvSpPr>
          <p:cNvPr id="88" name="TextBox 41"/>
          <p:cNvSpPr txBox="1"/>
          <p:nvPr/>
        </p:nvSpPr>
        <p:spPr>
          <a:xfrm>
            <a:off x="642853" y="6379225"/>
            <a:ext cx="808875" cy="326049"/>
          </a:xfrm>
          <a:prstGeom prst="rect">
            <a:avLst/>
          </a:prstGeom>
          <a:noFill/>
        </p:spPr>
        <p:txBody>
          <a:bodyPr wrap="none" lIns="79057" tIns="39528" rIns="79057" bIns="39528" rtlCol="0">
            <a:spAutoFit/>
          </a:bodyPr>
          <a:lstStyle/>
          <a:p>
            <a:pPr algn="r" defTabSz="790591">
              <a:defRPr/>
            </a:pPr>
            <a:r>
              <a:rPr lang="en-US" altLang="zh-CN" sz="1600" kern="0" dirty="0">
                <a:solidFill>
                  <a:schemeClr val="bg1"/>
                </a:solidFill>
                <a:ea typeface="微软雅黑"/>
                <a:sym typeface="微软雅黑" panose="020B0503020204020204" pitchFamily="34" charset="-122"/>
              </a:rPr>
              <a:t>NB-IoT</a:t>
            </a:r>
            <a:endParaRPr lang="zh-CN" altLang="en-US" sz="1600" kern="0" dirty="0">
              <a:solidFill>
                <a:schemeClr val="bg1"/>
              </a:solidFill>
              <a:ea typeface="微软雅黑"/>
              <a:sym typeface="微软雅黑" panose="020B0503020204020204" pitchFamily="34" charset="-122"/>
            </a:endParaRPr>
          </a:p>
        </p:txBody>
      </p:sp>
      <p:sp>
        <p:nvSpPr>
          <p:cNvPr id="89" name="TextBox 51"/>
          <p:cNvSpPr txBox="1"/>
          <p:nvPr/>
        </p:nvSpPr>
        <p:spPr>
          <a:xfrm>
            <a:off x="89806" y="4884394"/>
            <a:ext cx="1361910" cy="510715"/>
          </a:xfrm>
          <a:prstGeom prst="rect">
            <a:avLst/>
          </a:prstGeom>
          <a:noFill/>
        </p:spPr>
        <p:txBody>
          <a:bodyPr wrap="none" lIns="79057" tIns="39528" rIns="79057" bIns="39528" rtlCol="0">
            <a:spAutoFit/>
          </a:bodyPr>
          <a:lstStyle/>
          <a:p>
            <a:pPr algn="r" defTabSz="790591">
              <a:defRPr/>
            </a:pPr>
            <a:r>
              <a:rPr lang="en-US" altLang="zh-CN" sz="1600" kern="0" dirty="0">
                <a:solidFill>
                  <a:schemeClr val="bg1"/>
                </a:solidFill>
                <a:ea typeface="微软雅黑"/>
                <a:sym typeface="微软雅黑" panose="020B0503020204020204" pitchFamily="34" charset="-122"/>
              </a:rPr>
              <a:t>4G</a:t>
            </a:r>
          </a:p>
          <a:p>
            <a:pPr algn="r" defTabSz="790591">
              <a:defRPr/>
            </a:pPr>
            <a:r>
              <a:rPr lang="en-US" altLang="zh-CN" sz="1200" kern="0" dirty="0">
                <a:solidFill>
                  <a:schemeClr val="bg1"/>
                </a:solidFill>
                <a:ea typeface="微软雅黑"/>
                <a:sym typeface="微软雅黑" panose="020B0503020204020204" pitchFamily="34" charset="-122"/>
              </a:rPr>
              <a:t>(Including CAT-1)</a:t>
            </a:r>
            <a:endParaRPr lang="zh-CN" altLang="en-US" sz="1200" kern="0" dirty="0">
              <a:solidFill>
                <a:schemeClr val="bg1"/>
              </a:solidFill>
              <a:ea typeface="微软雅黑"/>
              <a:sym typeface="微软雅黑" panose="020B0503020204020204" pitchFamily="34" charset="-122"/>
            </a:endParaRPr>
          </a:p>
        </p:txBody>
      </p:sp>
      <p:sp>
        <p:nvSpPr>
          <p:cNvPr id="90" name="矩形 89"/>
          <p:cNvSpPr/>
          <p:nvPr/>
        </p:nvSpPr>
        <p:spPr>
          <a:xfrm>
            <a:off x="5295290" y="6385928"/>
            <a:ext cx="4477645" cy="311356"/>
          </a:xfrm>
          <a:prstGeom prst="rect">
            <a:avLst/>
          </a:prstGeom>
          <a:solidFill>
            <a:sysClr val="window" lastClr="FFFFFF">
              <a:alpha val="25000"/>
            </a:sysClr>
          </a:solidFill>
          <a:ln w="19050" cap="rnd" cmpd="sng" algn="ctr">
            <a:noFill/>
            <a:prstDash val="solid"/>
          </a:ln>
          <a:effectLst/>
        </p:spPr>
        <p:txBody>
          <a:bodyPr lIns="79057" tIns="39528" rIns="79057" bIns="39528" rtlCol="0" anchor="ctr"/>
          <a:lstStyle/>
          <a:p>
            <a:pPr defTabSz="790591">
              <a:defRPr/>
            </a:pPr>
            <a:r>
              <a:rPr lang="en-US" altLang="zh-CN" sz="1600" kern="0" dirty="0">
                <a:solidFill>
                  <a:sysClr val="window" lastClr="FFFFFF"/>
                </a:solidFill>
                <a:effectLst>
                  <a:outerShdw blurRad="38100" dist="38100" dir="2700000" algn="tl">
                    <a:srgbClr val="000000">
                      <a:alpha val="43137"/>
                    </a:srgbClr>
                  </a:outerShdw>
                </a:effectLst>
                <a:ea typeface="微软雅黑"/>
                <a:sym typeface="微软雅黑" panose="020B0503020204020204" pitchFamily="34" charset="-122"/>
              </a:rPr>
              <a:t>~100kbps Cellular IoT(Full Capability LPWA)</a:t>
            </a:r>
            <a:endParaRPr lang="zh-CN" altLang="en-US" sz="1600" kern="0" dirty="0">
              <a:solidFill>
                <a:sysClr val="window" lastClr="FFFFFF"/>
              </a:solidFill>
              <a:effectLst>
                <a:outerShdw blurRad="38100" dist="38100" dir="2700000" algn="tl">
                  <a:srgbClr val="000000">
                    <a:alpha val="43137"/>
                  </a:srgbClr>
                </a:outerShdw>
              </a:effectLst>
              <a:ea typeface="微软雅黑"/>
              <a:sym typeface="微软雅黑" panose="020B0503020204020204" pitchFamily="34" charset="-122"/>
            </a:endParaRPr>
          </a:p>
        </p:txBody>
      </p:sp>
      <p:sp>
        <p:nvSpPr>
          <p:cNvPr id="91" name="矩形 90"/>
          <p:cNvSpPr/>
          <p:nvPr/>
        </p:nvSpPr>
        <p:spPr>
          <a:xfrm>
            <a:off x="5972812" y="5685032"/>
            <a:ext cx="3800107" cy="311356"/>
          </a:xfrm>
          <a:prstGeom prst="rect">
            <a:avLst/>
          </a:prstGeom>
          <a:solidFill>
            <a:sysClr val="window" lastClr="FFFFFF">
              <a:alpha val="25000"/>
            </a:sysClr>
          </a:solidFill>
          <a:ln w="19050" cap="rnd" cmpd="sng" algn="ctr">
            <a:noFill/>
            <a:prstDash val="solid"/>
          </a:ln>
          <a:effectLst/>
        </p:spPr>
        <p:txBody>
          <a:bodyPr lIns="79057" tIns="39528" rIns="79057" bIns="39528" rtlCol="0" anchor="ctr"/>
          <a:lstStyle/>
          <a:p>
            <a:pPr defTabSz="790591">
              <a:defRPr/>
            </a:pPr>
            <a:r>
              <a:rPr lang="en-US" altLang="zh-CN" sz="1600" kern="0" dirty="0">
                <a:solidFill>
                  <a:sysClr val="window" lastClr="FFFFFF"/>
                </a:solidFill>
                <a:effectLst>
                  <a:outerShdw blurRad="38100" dist="38100" dir="2700000" algn="tl">
                    <a:srgbClr val="000000">
                      <a:alpha val="43137"/>
                    </a:srgbClr>
                  </a:outerShdw>
                </a:effectLst>
                <a:ea typeface="微软雅黑"/>
                <a:sym typeface="微软雅黑" panose="020B0503020204020204" pitchFamily="34" charset="-122"/>
              </a:rPr>
              <a:t>~1Mbps Cellular IoT</a:t>
            </a:r>
            <a:endParaRPr lang="zh-CN" altLang="en-US" sz="1600" kern="0" dirty="0">
              <a:solidFill>
                <a:sysClr val="window" lastClr="FFFFFF"/>
              </a:solidFill>
              <a:effectLst>
                <a:outerShdw blurRad="38100" dist="38100" dir="2700000" algn="tl">
                  <a:srgbClr val="000000">
                    <a:alpha val="43137"/>
                  </a:srgbClr>
                </a:outerShdw>
              </a:effectLst>
              <a:ea typeface="微软雅黑"/>
              <a:sym typeface="微软雅黑" panose="020B0503020204020204" pitchFamily="34" charset="-122"/>
            </a:endParaRPr>
          </a:p>
        </p:txBody>
      </p:sp>
      <p:sp>
        <p:nvSpPr>
          <p:cNvPr id="92" name="矩形 91"/>
          <p:cNvSpPr/>
          <p:nvPr/>
        </p:nvSpPr>
        <p:spPr>
          <a:xfrm>
            <a:off x="4676657" y="4984125"/>
            <a:ext cx="5096268" cy="311356"/>
          </a:xfrm>
          <a:prstGeom prst="rect">
            <a:avLst/>
          </a:prstGeom>
          <a:solidFill>
            <a:sysClr val="window" lastClr="FFFFFF">
              <a:alpha val="25000"/>
            </a:sysClr>
          </a:solidFill>
          <a:ln w="19050" cap="rnd" cmpd="sng" algn="ctr">
            <a:noFill/>
            <a:prstDash val="solid"/>
          </a:ln>
          <a:effectLst/>
        </p:spPr>
        <p:txBody>
          <a:bodyPr lIns="79057" tIns="39528" rIns="79057" bIns="39528" rtlCol="0" anchor="ctr"/>
          <a:lstStyle/>
          <a:p>
            <a:pPr defTabSz="790591">
              <a:defRPr/>
            </a:pPr>
            <a:r>
              <a:rPr lang="en-US" altLang="zh-CN" sz="1600" kern="0" dirty="0">
                <a:solidFill>
                  <a:sysClr val="window" lastClr="FFFFFF"/>
                </a:solidFill>
                <a:effectLst>
                  <a:outerShdw blurRad="38100" dist="38100" dir="2700000" algn="tl">
                    <a:srgbClr val="000000">
                      <a:alpha val="43137"/>
                    </a:srgbClr>
                  </a:outerShdw>
                </a:effectLst>
                <a:ea typeface="微软雅黑"/>
                <a:sym typeface="微软雅黑" panose="020B0503020204020204" pitchFamily="34" charset="-122"/>
              </a:rPr>
              <a:t>~10Mbps Cellular IoT</a:t>
            </a:r>
            <a:endParaRPr lang="zh-CN" altLang="en-US" sz="1600" kern="0" dirty="0">
              <a:solidFill>
                <a:sysClr val="window" lastClr="FFFFFF"/>
              </a:solidFill>
              <a:effectLst>
                <a:outerShdw blurRad="38100" dist="38100" dir="2700000" algn="tl">
                  <a:srgbClr val="000000">
                    <a:alpha val="43137"/>
                  </a:srgbClr>
                </a:outerShdw>
              </a:effectLst>
              <a:ea typeface="微软雅黑"/>
              <a:sym typeface="微软雅黑" panose="020B0503020204020204" pitchFamily="34" charset="-122"/>
            </a:endParaRPr>
          </a:p>
        </p:txBody>
      </p:sp>
      <p:sp>
        <p:nvSpPr>
          <p:cNvPr id="93" name="矩形 92"/>
          <p:cNvSpPr/>
          <p:nvPr/>
        </p:nvSpPr>
        <p:spPr>
          <a:xfrm>
            <a:off x="2490000" y="2872174"/>
            <a:ext cx="5641047" cy="311356"/>
          </a:xfrm>
          <a:prstGeom prst="rect">
            <a:avLst/>
          </a:prstGeom>
          <a:solidFill>
            <a:sysClr val="window" lastClr="FFFFFF">
              <a:alpha val="25000"/>
            </a:sysClr>
          </a:solidFill>
          <a:ln w="19050" cap="rnd" cmpd="sng" algn="ctr">
            <a:noFill/>
            <a:prstDash val="solid"/>
          </a:ln>
          <a:effectLst/>
        </p:spPr>
        <p:txBody>
          <a:bodyPr lIns="79057" tIns="39528" rIns="79057" bIns="39528" rtlCol="0" anchor="ctr"/>
          <a:lstStyle/>
          <a:p>
            <a:pPr algn="ctr" defTabSz="2212250">
              <a:defRPr/>
            </a:pPr>
            <a:endParaRPr lang="zh-CN" altLang="en-US" sz="4300" kern="0" dirty="0">
              <a:solidFill>
                <a:prstClr val="white"/>
              </a:solidFill>
              <a:effectLst>
                <a:outerShdw blurRad="38100" dist="38100" dir="2700000" algn="tl">
                  <a:srgbClr val="000000">
                    <a:alpha val="43137"/>
                  </a:srgbClr>
                </a:outerShdw>
              </a:effectLst>
              <a:ea typeface="微软雅黑"/>
              <a:sym typeface="微软雅黑" panose="020B0503020204020204" pitchFamily="34" charset="-122"/>
            </a:endParaRPr>
          </a:p>
        </p:txBody>
      </p:sp>
      <p:sp>
        <p:nvSpPr>
          <p:cNvPr id="94" name="矩形 93"/>
          <p:cNvSpPr/>
          <p:nvPr/>
        </p:nvSpPr>
        <p:spPr>
          <a:xfrm>
            <a:off x="1885881" y="2101956"/>
            <a:ext cx="7287072" cy="311356"/>
          </a:xfrm>
          <a:prstGeom prst="rect">
            <a:avLst/>
          </a:prstGeom>
          <a:solidFill>
            <a:sysClr val="window" lastClr="FFFFFF">
              <a:alpha val="25000"/>
            </a:sysClr>
          </a:solidFill>
          <a:ln w="19050" cap="rnd" cmpd="sng" algn="ctr">
            <a:noFill/>
            <a:prstDash val="solid"/>
          </a:ln>
          <a:effectLst/>
        </p:spPr>
        <p:txBody>
          <a:bodyPr lIns="79057" tIns="39528" rIns="79057" bIns="39528" rtlCol="0" anchor="ctr"/>
          <a:lstStyle/>
          <a:p>
            <a:pPr defTabSz="790591">
              <a:defRPr/>
            </a:pPr>
            <a:r>
              <a:rPr lang="en-US" altLang="zh-CN" sz="1600" kern="0" dirty="0">
                <a:solidFill>
                  <a:sysClr val="window" lastClr="FFFFFF"/>
                </a:solidFill>
                <a:effectLst>
                  <a:outerShdw blurRad="38100" dist="38100" dir="2700000" algn="tl">
                    <a:srgbClr val="000000">
                      <a:alpha val="43137"/>
                    </a:srgbClr>
                  </a:outerShdw>
                </a:effectLst>
                <a:ea typeface="微软雅黑"/>
                <a:sym typeface="微软雅黑" panose="020B0503020204020204" pitchFamily="34" charset="-122"/>
              </a:rPr>
              <a:t>Low Cost Cellular </a:t>
            </a:r>
            <a:r>
              <a:rPr lang="en-US" altLang="zh-CN" sz="1600" kern="0" dirty="0" err="1">
                <a:solidFill>
                  <a:sysClr val="window" lastClr="FFFFFF"/>
                </a:solidFill>
                <a:effectLst>
                  <a:outerShdw blurRad="38100" dist="38100" dir="2700000" algn="tl">
                    <a:srgbClr val="000000">
                      <a:alpha val="43137"/>
                    </a:srgbClr>
                  </a:outerShdw>
                </a:effectLst>
                <a:ea typeface="微软雅黑"/>
                <a:sym typeface="微软雅黑" panose="020B0503020204020204" pitchFamily="34" charset="-122"/>
              </a:rPr>
              <a:t>IoT</a:t>
            </a:r>
            <a:endParaRPr lang="zh-CN" altLang="en-US" sz="1600" kern="0" dirty="0">
              <a:solidFill>
                <a:sysClr val="window" lastClr="FFFFFF"/>
              </a:solidFill>
              <a:effectLst>
                <a:outerShdw blurRad="38100" dist="38100" dir="2700000" algn="tl">
                  <a:srgbClr val="000000">
                    <a:alpha val="43137"/>
                  </a:srgbClr>
                </a:outerShdw>
              </a:effectLst>
              <a:ea typeface="微软雅黑"/>
              <a:sym typeface="微软雅黑" panose="020B0503020204020204" pitchFamily="34" charset="-122"/>
            </a:endParaRPr>
          </a:p>
        </p:txBody>
      </p:sp>
      <p:sp>
        <p:nvSpPr>
          <p:cNvPr id="95" name="椭圆 94"/>
          <p:cNvSpPr/>
          <p:nvPr/>
        </p:nvSpPr>
        <p:spPr>
          <a:xfrm>
            <a:off x="4975197" y="1923285"/>
            <a:ext cx="622714" cy="622714"/>
          </a:xfrm>
          <a:prstGeom prst="ellipse">
            <a:avLst/>
          </a:prstGeom>
          <a:solidFill>
            <a:srgbClr val="00B0F0"/>
          </a:solidFill>
          <a:ln w="19050" cap="rnd" cmpd="sng" algn="ctr">
            <a:noFill/>
            <a:prstDash val="solid"/>
          </a:ln>
          <a:effectLst/>
        </p:spPr>
        <p:txBody>
          <a:bodyPr lIns="79057" tIns="39528" rIns="79057" bIns="39528" rtlCol="0" anchor="ctr"/>
          <a:lstStyle/>
          <a:p>
            <a:pPr algn="ctr" defTabSz="790591">
              <a:defRPr/>
            </a:pPr>
            <a:endParaRPr lang="en-US" altLang="zh-CN" sz="1200" b="1" kern="0" dirty="0">
              <a:solidFill>
                <a:sysClr val="window" lastClr="FFFFFF"/>
              </a:solidFill>
              <a:effectLst>
                <a:outerShdw blurRad="38100" dist="38100" dir="2700000" algn="tl">
                  <a:srgbClr val="000000">
                    <a:alpha val="43137"/>
                  </a:srgbClr>
                </a:outerShdw>
              </a:effectLst>
              <a:ea typeface="微软雅黑"/>
              <a:sym typeface="微软雅黑" panose="020B0503020204020204" pitchFamily="34" charset="-122"/>
            </a:endParaRPr>
          </a:p>
        </p:txBody>
      </p:sp>
      <p:sp>
        <p:nvSpPr>
          <p:cNvPr id="96" name="矩形 95"/>
          <p:cNvSpPr/>
          <p:nvPr/>
        </p:nvSpPr>
        <p:spPr>
          <a:xfrm>
            <a:off x="4817756" y="2002961"/>
            <a:ext cx="937630" cy="449160"/>
          </a:xfrm>
          <a:prstGeom prst="rect">
            <a:avLst/>
          </a:prstGeom>
        </p:spPr>
        <p:txBody>
          <a:bodyPr wrap="square" lIns="79057" tIns="39528" rIns="79057" bIns="39528">
            <a:spAutoFit/>
          </a:bodyPr>
          <a:lstStyle/>
          <a:p>
            <a:pPr algn="ctr" defTabSz="790591">
              <a:defRPr/>
            </a:pPr>
            <a:r>
              <a:rPr lang="en-US" altLang="zh-CN" sz="1200" b="1" kern="0" dirty="0">
                <a:solidFill>
                  <a:schemeClr val="bg1"/>
                </a:solidFill>
                <a:effectLst>
                  <a:outerShdw blurRad="38100" dist="38100" dir="2700000" algn="tl">
                    <a:srgbClr val="000000">
                      <a:alpha val="43137"/>
                    </a:srgbClr>
                  </a:outerShdw>
                </a:effectLst>
                <a:ea typeface="微软雅黑"/>
                <a:sym typeface="微软雅黑" panose="020B0503020204020204" pitchFamily="34" charset="-122"/>
              </a:rPr>
              <a:t>Plan</a:t>
            </a:r>
          </a:p>
          <a:p>
            <a:pPr algn="ctr" defTabSz="790591">
              <a:defRPr/>
            </a:pPr>
            <a:r>
              <a:rPr lang="en-US" altLang="zh-CN" sz="1200" b="1" kern="0" dirty="0" err="1">
                <a:solidFill>
                  <a:schemeClr val="bg1"/>
                </a:solidFill>
                <a:effectLst>
                  <a:outerShdw blurRad="38100" dist="38100" dir="2700000" algn="tl">
                    <a:srgbClr val="000000">
                      <a:alpha val="43137"/>
                    </a:srgbClr>
                  </a:outerShdw>
                </a:effectLst>
                <a:ea typeface="微软雅黑"/>
                <a:sym typeface="微软雅黑" panose="020B0503020204020204" pitchFamily="34" charset="-122"/>
              </a:rPr>
              <a:t>Refarming</a:t>
            </a:r>
            <a:r>
              <a:rPr lang="en-US" altLang="zh-CN" sz="1200" b="1" kern="0" dirty="0">
                <a:solidFill>
                  <a:schemeClr val="bg1"/>
                </a:solidFill>
                <a:effectLst>
                  <a:outerShdw blurRad="38100" dist="38100" dir="2700000" algn="tl">
                    <a:srgbClr val="000000">
                      <a:alpha val="43137"/>
                    </a:srgbClr>
                  </a:outerShdw>
                </a:effectLst>
                <a:ea typeface="微软雅黑"/>
                <a:sym typeface="微软雅黑" panose="020B0503020204020204" pitchFamily="34" charset="-122"/>
              </a:rPr>
              <a:t> </a:t>
            </a:r>
          </a:p>
        </p:txBody>
      </p:sp>
      <p:sp>
        <p:nvSpPr>
          <p:cNvPr id="97" name="椭圆 96"/>
          <p:cNvSpPr/>
          <p:nvPr/>
        </p:nvSpPr>
        <p:spPr>
          <a:xfrm>
            <a:off x="8959134" y="1904456"/>
            <a:ext cx="622714" cy="622714"/>
          </a:xfrm>
          <a:prstGeom prst="ellipse">
            <a:avLst/>
          </a:prstGeom>
          <a:solidFill>
            <a:srgbClr val="00B0F0"/>
          </a:solidFill>
          <a:ln w="19050" cap="rnd" cmpd="sng" algn="ctr">
            <a:noFill/>
            <a:prstDash val="solid"/>
          </a:ln>
          <a:effectLst/>
        </p:spPr>
        <p:txBody>
          <a:bodyPr lIns="79057" tIns="39528" rIns="79057" bIns="39528" rtlCol="0" anchor="ctr"/>
          <a:lstStyle/>
          <a:p>
            <a:pPr algn="ctr" defTabSz="790591">
              <a:defRPr/>
            </a:pPr>
            <a:endParaRPr lang="en-US" altLang="zh-CN" sz="1200" b="1" kern="0" dirty="0">
              <a:solidFill>
                <a:sysClr val="window" lastClr="FFFFFF"/>
              </a:solidFill>
              <a:effectLst>
                <a:outerShdw blurRad="38100" dist="38100" dir="2700000" algn="tl">
                  <a:srgbClr val="000000">
                    <a:alpha val="43137"/>
                  </a:srgbClr>
                </a:outerShdw>
              </a:effectLst>
              <a:ea typeface="微软雅黑"/>
              <a:sym typeface="微软雅黑" panose="020B0503020204020204" pitchFamily="34" charset="-122"/>
            </a:endParaRPr>
          </a:p>
        </p:txBody>
      </p:sp>
      <p:sp>
        <p:nvSpPr>
          <p:cNvPr id="98" name="矩形 97"/>
          <p:cNvSpPr/>
          <p:nvPr/>
        </p:nvSpPr>
        <p:spPr>
          <a:xfrm>
            <a:off x="8580521" y="1996675"/>
            <a:ext cx="1414648" cy="449160"/>
          </a:xfrm>
          <a:prstGeom prst="rect">
            <a:avLst/>
          </a:prstGeom>
        </p:spPr>
        <p:txBody>
          <a:bodyPr wrap="square" lIns="79057" tIns="39528" rIns="79057" bIns="39528">
            <a:spAutoFit/>
          </a:bodyPr>
          <a:lstStyle/>
          <a:p>
            <a:pPr algn="ctr" defTabSz="790591">
              <a:defRPr/>
            </a:pPr>
            <a:r>
              <a:rPr lang="en-US" altLang="zh-CN" sz="1200" b="1" kern="0" dirty="0" err="1">
                <a:solidFill>
                  <a:schemeClr val="bg1"/>
                </a:solidFill>
                <a:effectLst>
                  <a:outerShdw blurRad="38100" dist="38100" dir="2700000" algn="tl">
                    <a:srgbClr val="000000">
                      <a:alpha val="43137"/>
                    </a:srgbClr>
                  </a:outerShdw>
                </a:effectLst>
                <a:ea typeface="微软雅黑"/>
                <a:sym typeface="微软雅黑" panose="020B0503020204020204" pitchFamily="34" charset="-122"/>
              </a:rPr>
              <a:t>Refarming</a:t>
            </a:r>
            <a:endParaRPr lang="en-US" altLang="zh-CN" sz="1200" b="1" kern="0" dirty="0">
              <a:solidFill>
                <a:schemeClr val="bg1"/>
              </a:solidFill>
              <a:effectLst>
                <a:outerShdw blurRad="38100" dist="38100" dir="2700000" algn="tl">
                  <a:srgbClr val="000000">
                    <a:alpha val="43137"/>
                  </a:srgbClr>
                </a:outerShdw>
              </a:effectLst>
              <a:ea typeface="微软雅黑"/>
              <a:sym typeface="微软雅黑" panose="020B0503020204020204" pitchFamily="34" charset="-122"/>
            </a:endParaRPr>
          </a:p>
          <a:p>
            <a:pPr algn="ctr" defTabSz="790591">
              <a:defRPr/>
            </a:pPr>
            <a:r>
              <a:rPr lang="en-US" altLang="zh-CN" sz="1200" b="1" kern="0" dirty="0">
                <a:solidFill>
                  <a:schemeClr val="bg1"/>
                </a:solidFill>
                <a:effectLst>
                  <a:outerShdw blurRad="38100" dist="38100" dir="2700000" algn="tl">
                    <a:srgbClr val="000000">
                      <a:alpha val="43137"/>
                    </a:srgbClr>
                  </a:outerShdw>
                </a:effectLst>
                <a:ea typeface="微软雅黑"/>
                <a:sym typeface="微软雅黑" panose="020B0503020204020204" pitchFamily="34" charset="-122"/>
              </a:rPr>
              <a:t>Done</a:t>
            </a:r>
          </a:p>
        </p:txBody>
      </p:sp>
      <p:sp>
        <p:nvSpPr>
          <p:cNvPr id="99" name="矩形 98"/>
          <p:cNvSpPr/>
          <p:nvPr/>
        </p:nvSpPr>
        <p:spPr>
          <a:xfrm>
            <a:off x="5760977" y="2090823"/>
            <a:ext cx="2302874" cy="295272"/>
          </a:xfrm>
          <a:prstGeom prst="rect">
            <a:avLst/>
          </a:prstGeom>
        </p:spPr>
        <p:txBody>
          <a:bodyPr wrap="none" lIns="79057" tIns="39528" rIns="79057" bIns="39528">
            <a:spAutoFit/>
          </a:bodyPr>
          <a:lstStyle/>
          <a:p>
            <a:pPr defTabSz="790591">
              <a:defRPr/>
            </a:pPr>
            <a:r>
              <a:rPr lang="en-US" altLang="zh-CN" sz="1400" kern="0" dirty="0">
                <a:solidFill>
                  <a:schemeClr val="bg1"/>
                </a:solidFill>
                <a:effectLst>
                  <a:outerShdw blurRad="38100" dist="38100" dir="2700000" algn="tl">
                    <a:srgbClr val="000000">
                      <a:alpha val="43137"/>
                    </a:srgbClr>
                  </a:outerShdw>
                </a:effectLst>
                <a:ea typeface="微软雅黑"/>
                <a:sym typeface="微软雅黑" panose="020B0503020204020204" pitchFamily="34" charset="-122"/>
              </a:rPr>
              <a:t>STOP GPRS M2M Service</a:t>
            </a:r>
            <a:endParaRPr lang="zh-CN" altLang="en-US" sz="1400" kern="0" dirty="0">
              <a:solidFill>
                <a:schemeClr val="bg1"/>
              </a:solidFill>
              <a:effectLst>
                <a:outerShdw blurRad="38100" dist="38100" dir="2700000" algn="tl">
                  <a:srgbClr val="000000">
                    <a:alpha val="43137"/>
                  </a:srgbClr>
                </a:outerShdw>
              </a:effectLst>
              <a:ea typeface="微软雅黑"/>
              <a:sym typeface="微软雅黑" panose="020B0503020204020204" pitchFamily="34" charset="-122"/>
            </a:endParaRPr>
          </a:p>
        </p:txBody>
      </p:sp>
      <p:sp>
        <p:nvSpPr>
          <p:cNvPr id="100" name="椭圆 99"/>
          <p:cNvSpPr/>
          <p:nvPr/>
        </p:nvSpPr>
        <p:spPr>
          <a:xfrm>
            <a:off x="4975197" y="2670195"/>
            <a:ext cx="622714" cy="622714"/>
          </a:xfrm>
          <a:prstGeom prst="ellipse">
            <a:avLst/>
          </a:prstGeom>
          <a:solidFill>
            <a:srgbClr val="00B0F0"/>
          </a:solidFill>
          <a:ln w="19050" cap="rnd" cmpd="sng" algn="ctr">
            <a:noFill/>
            <a:prstDash val="solid"/>
          </a:ln>
          <a:effectLst/>
        </p:spPr>
        <p:txBody>
          <a:bodyPr lIns="79057" tIns="39528" rIns="79057" bIns="39528" rtlCol="0" anchor="ctr"/>
          <a:lstStyle/>
          <a:p>
            <a:pPr algn="ctr" defTabSz="790591">
              <a:defRPr/>
            </a:pPr>
            <a:endParaRPr lang="en-US" altLang="zh-CN" sz="1200" b="1" kern="0" dirty="0">
              <a:solidFill>
                <a:sysClr val="window" lastClr="FFFFFF"/>
              </a:solidFill>
              <a:effectLst>
                <a:outerShdw blurRad="38100" dist="38100" dir="2700000" algn="tl">
                  <a:srgbClr val="000000">
                    <a:alpha val="43137"/>
                  </a:srgbClr>
                </a:outerShdw>
              </a:effectLst>
              <a:ea typeface="微软雅黑"/>
              <a:sym typeface="微软雅黑" panose="020B0503020204020204" pitchFamily="34" charset="-122"/>
            </a:endParaRPr>
          </a:p>
        </p:txBody>
      </p:sp>
      <p:sp>
        <p:nvSpPr>
          <p:cNvPr id="101" name="矩形 100"/>
          <p:cNvSpPr/>
          <p:nvPr/>
        </p:nvSpPr>
        <p:spPr>
          <a:xfrm>
            <a:off x="4817756" y="2737317"/>
            <a:ext cx="937630" cy="449160"/>
          </a:xfrm>
          <a:prstGeom prst="rect">
            <a:avLst/>
          </a:prstGeom>
        </p:spPr>
        <p:txBody>
          <a:bodyPr wrap="square" lIns="79057" tIns="39528" rIns="79057" bIns="39528">
            <a:spAutoFit/>
          </a:bodyPr>
          <a:lstStyle/>
          <a:p>
            <a:pPr algn="ctr" defTabSz="790591">
              <a:defRPr/>
            </a:pPr>
            <a:r>
              <a:rPr lang="en-US" altLang="zh-CN" sz="1200" b="1" kern="0" dirty="0">
                <a:solidFill>
                  <a:schemeClr val="bg1"/>
                </a:solidFill>
                <a:effectLst>
                  <a:outerShdw blurRad="38100" dist="38100" dir="2700000" algn="tl">
                    <a:srgbClr val="000000">
                      <a:alpha val="43137"/>
                    </a:srgbClr>
                  </a:outerShdw>
                </a:effectLst>
                <a:ea typeface="微软雅黑"/>
                <a:sym typeface="微软雅黑" panose="020B0503020204020204" pitchFamily="34" charset="-122"/>
              </a:rPr>
              <a:t>Plan </a:t>
            </a:r>
            <a:r>
              <a:rPr lang="en-US" altLang="zh-CN" sz="1200" b="1" kern="0" dirty="0" err="1">
                <a:solidFill>
                  <a:schemeClr val="bg1"/>
                </a:solidFill>
                <a:effectLst>
                  <a:outerShdw blurRad="38100" dist="38100" dir="2700000" algn="tl">
                    <a:srgbClr val="000000">
                      <a:alpha val="43137"/>
                    </a:srgbClr>
                  </a:outerShdw>
                </a:effectLst>
                <a:ea typeface="微软雅黑"/>
                <a:sym typeface="微软雅黑" panose="020B0503020204020204" pitchFamily="34" charset="-122"/>
              </a:rPr>
              <a:t>Refarming</a:t>
            </a:r>
            <a:r>
              <a:rPr lang="en-US" altLang="zh-CN" sz="1200" b="1" kern="0" dirty="0">
                <a:solidFill>
                  <a:schemeClr val="bg1"/>
                </a:solidFill>
                <a:effectLst>
                  <a:outerShdw blurRad="38100" dist="38100" dir="2700000" algn="tl">
                    <a:srgbClr val="000000">
                      <a:alpha val="43137"/>
                    </a:srgbClr>
                  </a:outerShdw>
                </a:effectLst>
                <a:ea typeface="微软雅黑"/>
                <a:sym typeface="微软雅黑" panose="020B0503020204020204" pitchFamily="34" charset="-122"/>
              </a:rPr>
              <a:t> </a:t>
            </a:r>
          </a:p>
        </p:txBody>
      </p:sp>
      <p:sp>
        <p:nvSpPr>
          <p:cNvPr id="102" name="椭圆 101"/>
          <p:cNvSpPr/>
          <p:nvPr/>
        </p:nvSpPr>
        <p:spPr>
          <a:xfrm>
            <a:off x="7948599" y="2701586"/>
            <a:ext cx="622714" cy="622714"/>
          </a:xfrm>
          <a:prstGeom prst="ellipse">
            <a:avLst/>
          </a:prstGeom>
          <a:solidFill>
            <a:srgbClr val="00B0F0"/>
          </a:solidFill>
          <a:ln w="19050" cap="rnd" cmpd="sng" algn="ctr">
            <a:noFill/>
            <a:prstDash val="solid"/>
          </a:ln>
          <a:effectLst/>
        </p:spPr>
        <p:txBody>
          <a:bodyPr lIns="79057" tIns="39528" rIns="79057" bIns="39528" rtlCol="0" anchor="ctr"/>
          <a:lstStyle/>
          <a:p>
            <a:pPr algn="ctr" defTabSz="790591">
              <a:defRPr/>
            </a:pPr>
            <a:endParaRPr lang="en-US" altLang="zh-CN" sz="1200" b="1" kern="0" dirty="0">
              <a:solidFill>
                <a:sysClr val="window" lastClr="FFFFFF"/>
              </a:solidFill>
              <a:effectLst>
                <a:outerShdw blurRad="38100" dist="38100" dir="2700000" algn="tl">
                  <a:srgbClr val="000000">
                    <a:alpha val="43137"/>
                  </a:srgbClr>
                </a:outerShdw>
              </a:effectLst>
              <a:ea typeface="微软雅黑"/>
              <a:sym typeface="微软雅黑" panose="020B0503020204020204" pitchFamily="34" charset="-122"/>
            </a:endParaRPr>
          </a:p>
        </p:txBody>
      </p:sp>
      <p:sp>
        <p:nvSpPr>
          <p:cNvPr id="103" name="矩形 102"/>
          <p:cNvSpPr/>
          <p:nvPr/>
        </p:nvSpPr>
        <p:spPr>
          <a:xfrm>
            <a:off x="7808510" y="2793806"/>
            <a:ext cx="987856" cy="449160"/>
          </a:xfrm>
          <a:prstGeom prst="rect">
            <a:avLst/>
          </a:prstGeom>
        </p:spPr>
        <p:txBody>
          <a:bodyPr wrap="square" lIns="79057" tIns="39528" rIns="79057" bIns="39528">
            <a:spAutoFit/>
          </a:bodyPr>
          <a:lstStyle/>
          <a:p>
            <a:pPr algn="ctr" defTabSz="790591">
              <a:defRPr/>
            </a:pPr>
            <a:r>
              <a:rPr lang="en-US" altLang="zh-CN" sz="1200" b="1" kern="0" dirty="0" err="1">
                <a:solidFill>
                  <a:schemeClr val="bg1"/>
                </a:solidFill>
                <a:effectLst>
                  <a:outerShdw blurRad="38100" dist="38100" dir="2700000" algn="tl">
                    <a:srgbClr val="000000">
                      <a:alpha val="43137"/>
                    </a:srgbClr>
                  </a:outerShdw>
                </a:effectLst>
                <a:ea typeface="微软雅黑"/>
                <a:sym typeface="微软雅黑" panose="020B0503020204020204" pitchFamily="34" charset="-122"/>
              </a:rPr>
              <a:t>Refarming</a:t>
            </a:r>
            <a:endParaRPr lang="en-US" altLang="zh-CN" sz="1200" b="1" kern="0" dirty="0">
              <a:solidFill>
                <a:schemeClr val="bg1"/>
              </a:solidFill>
              <a:effectLst>
                <a:outerShdw blurRad="38100" dist="38100" dir="2700000" algn="tl">
                  <a:srgbClr val="000000">
                    <a:alpha val="43137"/>
                  </a:srgbClr>
                </a:outerShdw>
              </a:effectLst>
              <a:ea typeface="微软雅黑"/>
              <a:sym typeface="微软雅黑" panose="020B0503020204020204" pitchFamily="34" charset="-122"/>
            </a:endParaRPr>
          </a:p>
          <a:p>
            <a:pPr algn="ctr" defTabSz="790591">
              <a:defRPr/>
            </a:pPr>
            <a:r>
              <a:rPr lang="en-US" altLang="zh-CN" sz="1200" b="1" kern="0" dirty="0">
                <a:solidFill>
                  <a:schemeClr val="bg1"/>
                </a:solidFill>
                <a:effectLst>
                  <a:outerShdw blurRad="38100" dist="38100" dir="2700000" algn="tl">
                    <a:srgbClr val="000000">
                      <a:alpha val="43137"/>
                    </a:srgbClr>
                  </a:outerShdw>
                </a:effectLst>
                <a:ea typeface="微软雅黑"/>
                <a:sym typeface="微软雅黑" panose="020B0503020204020204" pitchFamily="34" charset="-122"/>
              </a:rPr>
              <a:t>Done</a:t>
            </a:r>
          </a:p>
        </p:txBody>
      </p:sp>
      <p:sp>
        <p:nvSpPr>
          <p:cNvPr id="104" name="矩形 103"/>
          <p:cNvSpPr/>
          <p:nvPr/>
        </p:nvSpPr>
        <p:spPr>
          <a:xfrm>
            <a:off x="5704486" y="2862839"/>
            <a:ext cx="2209899" cy="295272"/>
          </a:xfrm>
          <a:prstGeom prst="rect">
            <a:avLst/>
          </a:prstGeom>
        </p:spPr>
        <p:txBody>
          <a:bodyPr wrap="none" lIns="79057" tIns="39528" rIns="79057" bIns="39528">
            <a:spAutoFit/>
          </a:bodyPr>
          <a:lstStyle/>
          <a:p>
            <a:pPr defTabSz="790591">
              <a:defRPr/>
            </a:pPr>
            <a:r>
              <a:rPr lang="en-US" altLang="zh-CN" sz="1400" kern="0" dirty="0">
                <a:solidFill>
                  <a:schemeClr val="bg1"/>
                </a:solidFill>
                <a:effectLst>
                  <a:outerShdw blurRad="38100" dist="38100" dir="2700000" algn="tl">
                    <a:srgbClr val="000000">
                      <a:alpha val="43137"/>
                    </a:srgbClr>
                  </a:outerShdw>
                </a:effectLst>
                <a:ea typeface="微软雅黑"/>
                <a:sym typeface="微软雅黑" panose="020B0503020204020204" pitchFamily="34" charset="-122"/>
              </a:rPr>
              <a:t>Replace 3G M2M with 4G</a:t>
            </a:r>
            <a:endParaRPr lang="zh-CN" altLang="en-US" sz="1400" kern="0" dirty="0">
              <a:solidFill>
                <a:schemeClr val="bg1"/>
              </a:solidFill>
              <a:effectLst>
                <a:outerShdw blurRad="38100" dist="38100" dir="2700000" algn="tl">
                  <a:srgbClr val="000000">
                    <a:alpha val="43137"/>
                  </a:srgbClr>
                </a:outerShdw>
              </a:effectLst>
              <a:ea typeface="微软雅黑"/>
              <a:sym typeface="微软雅黑" panose="020B0503020204020204" pitchFamily="34" charset="-122"/>
            </a:endParaRPr>
          </a:p>
        </p:txBody>
      </p:sp>
      <p:sp>
        <p:nvSpPr>
          <p:cNvPr id="105" name="矩形 104"/>
          <p:cNvSpPr/>
          <p:nvPr/>
        </p:nvSpPr>
        <p:spPr>
          <a:xfrm>
            <a:off x="2207832" y="5431508"/>
            <a:ext cx="1712165" cy="818492"/>
          </a:xfrm>
          <a:prstGeom prst="rect">
            <a:avLst/>
          </a:prstGeom>
        </p:spPr>
        <p:txBody>
          <a:bodyPr wrap="square" lIns="79057" tIns="39528" rIns="79057" bIns="39528">
            <a:spAutoFit/>
          </a:bodyPr>
          <a:lstStyle/>
          <a:p>
            <a:pPr defTabSz="790591">
              <a:defRPr/>
            </a:pPr>
            <a:r>
              <a:rPr lang="en-US" altLang="zh-CN" sz="1600" kern="0" dirty="0">
                <a:solidFill>
                  <a:srgbClr val="00B0F0"/>
                </a:solidFill>
                <a:effectLst>
                  <a:outerShdw blurRad="38100" dist="38100" dir="2700000" algn="tl">
                    <a:srgbClr val="000000">
                      <a:alpha val="43137"/>
                    </a:srgbClr>
                  </a:outerShdw>
                </a:effectLst>
                <a:ea typeface="微软雅黑"/>
                <a:sym typeface="微软雅黑" panose="020B0503020204020204" pitchFamily="34" charset="-122"/>
              </a:rPr>
              <a:t>Future Oriented Cellular IoT Technology </a:t>
            </a:r>
            <a:endParaRPr lang="zh-CN" altLang="en-US" sz="1600" kern="0" dirty="0">
              <a:solidFill>
                <a:srgbClr val="00B0F0"/>
              </a:solidFill>
              <a:effectLst>
                <a:outerShdw blurRad="38100" dist="38100" dir="2700000" algn="tl">
                  <a:srgbClr val="000000">
                    <a:alpha val="43137"/>
                  </a:srgbClr>
                </a:outerShdw>
              </a:effectLst>
              <a:ea typeface="微软雅黑"/>
              <a:sym typeface="微软雅黑" panose="020B0503020204020204" pitchFamily="34" charset="-122"/>
            </a:endParaRPr>
          </a:p>
        </p:txBody>
      </p:sp>
      <p:sp>
        <p:nvSpPr>
          <p:cNvPr id="106" name="Freeform 108"/>
          <p:cNvSpPr/>
          <p:nvPr/>
        </p:nvSpPr>
        <p:spPr>
          <a:xfrm rot="16200000" flipV="1">
            <a:off x="2848834" y="5584750"/>
            <a:ext cx="1929698" cy="388861"/>
          </a:xfrm>
          <a:custGeom>
            <a:avLst/>
            <a:gdLst>
              <a:gd name="connsiteX0" fmla="*/ 0 w 10429875"/>
              <a:gd name="connsiteY0" fmla="*/ 714377 h 714377"/>
              <a:gd name="connsiteX1" fmla="*/ 5057775 w 10429875"/>
              <a:gd name="connsiteY1" fmla="*/ 2 h 714377"/>
              <a:gd name="connsiteX2" fmla="*/ 10429875 w 10429875"/>
              <a:gd name="connsiteY2" fmla="*/ 704852 h 714377"/>
            </a:gdLst>
            <a:ahLst/>
            <a:cxnLst>
              <a:cxn ang="0">
                <a:pos x="connsiteX0" y="connsiteY0"/>
              </a:cxn>
              <a:cxn ang="0">
                <a:pos x="connsiteX1" y="connsiteY1"/>
              </a:cxn>
              <a:cxn ang="0">
                <a:pos x="connsiteX2" y="connsiteY2"/>
              </a:cxn>
            </a:cxnLst>
            <a:rect l="l" t="t" r="r" b="b"/>
            <a:pathLst>
              <a:path w="10429875" h="714377">
                <a:moveTo>
                  <a:pt x="0" y="714377"/>
                </a:moveTo>
                <a:cubicBezTo>
                  <a:pt x="1659731" y="357983"/>
                  <a:pt x="3319463" y="1589"/>
                  <a:pt x="5057775" y="2"/>
                </a:cubicBezTo>
                <a:cubicBezTo>
                  <a:pt x="6796087" y="-1585"/>
                  <a:pt x="10429875" y="704852"/>
                  <a:pt x="10429875" y="704852"/>
                </a:cubicBezTo>
              </a:path>
            </a:pathLst>
          </a:custGeom>
          <a:noFill/>
          <a:ln w="28575" cap="rnd" cmpd="sng" algn="ctr">
            <a:solidFill>
              <a:srgbClr val="00B0F0">
                <a:alpha val="27000"/>
              </a:srgbClr>
            </a:solidFill>
            <a:prstDash val="solid"/>
          </a:ln>
          <a:effectLst/>
        </p:spPr>
        <p:txBody>
          <a:bodyPr lIns="79057" tIns="39528" rIns="79057" bIns="39528" rtlCol="0" anchor="ctr"/>
          <a:lstStyle/>
          <a:p>
            <a:pPr algn="ctr" defTabSz="790591">
              <a:defRPr/>
            </a:pPr>
            <a:endParaRPr lang="en-US" sz="1600" kern="0" dirty="0">
              <a:solidFill>
                <a:sysClr val="window" lastClr="FFFFFF"/>
              </a:solidFill>
            </a:endParaRPr>
          </a:p>
        </p:txBody>
      </p:sp>
    </p:spTree>
    <p:extLst>
      <p:ext uri="{BB962C8B-B14F-4D97-AF65-F5344CB8AC3E}">
        <p14:creationId xmlns="" xmlns:p14="http://schemas.microsoft.com/office/powerpoint/2010/main" val="22604410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4"/>
          <p:cNvSpPr>
            <a:spLocks/>
          </p:cNvSpPr>
          <p:nvPr/>
        </p:nvSpPr>
        <p:spPr bwMode="auto">
          <a:xfrm>
            <a:off x="1014481" y="6170542"/>
            <a:ext cx="636087" cy="179694"/>
          </a:xfrm>
          <a:prstGeom prst="rect">
            <a:avLst/>
          </a:prstGeom>
          <a:noFill/>
          <a:ln w="12700" cap="rnd">
            <a:noFill/>
            <a:round/>
            <a:headEnd/>
            <a:tailEnd/>
          </a:ln>
        </p:spPr>
        <p:txBody>
          <a:bodyPr lIns="0" tIns="0" rIns="0" bIns="0"/>
          <a:lstStyle/>
          <a:p>
            <a:pPr defTabSz="1179386"/>
            <a:r>
              <a:rPr lang="en-US" altLang="zh-CN" sz="1300" b="1" dirty="0" smtClean="0">
                <a:solidFill>
                  <a:srgbClr val="FFFFFF"/>
                </a:solidFill>
                <a:latin typeface="微软雅黑" pitchFamily="34" charset="-122"/>
                <a:cs typeface="Arial" charset="0"/>
                <a:sym typeface="Arial" charset="0"/>
              </a:rPr>
              <a:t>200kHz</a:t>
            </a:r>
            <a:endParaRPr lang="en-US" altLang="zh-CN" sz="1300" b="1" dirty="0">
              <a:solidFill>
                <a:srgbClr val="FFFFFF"/>
              </a:solidFill>
              <a:latin typeface="微软雅黑" pitchFamily="34" charset="-122"/>
              <a:cs typeface="Arial" charset="0"/>
              <a:sym typeface="Arial" charset="0"/>
            </a:endParaRPr>
          </a:p>
        </p:txBody>
      </p:sp>
      <p:sp>
        <p:nvSpPr>
          <p:cNvPr id="62" name="Rectangle 76"/>
          <p:cNvSpPr>
            <a:spLocks/>
          </p:cNvSpPr>
          <p:nvPr/>
        </p:nvSpPr>
        <p:spPr bwMode="auto">
          <a:xfrm>
            <a:off x="1323095" y="6521400"/>
            <a:ext cx="46261" cy="396167"/>
          </a:xfrm>
          <a:prstGeom prst="rect">
            <a:avLst/>
          </a:prstGeom>
          <a:solidFill>
            <a:srgbClr val="FE7038"/>
          </a:solidFill>
          <a:ln w="25400">
            <a:noFill/>
            <a:round/>
            <a:headEnd/>
            <a:tailEnd/>
          </a:ln>
        </p:spPr>
        <p:txBody>
          <a:bodyPr lIns="0" tIns="0" rIns="0" bIns="0"/>
          <a:lstStyle/>
          <a:p>
            <a:pPr defTabSz="1179386"/>
            <a:endParaRPr lang="zh-CN" altLang="en-US" sz="1300" b="1" dirty="0">
              <a:solidFill>
                <a:prstClr val="black"/>
              </a:solidFill>
              <a:latin typeface="微软雅黑" pitchFamily="34" charset="-122"/>
            </a:endParaRPr>
          </a:p>
        </p:txBody>
      </p:sp>
      <p:cxnSp>
        <p:nvCxnSpPr>
          <p:cNvPr id="63" name="直接箭头连接符 369"/>
          <p:cNvCxnSpPr/>
          <p:nvPr/>
        </p:nvCxnSpPr>
        <p:spPr>
          <a:xfrm flipH="1" flipV="1">
            <a:off x="1371167" y="6459739"/>
            <a:ext cx="0" cy="172724"/>
          </a:xfrm>
          <a:prstGeom prst="straightConnector1">
            <a:avLst/>
          </a:prstGeom>
          <a:ln>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7" name="Rectangle 4"/>
          <p:cNvSpPr>
            <a:spLocks/>
          </p:cNvSpPr>
          <p:nvPr/>
        </p:nvSpPr>
        <p:spPr bwMode="auto">
          <a:xfrm>
            <a:off x="3868470" y="6170542"/>
            <a:ext cx="636087" cy="179694"/>
          </a:xfrm>
          <a:prstGeom prst="rect">
            <a:avLst/>
          </a:prstGeom>
          <a:noFill/>
          <a:ln w="12700" cap="rnd">
            <a:noFill/>
            <a:round/>
            <a:headEnd/>
            <a:tailEnd/>
          </a:ln>
        </p:spPr>
        <p:txBody>
          <a:bodyPr lIns="0" tIns="0" rIns="0" bIns="0"/>
          <a:lstStyle/>
          <a:p>
            <a:pPr defTabSz="1179386"/>
            <a:r>
              <a:rPr lang="en-US" altLang="zh-CN" sz="1300" b="1" dirty="0" smtClean="0">
                <a:solidFill>
                  <a:srgbClr val="FFFFFF"/>
                </a:solidFill>
                <a:latin typeface="微软雅黑" pitchFamily="34" charset="-122"/>
                <a:cs typeface="Arial" charset="0"/>
                <a:sym typeface="Arial" charset="0"/>
              </a:rPr>
              <a:t>200kHz</a:t>
            </a:r>
            <a:endParaRPr lang="en-US" altLang="zh-CN" sz="1300" b="1" dirty="0">
              <a:solidFill>
                <a:srgbClr val="FFFFFF"/>
              </a:solidFill>
              <a:latin typeface="微软雅黑" pitchFamily="34" charset="-122"/>
              <a:cs typeface="Arial" charset="0"/>
              <a:sym typeface="Arial" charset="0"/>
            </a:endParaRPr>
          </a:p>
        </p:txBody>
      </p:sp>
      <p:sp>
        <p:nvSpPr>
          <p:cNvPr id="81" name="AutoShape 6"/>
          <p:cNvSpPr>
            <a:spLocks/>
          </p:cNvSpPr>
          <p:nvPr/>
        </p:nvSpPr>
        <p:spPr bwMode="auto">
          <a:xfrm>
            <a:off x="3681489" y="6485928"/>
            <a:ext cx="1375513" cy="447536"/>
          </a:xfrm>
          <a:custGeom>
            <a:avLst/>
            <a:gdLst>
              <a:gd name="T0" fmla="*/ 0 w 21600"/>
              <a:gd name="T1" fmla="*/ 884 h 21600"/>
              <a:gd name="T2" fmla="*/ 193 w 21600"/>
              <a:gd name="T3" fmla="*/ 0 h 21600"/>
              <a:gd name="T4" fmla="*/ 3384 w 21600"/>
              <a:gd name="T5" fmla="*/ 0 h 21600"/>
              <a:gd name="T6" fmla="*/ 3577 w 21600"/>
              <a:gd name="T7" fmla="*/ 884 h 21600"/>
              <a:gd name="T8" fmla="*/ 0 w 21600"/>
              <a:gd name="T9" fmla="*/ 884 h 21600"/>
              <a:gd name="T10" fmla="*/ 0 w 21600"/>
              <a:gd name="T11" fmla="*/ 884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600"/>
                </a:moveTo>
                <a:lnTo>
                  <a:pt x="1166" y="0"/>
                </a:lnTo>
                <a:lnTo>
                  <a:pt x="20434" y="0"/>
                </a:lnTo>
                <a:lnTo>
                  <a:pt x="21600" y="21600"/>
                </a:lnTo>
                <a:lnTo>
                  <a:pt x="0" y="21600"/>
                </a:lnTo>
                <a:close/>
                <a:moveTo>
                  <a:pt x="0" y="21600"/>
                </a:moveTo>
              </a:path>
            </a:pathLst>
          </a:custGeom>
          <a:noFill/>
          <a:ln w="3175">
            <a:gradFill flip="none" rotWithShape="1">
              <a:gsLst>
                <a:gs pos="0">
                  <a:srgbClr val="00BAFB">
                    <a:alpha val="0"/>
                  </a:srgbClr>
                </a:gs>
                <a:gs pos="50000">
                  <a:schemeClr val="accent1">
                    <a:tint val="44500"/>
                    <a:satMod val="160000"/>
                  </a:schemeClr>
                </a:gs>
              </a:gsLst>
              <a:lin ang="16200000" scaled="0"/>
              <a:tileRect/>
            </a:gradFill>
            <a:miter lim="800000"/>
            <a:headEnd/>
            <a:tailEnd/>
          </a:ln>
          <a:effectLst/>
        </p:spPr>
        <p:txBody>
          <a:bodyPr lIns="0" tIns="0" rIns="0" bIns="0"/>
          <a:lstStyle/>
          <a:p>
            <a:pPr defTabSz="936144">
              <a:lnSpc>
                <a:spcPts val="3918"/>
              </a:lnSpc>
            </a:pPr>
            <a:endParaRPr lang="zh-CN" altLang="en-US" sz="11100" kern="0" dirty="0">
              <a:solidFill>
                <a:sysClr val="windowText" lastClr="000000"/>
              </a:solidFill>
            </a:endParaRPr>
          </a:p>
        </p:txBody>
      </p:sp>
      <p:cxnSp>
        <p:nvCxnSpPr>
          <p:cNvPr id="69" name="直接箭头连接符 236"/>
          <p:cNvCxnSpPr/>
          <p:nvPr/>
        </p:nvCxnSpPr>
        <p:spPr>
          <a:xfrm flipH="1" flipV="1">
            <a:off x="4249093" y="6360606"/>
            <a:ext cx="0" cy="195780"/>
          </a:xfrm>
          <a:prstGeom prst="straightConnector1">
            <a:avLst/>
          </a:prstGeom>
          <a:ln>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2" name="Rectangle 76"/>
          <p:cNvSpPr>
            <a:spLocks/>
          </p:cNvSpPr>
          <p:nvPr/>
        </p:nvSpPr>
        <p:spPr bwMode="auto">
          <a:xfrm>
            <a:off x="4222645" y="6545454"/>
            <a:ext cx="46261" cy="396167"/>
          </a:xfrm>
          <a:prstGeom prst="rect">
            <a:avLst/>
          </a:prstGeom>
          <a:solidFill>
            <a:srgbClr val="FE7038"/>
          </a:solidFill>
          <a:ln w="25400">
            <a:noFill/>
            <a:round/>
            <a:headEnd/>
            <a:tailEnd/>
          </a:ln>
        </p:spPr>
        <p:txBody>
          <a:bodyPr lIns="0" tIns="0" rIns="0" bIns="0"/>
          <a:lstStyle/>
          <a:p>
            <a:pPr defTabSz="1179386"/>
            <a:endParaRPr lang="zh-CN" altLang="en-US" sz="1300" b="1" dirty="0">
              <a:solidFill>
                <a:prstClr val="black"/>
              </a:solidFill>
              <a:latin typeface="微软雅黑" pitchFamily="34" charset="-122"/>
            </a:endParaRPr>
          </a:p>
        </p:txBody>
      </p:sp>
      <p:sp>
        <p:nvSpPr>
          <p:cNvPr id="229" name="Rectangle 4"/>
          <p:cNvSpPr>
            <a:spLocks/>
          </p:cNvSpPr>
          <p:nvPr/>
        </p:nvSpPr>
        <p:spPr bwMode="auto">
          <a:xfrm>
            <a:off x="2001911" y="6170542"/>
            <a:ext cx="636087" cy="179694"/>
          </a:xfrm>
          <a:prstGeom prst="rect">
            <a:avLst/>
          </a:prstGeom>
          <a:noFill/>
          <a:ln w="12700" cap="rnd">
            <a:noFill/>
            <a:round/>
            <a:headEnd/>
            <a:tailEnd/>
          </a:ln>
        </p:spPr>
        <p:txBody>
          <a:bodyPr lIns="0" tIns="0" rIns="0" bIns="0"/>
          <a:lstStyle/>
          <a:p>
            <a:pPr defTabSz="1179386"/>
            <a:r>
              <a:rPr lang="en-US" altLang="zh-CN" sz="1300" b="1" dirty="0" smtClean="0">
                <a:solidFill>
                  <a:srgbClr val="FFFFFF"/>
                </a:solidFill>
                <a:latin typeface="微软雅黑" pitchFamily="34" charset="-122"/>
                <a:cs typeface="Arial" charset="0"/>
                <a:sym typeface="Arial" charset="0"/>
              </a:rPr>
              <a:t>200kHz</a:t>
            </a:r>
            <a:endParaRPr lang="en-US" altLang="zh-CN" sz="1300" b="1" dirty="0">
              <a:solidFill>
                <a:srgbClr val="FFFFFF"/>
              </a:solidFill>
              <a:latin typeface="微软雅黑" pitchFamily="34" charset="-122"/>
              <a:cs typeface="Arial" charset="0"/>
              <a:sym typeface="Arial" charset="0"/>
            </a:endParaRPr>
          </a:p>
        </p:txBody>
      </p:sp>
      <p:sp>
        <p:nvSpPr>
          <p:cNvPr id="230" name="AutoShape 6"/>
          <p:cNvSpPr>
            <a:spLocks/>
          </p:cNvSpPr>
          <p:nvPr/>
        </p:nvSpPr>
        <p:spPr bwMode="auto">
          <a:xfrm>
            <a:off x="1866659" y="6513128"/>
            <a:ext cx="1363508" cy="447536"/>
          </a:xfrm>
          <a:custGeom>
            <a:avLst/>
            <a:gdLst>
              <a:gd name="T0" fmla="*/ 0 w 21600"/>
              <a:gd name="T1" fmla="*/ 884 h 21600"/>
              <a:gd name="T2" fmla="*/ 193 w 21600"/>
              <a:gd name="T3" fmla="*/ 0 h 21600"/>
              <a:gd name="T4" fmla="*/ 3384 w 21600"/>
              <a:gd name="T5" fmla="*/ 0 h 21600"/>
              <a:gd name="T6" fmla="*/ 3577 w 21600"/>
              <a:gd name="T7" fmla="*/ 884 h 21600"/>
              <a:gd name="T8" fmla="*/ 0 w 21600"/>
              <a:gd name="T9" fmla="*/ 884 h 21600"/>
              <a:gd name="T10" fmla="*/ 0 w 21600"/>
              <a:gd name="T11" fmla="*/ 884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600"/>
                </a:moveTo>
                <a:lnTo>
                  <a:pt x="1166" y="0"/>
                </a:lnTo>
                <a:lnTo>
                  <a:pt x="20434" y="0"/>
                </a:lnTo>
                <a:lnTo>
                  <a:pt x="21600" y="21600"/>
                </a:lnTo>
                <a:lnTo>
                  <a:pt x="0" y="21600"/>
                </a:lnTo>
                <a:close/>
                <a:moveTo>
                  <a:pt x="0" y="21600"/>
                </a:moveTo>
              </a:path>
            </a:pathLst>
          </a:custGeom>
          <a:noFill/>
          <a:ln w="3175">
            <a:gradFill flip="none" rotWithShape="1">
              <a:gsLst>
                <a:gs pos="0">
                  <a:srgbClr val="00BAFB">
                    <a:alpha val="0"/>
                  </a:srgbClr>
                </a:gs>
                <a:gs pos="50000">
                  <a:schemeClr val="accent1">
                    <a:tint val="44500"/>
                    <a:satMod val="160000"/>
                  </a:schemeClr>
                </a:gs>
              </a:gsLst>
              <a:lin ang="16200000" scaled="0"/>
              <a:tileRect/>
            </a:gradFill>
            <a:miter lim="800000"/>
            <a:headEnd/>
            <a:tailEnd/>
          </a:ln>
          <a:effectLst/>
        </p:spPr>
        <p:txBody>
          <a:bodyPr lIns="0" tIns="0" rIns="0" bIns="0"/>
          <a:lstStyle/>
          <a:p>
            <a:pPr defTabSz="936144">
              <a:lnSpc>
                <a:spcPts val="3918"/>
              </a:lnSpc>
            </a:pPr>
            <a:endParaRPr lang="zh-CN" altLang="en-US" sz="11100" kern="0" dirty="0">
              <a:solidFill>
                <a:sysClr val="windowText" lastClr="000000"/>
              </a:solidFill>
            </a:endParaRPr>
          </a:p>
        </p:txBody>
      </p:sp>
      <p:cxnSp>
        <p:nvCxnSpPr>
          <p:cNvPr id="265" name="直接箭头连接符 236"/>
          <p:cNvCxnSpPr/>
          <p:nvPr/>
        </p:nvCxnSpPr>
        <p:spPr>
          <a:xfrm flipH="1" flipV="1">
            <a:off x="2011405" y="6371487"/>
            <a:ext cx="0" cy="195780"/>
          </a:xfrm>
          <a:prstGeom prst="straightConnector1">
            <a:avLst/>
          </a:prstGeom>
          <a:ln>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6" name="Rectangle 76"/>
          <p:cNvSpPr>
            <a:spLocks/>
          </p:cNvSpPr>
          <p:nvPr/>
        </p:nvSpPr>
        <p:spPr bwMode="auto">
          <a:xfrm>
            <a:off x="1959088" y="6540011"/>
            <a:ext cx="46261" cy="396167"/>
          </a:xfrm>
          <a:prstGeom prst="rect">
            <a:avLst/>
          </a:prstGeom>
          <a:solidFill>
            <a:srgbClr val="FE7038"/>
          </a:solidFill>
          <a:ln w="25400">
            <a:noFill/>
            <a:round/>
            <a:headEnd/>
            <a:tailEnd/>
          </a:ln>
        </p:spPr>
        <p:txBody>
          <a:bodyPr lIns="0" tIns="0" rIns="0" bIns="0"/>
          <a:lstStyle/>
          <a:p>
            <a:pPr defTabSz="1179386"/>
            <a:endParaRPr lang="zh-CN" altLang="en-US" sz="1300" b="1" dirty="0">
              <a:solidFill>
                <a:prstClr val="black"/>
              </a:solidFill>
              <a:latin typeface="微软雅黑" pitchFamily="34" charset="-122"/>
            </a:endParaRPr>
          </a:p>
        </p:txBody>
      </p:sp>
      <p:cxnSp>
        <p:nvCxnSpPr>
          <p:cNvPr id="99" name="直接连接符 98"/>
          <p:cNvCxnSpPr/>
          <p:nvPr/>
        </p:nvCxnSpPr>
        <p:spPr bwMode="auto">
          <a:xfrm>
            <a:off x="425453" y="3075339"/>
            <a:ext cx="4435390" cy="6232"/>
          </a:xfrm>
          <a:prstGeom prst="line">
            <a:avLst/>
          </a:prstGeom>
          <a:noFill/>
          <a:ln>
            <a:solidFill>
              <a:schemeClr val="bg1"/>
            </a:solidFill>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00" name="梯形 99"/>
          <p:cNvSpPr/>
          <p:nvPr/>
        </p:nvSpPr>
        <p:spPr bwMode="auto">
          <a:xfrm>
            <a:off x="556703" y="2223632"/>
            <a:ext cx="251554" cy="865064"/>
          </a:xfrm>
          <a:prstGeom prst="trapezoid">
            <a:avLst/>
          </a:prstGeom>
          <a:noFill/>
          <a:ln w="3175">
            <a:gradFill flip="none" rotWithShape="1">
              <a:gsLst>
                <a:gs pos="0">
                  <a:srgbClr val="00BAFB">
                    <a:alpha val="0"/>
                  </a:srgbClr>
                </a:gs>
                <a:gs pos="50000">
                  <a:schemeClr val="accent1">
                    <a:tint val="44500"/>
                    <a:satMod val="160000"/>
                  </a:schemeClr>
                </a:gs>
              </a:gsLst>
              <a:lin ang="16200000" scaled="0"/>
              <a:tileRect/>
            </a:gradFill>
            <a:miter lim="800000"/>
            <a:headEnd/>
            <a:tailEnd/>
          </a:ln>
          <a:effectLst/>
          <a:extLst/>
        </p:spPr>
        <p:txBody>
          <a:bodyPr lIns="0" tIns="0" rIns="0" bIns="0"/>
          <a:lstStyle/>
          <a:p>
            <a:pPr defTabSz="936144">
              <a:lnSpc>
                <a:spcPts val="3918"/>
              </a:lnSpc>
            </a:pPr>
            <a:endParaRPr lang="zh-CN" altLang="en-US" sz="11100" kern="0" dirty="0">
              <a:solidFill>
                <a:sysClr val="windowText" lastClr="000000"/>
              </a:solidFill>
            </a:endParaRPr>
          </a:p>
        </p:txBody>
      </p:sp>
      <p:sp>
        <p:nvSpPr>
          <p:cNvPr id="101" name="梯形 100"/>
          <p:cNvSpPr/>
          <p:nvPr/>
        </p:nvSpPr>
        <p:spPr bwMode="auto">
          <a:xfrm>
            <a:off x="868823" y="2223632"/>
            <a:ext cx="377331" cy="865064"/>
          </a:xfrm>
          <a:prstGeom prst="trapezoid">
            <a:avLst/>
          </a:prstGeom>
          <a:noFill/>
          <a:ln w="3175">
            <a:gradFill flip="none" rotWithShape="1">
              <a:gsLst>
                <a:gs pos="0">
                  <a:srgbClr val="00BAFB">
                    <a:alpha val="0"/>
                  </a:srgbClr>
                </a:gs>
                <a:gs pos="50000">
                  <a:schemeClr val="accent1">
                    <a:tint val="44500"/>
                    <a:satMod val="160000"/>
                  </a:schemeClr>
                </a:gs>
              </a:gsLst>
              <a:lin ang="16200000" scaled="0"/>
              <a:tileRect/>
            </a:gradFill>
            <a:miter lim="800000"/>
            <a:headEnd/>
            <a:tailEnd/>
          </a:ln>
          <a:effectLst/>
          <a:extLst/>
        </p:spPr>
        <p:txBody>
          <a:bodyPr lIns="0" tIns="0" rIns="0" bIns="0"/>
          <a:lstStyle/>
          <a:p>
            <a:pPr defTabSz="936144">
              <a:lnSpc>
                <a:spcPts val="3918"/>
              </a:lnSpc>
            </a:pPr>
            <a:endParaRPr lang="zh-CN" altLang="en-US" sz="11100" kern="0" dirty="0">
              <a:solidFill>
                <a:sysClr val="windowText" lastClr="000000"/>
              </a:solidFill>
            </a:endParaRPr>
          </a:p>
        </p:txBody>
      </p:sp>
      <p:sp>
        <p:nvSpPr>
          <p:cNvPr id="102" name="梯形 101"/>
          <p:cNvSpPr/>
          <p:nvPr/>
        </p:nvSpPr>
        <p:spPr bwMode="auto">
          <a:xfrm>
            <a:off x="2602498" y="2184774"/>
            <a:ext cx="893762" cy="891300"/>
          </a:xfrm>
          <a:prstGeom prst="trapezoid">
            <a:avLst/>
          </a:prstGeom>
          <a:noFill/>
          <a:ln w="3175">
            <a:gradFill flip="none" rotWithShape="1">
              <a:gsLst>
                <a:gs pos="0">
                  <a:srgbClr val="00BAFB">
                    <a:alpha val="0"/>
                  </a:srgbClr>
                </a:gs>
                <a:gs pos="50000">
                  <a:schemeClr val="accent1">
                    <a:tint val="44500"/>
                    <a:satMod val="160000"/>
                  </a:schemeClr>
                </a:gs>
              </a:gsLst>
              <a:lin ang="16200000" scaled="0"/>
              <a:tileRect/>
            </a:gradFill>
            <a:miter lim="800000"/>
            <a:headEnd/>
            <a:tailEnd/>
          </a:ln>
          <a:effectLst/>
          <a:extLst/>
        </p:spPr>
        <p:txBody>
          <a:bodyPr lIns="0" tIns="0" rIns="0" bIns="0"/>
          <a:lstStyle/>
          <a:p>
            <a:pPr defTabSz="936144">
              <a:lnSpc>
                <a:spcPts val="3918"/>
              </a:lnSpc>
            </a:pPr>
            <a:endParaRPr lang="zh-CN" altLang="en-US" sz="11100" kern="0" dirty="0">
              <a:solidFill>
                <a:sysClr val="windowText" lastClr="000000"/>
              </a:solidFill>
            </a:endParaRPr>
          </a:p>
        </p:txBody>
      </p:sp>
      <p:sp>
        <p:nvSpPr>
          <p:cNvPr id="103" name="TextBox 102"/>
          <p:cNvSpPr txBox="1"/>
          <p:nvPr/>
        </p:nvSpPr>
        <p:spPr>
          <a:xfrm>
            <a:off x="1745943" y="1717732"/>
            <a:ext cx="1776382" cy="826990"/>
          </a:xfrm>
          <a:prstGeom prst="rect">
            <a:avLst/>
          </a:prstGeom>
          <a:noFill/>
        </p:spPr>
        <p:txBody>
          <a:bodyPr wrap="square" lIns="117949" tIns="58976" rIns="117949" bIns="58976" rtlCol="0">
            <a:spAutoFit/>
          </a:bodyPr>
          <a:lstStyle/>
          <a:p>
            <a:pPr defTabSz="1179386"/>
            <a:r>
              <a:rPr lang="en-US" altLang="zh-CN" sz="2300" b="1" dirty="0" smtClean="0">
                <a:solidFill>
                  <a:prstClr val="white"/>
                </a:solidFill>
                <a:cs typeface="Arial" pitchFamily="34" charset="0"/>
              </a:rPr>
              <a:t>LTE Bandwidth</a:t>
            </a:r>
            <a:endParaRPr lang="zh-CN" altLang="en-US" sz="2300" b="1" dirty="0">
              <a:solidFill>
                <a:prstClr val="white"/>
              </a:solidFill>
              <a:cs typeface="Arial" pitchFamily="34" charset="0"/>
            </a:endParaRPr>
          </a:p>
        </p:txBody>
      </p:sp>
      <p:sp>
        <p:nvSpPr>
          <p:cNvPr id="104" name="梯形 103"/>
          <p:cNvSpPr/>
          <p:nvPr/>
        </p:nvSpPr>
        <p:spPr bwMode="auto">
          <a:xfrm>
            <a:off x="1277329" y="2184774"/>
            <a:ext cx="565996" cy="891300"/>
          </a:xfrm>
          <a:prstGeom prst="trapezoid">
            <a:avLst/>
          </a:prstGeom>
          <a:noFill/>
          <a:ln w="3175">
            <a:gradFill flip="none" rotWithShape="1">
              <a:gsLst>
                <a:gs pos="0">
                  <a:srgbClr val="00BAFB">
                    <a:alpha val="0"/>
                  </a:srgbClr>
                </a:gs>
                <a:gs pos="50000">
                  <a:schemeClr val="accent1">
                    <a:tint val="44500"/>
                    <a:satMod val="160000"/>
                  </a:schemeClr>
                </a:gs>
              </a:gsLst>
              <a:lin ang="16200000" scaled="0"/>
              <a:tileRect/>
            </a:gradFill>
            <a:miter lim="800000"/>
            <a:headEnd/>
            <a:tailEnd/>
          </a:ln>
          <a:effectLst/>
          <a:extLst/>
        </p:spPr>
        <p:txBody>
          <a:bodyPr lIns="0" tIns="0" rIns="0" bIns="0"/>
          <a:lstStyle/>
          <a:p>
            <a:pPr defTabSz="936144">
              <a:lnSpc>
                <a:spcPts val="3918"/>
              </a:lnSpc>
            </a:pPr>
            <a:endParaRPr lang="zh-CN" altLang="en-US" sz="11100" kern="0" dirty="0">
              <a:solidFill>
                <a:sysClr val="windowText" lastClr="000000"/>
              </a:solidFill>
            </a:endParaRPr>
          </a:p>
        </p:txBody>
      </p:sp>
      <p:sp>
        <p:nvSpPr>
          <p:cNvPr id="105" name="梯形 104"/>
          <p:cNvSpPr/>
          <p:nvPr/>
        </p:nvSpPr>
        <p:spPr bwMode="auto">
          <a:xfrm>
            <a:off x="3511347" y="2184774"/>
            <a:ext cx="1239349" cy="891300"/>
          </a:xfrm>
          <a:prstGeom prst="trapezoid">
            <a:avLst/>
          </a:prstGeom>
          <a:noFill/>
          <a:ln w="3175">
            <a:gradFill flip="none" rotWithShape="1">
              <a:gsLst>
                <a:gs pos="0">
                  <a:srgbClr val="00BAFB">
                    <a:alpha val="0"/>
                  </a:srgbClr>
                </a:gs>
                <a:gs pos="50000">
                  <a:schemeClr val="accent1">
                    <a:tint val="44500"/>
                    <a:satMod val="160000"/>
                  </a:schemeClr>
                </a:gs>
              </a:gsLst>
              <a:lin ang="16200000" scaled="0"/>
              <a:tileRect/>
            </a:gradFill>
            <a:miter lim="800000"/>
            <a:headEnd/>
            <a:tailEnd/>
          </a:ln>
          <a:effectLst/>
          <a:extLst/>
        </p:spPr>
        <p:txBody>
          <a:bodyPr lIns="0" tIns="0" rIns="0" bIns="0"/>
          <a:lstStyle/>
          <a:p>
            <a:pPr defTabSz="936144">
              <a:lnSpc>
                <a:spcPts val="3918"/>
              </a:lnSpc>
            </a:pPr>
            <a:endParaRPr lang="zh-CN" altLang="en-US" sz="11100" kern="0" dirty="0">
              <a:solidFill>
                <a:sysClr val="windowText" lastClr="000000"/>
              </a:solidFill>
            </a:endParaRPr>
          </a:p>
        </p:txBody>
      </p:sp>
      <p:sp>
        <p:nvSpPr>
          <p:cNvPr id="106" name="TextBox 107"/>
          <p:cNvSpPr txBox="1"/>
          <p:nvPr/>
        </p:nvSpPr>
        <p:spPr>
          <a:xfrm>
            <a:off x="3778741" y="2516760"/>
            <a:ext cx="743599" cy="519213"/>
          </a:xfrm>
          <a:prstGeom prst="rect">
            <a:avLst/>
          </a:prstGeom>
          <a:noFill/>
        </p:spPr>
        <p:txBody>
          <a:bodyPr wrap="square" lIns="117949" tIns="58976" rIns="117949" bIns="58976" rtlCol="0">
            <a:spAutoFit/>
          </a:bodyPr>
          <a:lstStyle/>
          <a:p>
            <a:pPr defTabSz="1179386"/>
            <a:r>
              <a:rPr lang="en-US" altLang="zh-CN" sz="1300" b="1" dirty="0" smtClean="0">
                <a:solidFill>
                  <a:prstClr val="white"/>
                </a:solidFill>
                <a:cs typeface="Arial" pitchFamily="34" charset="0"/>
              </a:rPr>
              <a:t>20MHz</a:t>
            </a:r>
            <a:endParaRPr lang="zh-CN" altLang="en-US" sz="1300" b="1" dirty="0">
              <a:solidFill>
                <a:prstClr val="white"/>
              </a:solidFill>
              <a:cs typeface="Arial" pitchFamily="34" charset="0"/>
            </a:endParaRPr>
          </a:p>
        </p:txBody>
      </p:sp>
      <p:sp>
        <p:nvSpPr>
          <p:cNvPr id="107" name="TextBox 146"/>
          <p:cNvSpPr txBox="1"/>
          <p:nvPr/>
        </p:nvSpPr>
        <p:spPr>
          <a:xfrm>
            <a:off x="428947" y="2435901"/>
            <a:ext cx="508117" cy="457658"/>
          </a:xfrm>
          <a:prstGeom prst="rect">
            <a:avLst/>
          </a:prstGeom>
          <a:noFill/>
        </p:spPr>
        <p:txBody>
          <a:bodyPr wrap="square" lIns="117949" tIns="58976" rIns="117949" bIns="58976" rtlCol="0">
            <a:spAutoFit/>
          </a:bodyPr>
          <a:lstStyle/>
          <a:p>
            <a:pPr algn="ctr" defTabSz="1179386"/>
            <a:r>
              <a:rPr lang="en-US" altLang="zh-CN" sz="1200" b="1" dirty="0" smtClean="0">
                <a:solidFill>
                  <a:prstClr val="white"/>
                </a:solidFill>
                <a:cs typeface="Arial" pitchFamily="34" charset="0"/>
              </a:rPr>
              <a:t>1.4</a:t>
            </a:r>
          </a:p>
          <a:p>
            <a:pPr algn="ctr" defTabSz="1179386"/>
            <a:r>
              <a:rPr lang="en-US" altLang="zh-CN" sz="1000" b="1" dirty="0" smtClean="0">
                <a:solidFill>
                  <a:prstClr val="white"/>
                </a:solidFill>
                <a:cs typeface="Arial" pitchFamily="34" charset="0"/>
              </a:rPr>
              <a:t>MHz</a:t>
            </a:r>
            <a:endParaRPr lang="zh-CN" altLang="en-US" sz="1000" b="1" dirty="0">
              <a:solidFill>
                <a:prstClr val="white"/>
              </a:solidFill>
              <a:cs typeface="Arial" pitchFamily="34" charset="0"/>
            </a:endParaRPr>
          </a:p>
        </p:txBody>
      </p:sp>
      <p:sp>
        <p:nvSpPr>
          <p:cNvPr id="108" name="TextBox 148"/>
          <p:cNvSpPr txBox="1"/>
          <p:nvPr/>
        </p:nvSpPr>
        <p:spPr>
          <a:xfrm>
            <a:off x="765123" y="2423852"/>
            <a:ext cx="625598" cy="488436"/>
          </a:xfrm>
          <a:prstGeom prst="rect">
            <a:avLst/>
          </a:prstGeom>
          <a:noFill/>
        </p:spPr>
        <p:txBody>
          <a:bodyPr wrap="square" lIns="117949" tIns="58976" rIns="117949" bIns="58976" rtlCol="0">
            <a:spAutoFit/>
          </a:bodyPr>
          <a:lstStyle/>
          <a:p>
            <a:pPr algn="ctr" defTabSz="1179386"/>
            <a:r>
              <a:rPr lang="en-US" altLang="zh-CN" sz="1200" b="1" dirty="0" smtClean="0">
                <a:solidFill>
                  <a:prstClr val="white"/>
                </a:solidFill>
                <a:cs typeface="Arial" pitchFamily="34" charset="0"/>
              </a:rPr>
              <a:t>3</a:t>
            </a:r>
          </a:p>
          <a:p>
            <a:pPr algn="ctr" defTabSz="1179386"/>
            <a:r>
              <a:rPr lang="en-US" altLang="zh-CN" sz="1200" b="1" dirty="0" smtClean="0">
                <a:solidFill>
                  <a:prstClr val="white"/>
                </a:solidFill>
                <a:cs typeface="Arial" pitchFamily="34" charset="0"/>
              </a:rPr>
              <a:t>MHz</a:t>
            </a:r>
            <a:endParaRPr lang="zh-CN" altLang="en-US" sz="1200" b="1" dirty="0">
              <a:solidFill>
                <a:prstClr val="white"/>
              </a:solidFill>
              <a:cs typeface="Arial" pitchFamily="34" charset="0"/>
            </a:endParaRPr>
          </a:p>
        </p:txBody>
      </p:sp>
      <p:sp>
        <p:nvSpPr>
          <p:cNvPr id="109" name="TextBox 150"/>
          <p:cNvSpPr txBox="1"/>
          <p:nvPr/>
        </p:nvSpPr>
        <p:spPr>
          <a:xfrm>
            <a:off x="1136914" y="2423852"/>
            <a:ext cx="867535" cy="488436"/>
          </a:xfrm>
          <a:prstGeom prst="rect">
            <a:avLst/>
          </a:prstGeom>
          <a:noFill/>
        </p:spPr>
        <p:txBody>
          <a:bodyPr wrap="square" lIns="117949" tIns="58976" rIns="117949" bIns="58976" rtlCol="0">
            <a:spAutoFit/>
          </a:bodyPr>
          <a:lstStyle/>
          <a:p>
            <a:pPr algn="ctr" defTabSz="1179386"/>
            <a:r>
              <a:rPr lang="en-US" altLang="zh-CN" sz="1200" b="1" dirty="0" smtClean="0">
                <a:solidFill>
                  <a:prstClr val="white"/>
                </a:solidFill>
                <a:cs typeface="Arial" pitchFamily="34" charset="0"/>
              </a:rPr>
              <a:t>5</a:t>
            </a:r>
          </a:p>
          <a:p>
            <a:pPr algn="ctr" defTabSz="1179386"/>
            <a:r>
              <a:rPr lang="en-US" altLang="zh-CN" sz="1200" b="1" dirty="0" smtClean="0">
                <a:solidFill>
                  <a:prstClr val="white"/>
                </a:solidFill>
                <a:cs typeface="Arial" pitchFamily="34" charset="0"/>
              </a:rPr>
              <a:t>MHz</a:t>
            </a:r>
            <a:endParaRPr lang="zh-CN" altLang="en-US" sz="1200" b="1" dirty="0">
              <a:solidFill>
                <a:prstClr val="white"/>
              </a:solidFill>
              <a:cs typeface="Arial" pitchFamily="34" charset="0"/>
            </a:endParaRPr>
          </a:p>
        </p:txBody>
      </p:sp>
      <p:sp>
        <p:nvSpPr>
          <p:cNvPr id="110" name="梯形 109"/>
          <p:cNvSpPr/>
          <p:nvPr/>
        </p:nvSpPr>
        <p:spPr bwMode="auto">
          <a:xfrm>
            <a:off x="1828177" y="2184774"/>
            <a:ext cx="754663" cy="891300"/>
          </a:xfrm>
          <a:prstGeom prst="trapezoid">
            <a:avLst/>
          </a:prstGeom>
          <a:noFill/>
          <a:ln w="3175">
            <a:gradFill flip="none" rotWithShape="1">
              <a:gsLst>
                <a:gs pos="0">
                  <a:srgbClr val="00BAFB">
                    <a:alpha val="0"/>
                  </a:srgbClr>
                </a:gs>
                <a:gs pos="50000">
                  <a:schemeClr val="accent1">
                    <a:tint val="44500"/>
                    <a:satMod val="160000"/>
                  </a:schemeClr>
                </a:gs>
              </a:gsLst>
              <a:lin ang="16200000" scaled="0"/>
              <a:tileRect/>
            </a:gradFill>
            <a:miter lim="800000"/>
            <a:headEnd/>
            <a:tailEnd/>
          </a:ln>
          <a:effectLst/>
          <a:extLst/>
        </p:spPr>
        <p:txBody>
          <a:bodyPr lIns="0" tIns="0" rIns="0" bIns="0"/>
          <a:lstStyle/>
          <a:p>
            <a:pPr defTabSz="936144">
              <a:lnSpc>
                <a:spcPts val="3918"/>
              </a:lnSpc>
            </a:pPr>
            <a:endParaRPr lang="zh-CN" altLang="en-US" sz="11100" kern="0" dirty="0">
              <a:solidFill>
                <a:sysClr val="windowText" lastClr="000000"/>
              </a:solidFill>
            </a:endParaRPr>
          </a:p>
        </p:txBody>
      </p:sp>
      <p:sp>
        <p:nvSpPr>
          <p:cNvPr id="111" name="TextBox 166"/>
          <p:cNvSpPr txBox="1"/>
          <p:nvPr/>
        </p:nvSpPr>
        <p:spPr>
          <a:xfrm>
            <a:off x="1865175" y="2516760"/>
            <a:ext cx="867535" cy="319159"/>
          </a:xfrm>
          <a:prstGeom prst="rect">
            <a:avLst/>
          </a:prstGeom>
          <a:noFill/>
        </p:spPr>
        <p:txBody>
          <a:bodyPr wrap="square" lIns="117949" tIns="58976" rIns="117949" bIns="58976" rtlCol="0">
            <a:spAutoFit/>
          </a:bodyPr>
          <a:lstStyle/>
          <a:p>
            <a:pPr defTabSz="1179386"/>
            <a:r>
              <a:rPr lang="en-US" altLang="zh-CN" sz="1300" b="1" dirty="0" smtClean="0">
                <a:solidFill>
                  <a:prstClr val="white"/>
                </a:solidFill>
                <a:cs typeface="Arial" pitchFamily="34" charset="0"/>
              </a:rPr>
              <a:t>10MHz</a:t>
            </a:r>
            <a:endParaRPr lang="zh-CN" altLang="en-US" sz="1300" b="1" dirty="0">
              <a:solidFill>
                <a:prstClr val="white"/>
              </a:solidFill>
              <a:cs typeface="Arial" pitchFamily="34" charset="0"/>
            </a:endParaRPr>
          </a:p>
        </p:txBody>
      </p:sp>
      <p:sp>
        <p:nvSpPr>
          <p:cNvPr id="112" name="TextBox 167"/>
          <p:cNvSpPr txBox="1"/>
          <p:nvPr/>
        </p:nvSpPr>
        <p:spPr>
          <a:xfrm>
            <a:off x="2708067" y="2516760"/>
            <a:ext cx="817044" cy="319159"/>
          </a:xfrm>
          <a:prstGeom prst="rect">
            <a:avLst/>
          </a:prstGeom>
          <a:noFill/>
        </p:spPr>
        <p:txBody>
          <a:bodyPr wrap="square" lIns="117949" tIns="58976" rIns="117949" bIns="58976" rtlCol="0">
            <a:spAutoFit/>
          </a:bodyPr>
          <a:lstStyle/>
          <a:p>
            <a:pPr defTabSz="1179386"/>
            <a:r>
              <a:rPr lang="en-US" altLang="zh-CN" sz="1300" b="1" dirty="0" smtClean="0">
                <a:solidFill>
                  <a:prstClr val="white"/>
                </a:solidFill>
                <a:cs typeface="Arial" pitchFamily="34" charset="0"/>
              </a:rPr>
              <a:t>15MHz</a:t>
            </a:r>
            <a:endParaRPr lang="zh-CN" altLang="en-US" sz="1300" b="1" dirty="0">
              <a:solidFill>
                <a:prstClr val="white"/>
              </a:solidFill>
              <a:cs typeface="Arial" pitchFamily="34" charset="0"/>
            </a:endParaRPr>
          </a:p>
        </p:txBody>
      </p:sp>
      <p:sp>
        <p:nvSpPr>
          <p:cNvPr id="276" name="AutoShape 90"/>
          <p:cNvSpPr>
            <a:spLocks/>
          </p:cNvSpPr>
          <p:nvPr/>
        </p:nvSpPr>
        <p:spPr bwMode="auto">
          <a:xfrm>
            <a:off x="425442" y="5520941"/>
            <a:ext cx="1057157" cy="407657"/>
          </a:xfrm>
          <a:prstGeom prst="roundRect">
            <a:avLst>
              <a:gd name="adj" fmla="val 29772"/>
            </a:avLst>
          </a:prstGeom>
          <a:noFill/>
          <a:ln w="3175">
            <a:gradFill flip="none" rotWithShape="1">
              <a:gsLst>
                <a:gs pos="0">
                  <a:srgbClr val="00BAFB">
                    <a:alpha val="0"/>
                  </a:srgbClr>
                </a:gs>
                <a:gs pos="50000">
                  <a:schemeClr val="accent1">
                    <a:tint val="44500"/>
                    <a:satMod val="160000"/>
                  </a:schemeClr>
                </a:gs>
              </a:gsLst>
              <a:lin ang="16200000" scaled="0"/>
              <a:tileRect/>
            </a:gradFill>
            <a:miter lim="800000"/>
            <a:headEnd/>
            <a:tailEnd/>
          </a:ln>
          <a:effectLst/>
        </p:spPr>
        <p:txBody>
          <a:bodyPr lIns="0" tIns="0" rIns="0" bIns="0"/>
          <a:lstStyle/>
          <a:p>
            <a:pPr defTabSz="936144">
              <a:lnSpc>
                <a:spcPts val="3918"/>
              </a:lnSpc>
            </a:pPr>
            <a:endParaRPr lang="zh-CN" altLang="en-US" sz="11100" kern="0" dirty="0">
              <a:solidFill>
                <a:sysClr val="windowText" lastClr="000000"/>
              </a:solidFill>
            </a:endParaRPr>
          </a:p>
        </p:txBody>
      </p:sp>
      <p:sp>
        <p:nvSpPr>
          <p:cNvPr id="277" name="Rectangle 91"/>
          <p:cNvSpPr>
            <a:spLocks/>
          </p:cNvSpPr>
          <p:nvPr/>
        </p:nvSpPr>
        <p:spPr bwMode="auto">
          <a:xfrm>
            <a:off x="231183" y="5624758"/>
            <a:ext cx="1440028" cy="199331"/>
          </a:xfrm>
          <a:prstGeom prst="rect">
            <a:avLst/>
          </a:prstGeom>
          <a:noFill/>
          <a:ln w="12700">
            <a:noFill/>
            <a:miter lim="800000"/>
            <a:headEnd/>
            <a:tailEnd/>
          </a:ln>
        </p:spPr>
        <p:txBody>
          <a:bodyPr lIns="0" tIns="0" rIns="0" bIns="0" anchor="ctr"/>
          <a:lstStyle/>
          <a:p>
            <a:pPr algn="ctr" defTabSz="1179386"/>
            <a:r>
              <a:rPr lang="en-US" altLang="zh-CN" sz="1200" b="1" dirty="0" smtClean="0">
                <a:solidFill>
                  <a:srgbClr val="FFFFFF"/>
                </a:solidFill>
                <a:latin typeface="微软雅黑" pitchFamily="34" charset="-122"/>
                <a:cs typeface="Arial" charset="0"/>
                <a:sym typeface="Arial" charset="0"/>
              </a:rPr>
              <a:t>Standalone</a:t>
            </a:r>
            <a:endParaRPr lang="en-US" altLang="zh-CN" sz="1200" b="1" dirty="0">
              <a:solidFill>
                <a:srgbClr val="FFFFFF"/>
              </a:solidFill>
              <a:latin typeface="微软雅黑" pitchFamily="34" charset="-122"/>
              <a:cs typeface="Arial" charset="0"/>
              <a:sym typeface="Arial" charset="0"/>
            </a:endParaRPr>
          </a:p>
        </p:txBody>
      </p:sp>
      <p:sp>
        <p:nvSpPr>
          <p:cNvPr id="278" name="AutoShape 90"/>
          <p:cNvSpPr>
            <a:spLocks/>
          </p:cNvSpPr>
          <p:nvPr/>
        </p:nvSpPr>
        <p:spPr bwMode="auto">
          <a:xfrm>
            <a:off x="1871136" y="5520941"/>
            <a:ext cx="1319756" cy="407657"/>
          </a:xfrm>
          <a:prstGeom prst="roundRect">
            <a:avLst>
              <a:gd name="adj" fmla="val 29772"/>
            </a:avLst>
          </a:prstGeom>
          <a:noFill/>
          <a:ln w="3175">
            <a:gradFill flip="none" rotWithShape="1">
              <a:gsLst>
                <a:gs pos="0">
                  <a:srgbClr val="00BAFB">
                    <a:alpha val="0"/>
                  </a:srgbClr>
                </a:gs>
                <a:gs pos="50000">
                  <a:schemeClr val="accent1">
                    <a:tint val="44500"/>
                    <a:satMod val="160000"/>
                  </a:schemeClr>
                </a:gs>
              </a:gsLst>
              <a:lin ang="16200000" scaled="0"/>
              <a:tileRect/>
            </a:gradFill>
            <a:miter lim="800000"/>
            <a:headEnd/>
            <a:tailEnd/>
          </a:ln>
          <a:effectLst/>
        </p:spPr>
        <p:txBody>
          <a:bodyPr lIns="0" tIns="0" rIns="0" bIns="0"/>
          <a:lstStyle/>
          <a:p>
            <a:pPr defTabSz="936144">
              <a:lnSpc>
                <a:spcPts val="3918"/>
              </a:lnSpc>
            </a:pPr>
            <a:endParaRPr lang="zh-CN" altLang="en-US" sz="11100" kern="0" dirty="0">
              <a:solidFill>
                <a:sysClr val="windowText" lastClr="000000"/>
              </a:solidFill>
            </a:endParaRPr>
          </a:p>
        </p:txBody>
      </p:sp>
      <p:sp>
        <p:nvSpPr>
          <p:cNvPr id="279" name="Rectangle 91"/>
          <p:cNvSpPr>
            <a:spLocks/>
          </p:cNvSpPr>
          <p:nvPr/>
        </p:nvSpPr>
        <p:spPr bwMode="auto">
          <a:xfrm>
            <a:off x="1841481" y="5609486"/>
            <a:ext cx="1440028" cy="199331"/>
          </a:xfrm>
          <a:prstGeom prst="rect">
            <a:avLst/>
          </a:prstGeom>
          <a:noFill/>
          <a:ln w="12700">
            <a:noFill/>
            <a:miter lim="800000"/>
            <a:headEnd/>
            <a:tailEnd/>
          </a:ln>
        </p:spPr>
        <p:txBody>
          <a:bodyPr lIns="0" tIns="0" rIns="0" bIns="0" anchor="ctr"/>
          <a:lstStyle/>
          <a:p>
            <a:pPr algn="ctr" defTabSz="1179386"/>
            <a:r>
              <a:rPr lang="en-US" altLang="zh-CN" sz="1200" b="1" dirty="0" smtClean="0">
                <a:solidFill>
                  <a:srgbClr val="FFFFFF"/>
                </a:solidFill>
                <a:latin typeface="微软雅黑" pitchFamily="34" charset="-122"/>
                <a:cs typeface="Arial" charset="0"/>
                <a:sym typeface="Arial" charset="0"/>
              </a:rPr>
              <a:t>LTE Guard Band</a:t>
            </a:r>
            <a:endParaRPr lang="en-US" altLang="zh-CN" sz="1200" b="1" dirty="0">
              <a:solidFill>
                <a:srgbClr val="FFFFFF"/>
              </a:solidFill>
              <a:latin typeface="微软雅黑" pitchFamily="34" charset="-122"/>
              <a:cs typeface="Arial" charset="0"/>
              <a:sym typeface="Arial" charset="0"/>
            </a:endParaRPr>
          </a:p>
        </p:txBody>
      </p:sp>
      <p:sp>
        <p:nvSpPr>
          <p:cNvPr id="280" name="AutoShape 90"/>
          <p:cNvSpPr>
            <a:spLocks/>
          </p:cNvSpPr>
          <p:nvPr/>
        </p:nvSpPr>
        <p:spPr bwMode="auto">
          <a:xfrm>
            <a:off x="3765726" y="5520941"/>
            <a:ext cx="1095115" cy="407657"/>
          </a:xfrm>
          <a:prstGeom prst="roundRect">
            <a:avLst>
              <a:gd name="adj" fmla="val 29772"/>
            </a:avLst>
          </a:prstGeom>
          <a:noFill/>
          <a:ln w="3175">
            <a:gradFill flip="none" rotWithShape="1">
              <a:gsLst>
                <a:gs pos="0">
                  <a:srgbClr val="00BAFB">
                    <a:alpha val="0"/>
                  </a:srgbClr>
                </a:gs>
                <a:gs pos="50000">
                  <a:schemeClr val="accent1">
                    <a:tint val="44500"/>
                    <a:satMod val="160000"/>
                  </a:schemeClr>
                </a:gs>
              </a:gsLst>
              <a:lin ang="16200000" scaled="0"/>
              <a:tileRect/>
            </a:gradFill>
            <a:miter lim="800000"/>
            <a:headEnd/>
            <a:tailEnd/>
          </a:ln>
          <a:effectLst/>
        </p:spPr>
        <p:txBody>
          <a:bodyPr lIns="0" tIns="0" rIns="0" bIns="0"/>
          <a:lstStyle/>
          <a:p>
            <a:pPr defTabSz="936144">
              <a:lnSpc>
                <a:spcPts val="3918"/>
              </a:lnSpc>
            </a:pPr>
            <a:endParaRPr lang="zh-CN" altLang="en-US" sz="11100" kern="0" dirty="0">
              <a:solidFill>
                <a:sysClr val="windowText" lastClr="000000"/>
              </a:solidFill>
            </a:endParaRPr>
          </a:p>
        </p:txBody>
      </p:sp>
      <p:sp>
        <p:nvSpPr>
          <p:cNvPr id="281" name="Rectangle 91"/>
          <p:cNvSpPr>
            <a:spLocks/>
          </p:cNvSpPr>
          <p:nvPr/>
        </p:nvSpPr>
        <p:spPr bwMode="auto">
          <a:xfrm>
            <a:off x="3616986" y="5624758"/>
            <a:ext cx="1440028" cy="199331"/>
          </a:xfrm>
          <a:prstGeom prst="rect">
            <a:avLst/>
          </a:prstGeom>
          <a:noFill/>
          <a:ln w="12700">
            <a:noFill/>
            <a:miter lim="800000"/>
            <a:headEnd/>
            <a:tailEnd/>
          </a:ln>
        </p:spPr>
        <p:txBody>
          <a:bodyPr lIns="0" tIns="0" rIns="0" bIns="0" anchor="ctr"/>
          <a:lstStyle/>
          <a:p>
            <a:pPr algn="ctr" defTabSz="1179386"/>
            <a:r>
              <a:rPr lang="en-US" altLang="zh-CN" sz="1200" b="1" dirty="0" smtClean="0">
                <a:solidFill>
                  <a:srgbClr val="FFFFFF"/>
                </a:solidFill>
                <a:latin typeface="微软雅黑" pitchFamily="34" charset="-122"/>
                <a:cs typeface="Arial" charset="0"/>
                <a:sym typeface="Arial" charset="0"/>
              </a:rPr>
              <a:t>LTE In Band</a:t>
            </a:r>
            <a:endParaRPr lang="en-US" altLang="zh-CN" sz="1200" b="1" dirty="0">
              <a:solidFill>
                <a:srgbClr val="FFFFFF"/>
              </a:solidFill>
              <a:latin typeface="微软雅黑" pitchFamily="34" charset="-122"/>
              <a:cs typeface="Arial" charset="0"/>
              <a:sym typeface="Arial" charset="0"/>
            </a:endParaRPr>
          </a:p>
        </p:txBody>
      </p:sp>
      <p:sp>
        <p:nvSpPr>
          <p:cNvPr id="305" name="Rectangle 304"/>
          <p:cNvSpPr/>
          <p:nvPr/>
        </p:nvSpPr>
        <p:spPr>
          <a:xfrm>
            <a:off x="5583795" y="3699376"/>
            <a:ext cx="2744799" cy="797202"/>
          </a:xfrm>
          <a:prstGeom prst="rect">
            <a:avLst/>
          </a:prstGeom>
        </p:spPr>
        <p:txBody>
          <a:bodyPr wrap="square" lIns="88447" tIns="44226" rIns="88447" bIns="44226">
            <a:spAutoFit/>
          </a:bodyPr>
          <a:lstStyle/>
          <a:p>
            <a:pPr defTabSz="1179386"/>
            <a:r>
              <a:rPr lang="en-US" altLang="zh-CN" sz="2300" dirty="0" smtClean="0">
                <a:solidFill>
                  <a:srgbClr val="FFC000"/>
                </a:solidFill>
                <a:latin typeface="Arial Bold" pitchFamily="34" charset="0"/>
                <a:cs typeface="Arial Bold" pitchFamily="34" charset="0"/>
              </a:rPr>
              <a:t>10-year </a:t>
            </a:r>
            <a:r>
              <a:rPr lang="en-US" altLang="zh-CN" sz="2300" dirty="0" smtClean="0">
                <a:solidFill>
                  <a:prstClr val="white"/>
                </a:solidFill>
                <a:latin typeface="Arial Bold" pitchFamily="34" charset="0"/>
                <a:cs typeface="Arial Bold" pitchFamily="34" charset="0"/>
              </a:rPr>
              <a:t>Battery Life</a:t>
            </a:r>
          </a:p>
        </p:txBody>
      </p:sp>
      <p:grpSp>
        <p:nvGrpSpPr>
          <p:cNvPr id="2" name="组合 82"/>
          <p:cNvGrpSpPr/>
          <p:nvPr/>
        </p:nvGrpSpPr>
        <p:grpSpPr>
          <a:xfrm>
            <a:off x="5596554" y="4293203"/>
            <a:ext cx="3196063" cy="873506"/>
            <a:chOff x="5182296" y="3188589"/>
            <a:chExt cx="3428304" cy="1137087"/>
          </a:xfrm>
        </p:grpSpPr>
        <p:sp>
          <p:nvSpPr>
            <p:cNvPr id="310" name="文本框 122"/>
            <p:cNvSpPr txBox="1"/>
            <p:nvPr/>
          </p:nvSpPr>
          <p:spPr>
            <a:xfrm>
              <a:off x="5264661" y="3188589"/>
              <a:ext cx="2126739" cy="380616"/>
            </a:xfrm>
            <a:prstGeom prst="rect">
              <a:avLst/>
            </a:prstGeom>
            <a:noFill/>
          </p:spPr>
          <p:txBody>
            <a:bodyPr wrap="square" rtlCol="0">
              <a:spAutoFit/>
            </a:bodyPr>
            <a:lstStyle/>
            <a:p>
              <a:pPr algn="ctr" defTabSz="1179386"/>
              <a:r>
                <a:rPr lang="en-US" altLang="zh-CN" sz="1300" b="1" dirty="0" smtClean="0">
                  <a:solidFill>
                    <a:prstClr val="white"/>
                  </a:solidFill>
                  <a:latin typeface="微软雅黑" pitchFamily="34" charset="-122"/>
                  <a:cs typeface="Arial Bold" pitchFamily="34" charset="0"/>
                </a:rPr>
                <a:t>PSM State</a:t>
              </a:r>
              <a:endParaRPr lang="zh-CN" altLang="en-US" sz="1300" b="1" dirty="0" smtClean="0">
                <a:solidFill>
                  <a:prstClr val="white"/>
                </a:solidFill>
                <a:latin typeface="微软雅黑" pitchFamily="34" charset="-122"/>
                <a:cs typeface="Arial Bold" pitchFamily="34" charset="0"/>
              </a:endParaRPr>
            </a:p>
          </p:txBody>
        </p:sp>
        <p:grpSp>
          <p:nvGrpSpPr>
            <p:cNvPr id="3" name="组合 43"/>
            <p:cNvGrpSpPr/>
            <p:nvPr/>
          </p:nvGrpSpPr>
          <p:grpSpPr>
            <a:xfrm>
              <a:off x="5182296" y="3646514"/>
              <a:ext cx="3428304" cy="679156"/>
              <a:chOff x="1690144" y="3616429"/>
              <a:chExt cx="6117648" cy="822337"/>
            </a:xfrm>
          </p:grpSpPr>
          <p:cxnSp>
            <p:nvCxnSpPr>
              <p:cNvPr id="313" name="直接箭头连接符 7"/>
              <p:cNvCxnSpPr>
                <a:endCxn id="319" idx="0"/>
              </p:cNvCxnSpPr>
              <p:nvPr/>
            </p:nvCxnSpPr>
            <p:spPr bwMode="auto">
              <a:xfrm flipV="1">
                <a:off x="2411761" y="3640217"/>
                <a:ext cx="2469490" cy="0"/>
              </a:xfrm>
              <a:prstGeom prst="straightConnector1">
                <a:avLst/>
              </a:prstGeom>
              <a:noFill/>
              <a:ln w="19050" cap="flat" cmpd="sng" algn="ctr">
                <a:solidFill>
                  <a:schemeClr val="bg1"/>
                </a:solidFill>
                <a:prstDash val="solid"/>
                <a:round/>
                <a:headEnd type="arrow"/>
                <a:tailEnd type="arrow"/>
              </a:ln>
              <a:effectLst/>
            </p:spPr>
          </p:cxnSp>
          <p:sp>
            <p:nvSpPr>
              <p:cNvPr id="314" name="矩形 28"/>
              <p:cNvSpPr/>
              <p:nvPr/>
            </p:nvSpPr>
            <p:spPr>
              <a:xfrm>
                <a:off x="1690144" y="4002163"/>
                <a:ext cx="1709458" cy="436603"/>
              </a:xfrm>
              <a:prstGeom prst="rect">
                <a:avLst/>
              </a:prstGeom>
              <a:ln>
                <a:noFill/>
              </a:ln>
            </p:spPr>
            <p:txBody>
              <a:bodyPr wrap="square">
                <a:spAutoFit/>
              </a:bodyPr>
              <a:lstStyle/>
              <a:p>
                <a:pPr marL="0" lvl="1" defTabSz="1179386"/>
                <a:r>
                  <a:rPr lang="en-US" altLang="zh-CN" sz="1200" b="1" dirty="0" smtClean="0">
                    <a:solidFill>
                      <a:prstClr val="white"/>
                    </a:solidFill>
                    <a:latin typeface="微软雅黑" pitchFamily="34" charset="-122"/>
                    <a:cs typeface="Arial Bold" pitchFamily="34" charset="0"/>
                  </a:rPr>
                  <a:t>Data</a:t>
                </a:r>
                <a:endParaRPr lang="en-US" altLang="zh-CN" sz="1200" b="1" dirty="0">
                  <a:solidFill>
                    <a:prstClr val="white"/>
                  </a:solidFill>
                  <a:latin typeface="微软雅黑" pitchFamily="34" charset="-122"/>
                  <a:cs typeface="Arial Bold" pitchFamily="34" charset="0"/>
                </a:endParaRPr>
              </a:p>
            </p:txBody>
          </p:sp>
          <p:sp>
            <p:nvSpPr>
              <p:cNvPr id="315" name="矩形 29"/>
              <p:cNvSpPr/>
              <p:nvPr/>
            </p:nvSpPr>
            <p:spPr bwMode="auto">
              <a:xfrm>
                <a:off x="1903136" y="3953192"/>
                <a:ext cx="5904656" cy="45719"/>
              </a:xfrm>
              <a:prstGeom prst="rect">
                <a:avLst/>
              </a:prstGeom>
              <a:solidFill>
                <a:schemeClr val="tx2">
                  <a:alpha val="70000"/>
                </a:schemeClr>
              </a:solidFill>
              <a:ln w="9525" cap="flat" cmpd="sng" algn="ctr">
                <a:solidFill>
                  <a:schemeClr val="bg1"/>
                </a:solidFill>
                <a:prstDash val="sysDot"/>
                <a:round/>
                <a:headEnd type="none" w="med" len="med"/>
                <a:tailEnd type="none" w="med" len="med"/>
              </a:ln>
              <a:effectLst/>
            </p:spPr>
            <p:txBody>
              <a:bodyPr vert="horz" wrap="square" lIns="121910" tIns="60956" rIns="121910" bIns="60956" numCol="1" rtlCol="0" anchor="t" anchorCtr="0" compatLnSpc="1">
                <a:prstTxWarp prst="textNoShape">
                  <a:avLst/>
                </a:prstTxWarp>
              </a:bodyPr>
              <a:lstStyle/>
              <a:p>
                <a:pPr marL="464102" indent="-464102" defTabSz="1179386">
                  <a:buClr>
                    <a:srgbClr val="5F5F5F"/>
                  </a:buClr>
                  <a:buSzPct val="80000"/>
                </a:pPr>
                <a:endParaRPr lang="zh-CN" altLang="en-US" sz="1300" dirty="0">
                  <a:solidFill>
                    <a:prstClr val="white"/>
                  </a:solidFill>
                  <a:latin typeface="微软雅黑" pitchFamily="34" charset="-122"/>
                  <a:cs typeface="Arial Bold" pitchFamily="34" charset="0"/>
                </a:endParaRPr>
              </a:p>
            </p:txBody>
          </p:sp>
          <p:sp>
            <p:nvSpPr>
              <p:cNvPr id="316" name="圆角矩形 30"/>
              <p:cNvSpPr/>
              <p:nvPr/>
            </p:nvSpPr>
            <p:spPr>
              <a:xfrm>
                <a:off x="2162620" y="3657290"/>
                <a:ext cx="249140" cy="288032"/>
              </a:xfrm>
              <a:prstGeom prst="roundRect">
                <a:avLst>
                  <a:gd name="adj" fmla="val 6823"/>
                </a:avLst>
              </a:prstGeom>
              <a:solidFill>
                <a:srgbClr val="99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9386"/>
                <a:endParaRPr kumimoji="1" lang="zh-CN" altLang="en-US" sz="2300" dirty="0" err="1" smtClean="0">
                  <a:solidFill>
                    <a:prstClr val="white"/>
                  </a:solidFill>
                  <a:latin typeface="微软雅黑" pitchFamily="34" charset="-122"/>
                  <a:cs typeface="Arial" pitchFamily="34" charset="0"/>
                </a:endParaRPr>
              </a:p>
            </p:txBody>
          </p:sp>
          <p:sp>
            <p:nvSpPr>
              <p:cNvPr id="317" name="圆角矩形 31"/>
              <p:cNvSpPr/>
              <p:nvPr/>
            </p:nvSpPr>
            <p:spPr>
              <a:xfrm>
                <a:off x="5094923" y="3657289"/>
                <a:ext cx="537660" cy="329461"/>
              </a:xfrm>
              <a:prstGeom prst="roundRect">
                <a:avLst>
                  <a:gd name="adj" fmla="val 6823"/>
                </a:avLst>
              </a:prstGeom>
              <a:solidFill>
                <a:srgbClr val="99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9386"/>
                <a:endParaRPr kumimoji="1" lang="zh-CN" altLang="en-US" sz="2300" dirty="0" err="1" smtClean="0">
                  <a:solidFill>
                    <a:prstClr val="white"/>
                  </a:solidFill>
                  <a:latin typeface="微软雅黑" pitchFamily="34" charset="-122"/>
                  <a:cs typeface="Arial" pitchFamily="34" charset="0"/>
                </a:endParaRPr>
              </a:p>
            </p:txBody>
          </p:sp>
          <p:sp>
            <p:nvSpPr>
              <p:cNvPr id="318" name="圆角矩形 32"/>
              <p:cNvSpPr/>
              <p:nvPr/>
            </p:nvSpPr>
            <p:spPr>
              <a:xfrm>
                <a:off x="6439640" y="3657289"/>
                <a:ext cx="537660" cy="329461"/>
              </a:xfrm>
              <a:prstGeom prst="roundRect">
                <a:avLst>
                  <a:gd name="adj" fmla="val 6823"/>
                </a:avLst>
              </a:prstGeom>
              <a:solidFill>
                <a:srgbClr val="99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9386"/>
                <a:endParaRPr kumimoji="1" lang="zh-CN" altLang="en-US" sz="2300" dirty="0" err="1" smtClean="0">
                  <a:solidFill>
                    <a:prstClr val="white"/>
                  </a:solidFill>
                  <a:latin typeface="微软雅黑" pitchFamily="34" charset="-122"/>
                  <a:cs typeface="Arial" pitchFamily="34" charset="0"/>
                </a:endParaRPr>
              </a:p>
            </p:txBody>
          </p:sp>
          <p:sp>
            <p:nvSpPr>
              <p:cNvPr id="319" name="矩形 33"/>
              <p:cNvSpPr/>
              <p:nvPr/>
            </p:nvSpPr>
            <p:spPr bwMode="auto">
              <a:xfrm>
                <a:off x="4830459" y="3640215"/>
                <a:ext cx="101581" cy="344628"/>
              </a:xfrm>
              <a:prstGeom prst="rect">
                <a:avLst/>
              </a:prstGeom>
              <a:solidFill>
                <a:srgbClr val="92D050"/>
              </a:solidFill>
              <a:ln w="9525" cap="flat" cmpd="sng" algn="ctr">
                <a:solidFill>
                  <a:schemeClr val="bg1"/>
                </a:solidFill>
                <a:prstDash val="solid"/>
                <a:round/>
                <a:headEnd type="none" w="med" len="med"/>
                <a:tailEnd type="none" w="med" len="med"/>
              </a:ln>
              <a:effectLst/>
            </p:spPr>
            <p:txBody>
              <a:bodyPr vert="horz" wrap="square" lIns="121910" tIns="60956" rIns="121910" bIns="60956" numCol="1" rtlCol="0" anchor="t" anchorCtr="0" compatLnSpc="1">
                <a:prstTxWarp prst="textNoShape">
                  <a:avLst/>
                </a:prstTxWarp>
              </a:bodyPr>
              <a:lstStyle/>
              <a:p>
                <a:pPr marL="464102" indent="-464102" defTabSz="1179386">
                  <a:buClr>
                    <a:srgbClr val="5F5F5F"/>
                  </a:buClr>
                  <a:buSzPct val="80000"/>
                </a:pPr>
                <a:endParaRPr lang="zh-CN" altLang="en-US" sz="1300" dirty="0">
                  <a:solidFill>
                    <a:prstClr val="white"/>
                  </a:solidFill>
                  <a:latin typeface="微软雅黑" pitchFamily="34" charset="-122"/>
                  <a:cs typeface="Arial Bold" pitchFamily="34" charset="0"/>
                </a:endParaRPr>
              </a:p>
            </p:txBody>
          </p:sp>
          <p:sp>
            <p:nvSpPr>
              <p:cNvPr id="320" name="矩形 34"/>
              <p:cNvSpPr/>
              <p:nvPr/>
            </p:nvSpPr>
            <p:spPr bwMode="auto">
              <a:xfrm>
                <a:off x="6270619" y="3616429"/>
                <a:ext cx="101581" cy="344628"/>
              </a:xfrm>
              <a:prstGeom prst="rect">
                <a:avLst/>
              </a:prstGeom>
              <a:solidFill>
                <a:srgbClr val="92D050"/>
              </a:solidFill>
              <a:ln w="9525" cap="flat" cmpd="sng" algn="ctr">
                <a:solidFill>
                  <a:schemeClr val="bg1"/>
                </a:solidFill>
                <a:prstDash val="solid"/>
                <a:round/>
                <a:headEnd type="none" w="med" len="med"/>
                <a:tailEnd type="none" w="med" len="med"/>
              </a:ln>
              <a:effectLst/>
            </p:spPr>
            <p:txBody>
              <a:bodyPr vert="horz" wrap="square" lIns="121910" tIns="60956" rIns="121910" bIns="60956" numCol="1" rtlCol="0" anchor="t" anchorCtr="0" compatLnSpc="1">
                <a:prstTxWarp prst="textNoShape">
                  <a:avLst/>
                </a:prstTxWarp>
              </a:bodyPr>
              <a:lstStyle/>
              <a:p>
                <a:pPr marL="464102" indent="-464102" defTabSz="1179386">
                  <a:buClr>
                    <a:srgbClr val="5F5F5F"/>
                  </a:buClr>
                  <a:buSzPct val="80000"/>
                </a:pPr>
                <a:endParaRPr lang="zh-CN" altLang="en-US" sz="1300" dirty="0">
                  <a:solidFill>
                    <a:prstClr val="white"/>
                  </a:solidFill>
                  <a:latin typeface="微软雅黑" pitchFamily="34" charset="-122"/>
                  <a:cs typeface="Arial Bold" pitchFamily="34" charset="0"/>
                </a:endParaRPr>
              </a:p>
            </p:txBody>
          </p:sp>
        </p:grpSp>
        <p:sp>
          <p:nvSpPr>
            <p:cNvPr id="312" name="矩形 35"/>
            <p:cNvSpPr/>
            <p:nvPr/>
          </p:nvSpPr>
          <p:spPr>
            <a:xfrm>
              <a:off x="6433096" y="3965092"/>
              <a:ext cx="1018606" cy="360584"/>
            </a:xfrm>
            <a:prstGeom prst="rect">
              <a:avLst/>
            </a:prstGeom>
          </p:spPr>
          <p:txBody>
            <a:bodyPr wrap="square">
              <a:spAutoFit/>
            </a:bodyPr>
            <a:lstStyle/>
            <a:p>
              <a:pPr marL="0" lvl="1" algn="ctr" defTabSz="1179386"/>
              <a:r>
                <a:rPr lang="en-US" altLang="zh-CN" sz="1200" b="1" dirty="0" smtClean="0">
                  <a:solidFill>
                    <a:prstClr val="white"/>
                  </a:solidFill>
                  <a:latin typeface="微软雅黑" pitchFamily="34" charset="-122"/>
                  <a:cs typeface="Arial Bold" pitchFamily="34" charset="0"/>
                </a:rPr>
                <a:t>Wake up</a:t>
              </a:r>
            </a:p>
          </p:txBody>
        </p:sp>
      </p:grpSp>
      <p:sp>
        <p:nvSpPr>
          <p:cNvPr id="282" name="Rectangle 281"/>
          <p:cNvSpPr/>
          <p:nvPr/>
        </p:nvSpPr>
        <p:spPr>
          <a:xfrm>
            <a:off x="5583795" y="1524151"/>
            <a:ext cx="3263791" cy="797202"/>
          </a:xfrm>
          <a:prstGeom prst="rect">
            <a:avLst/>
          </a:prstGeom>
        </p:spPr>
        <p:txBody>
          <a:bodyPr wrap="square" lIns="88447" tIns="44226" rIns="88447" bIns="44226">
            <a:spAutoFit/>
          </a:bodyPr>
          <a:lstStyle/>
          <a:p>
            <a:pPr defTabSz="1179386"/>
            <a:r>
              <a:rPr lang="en-US" altLang="zh-CN" sz="2300" dirty="0" smtClean="0">
                <a:solidFill>
                  <a:srgbClr val="FFC000"/>
                </a:solidFill>
                <a:latin typeface="Arial Bold" pitchFamily="34" charset="0"/>
                <a:cs typeface="Arial Bold" pitchFamily="34" charset="0"/>
              </a:rPr>
              <a:t>20+dB </a:t>
            </a:r>
            <a:r>
              <a:rPr lang="en-US" altLang="zh-CN" sz="2300" dirty="0" smtClean="0">
                <a:solidFill>
                  <a:prstClr val="white"/>
                </a:solidFill>
                <a:latin typeface="Arial Bold" pitchFamily="34" charset="0"/>
                <a:cs typeface="Arial Bold" pitchFamily="34" charset="0"/>
              </a:rPr>
              <a:t>Gain Over  2G Coverage</a:t>
            </a:r>
          </a:p>
        </p:txBody>
      </p:sp>
      <p:grpSp>
        <p:nvGrpSpPr>
          <p:cNvPr id="4" name="组合 120"/>
          <p:cNvGrpSpPr/>
          <p:nvPr/>
        </p:nvGrpSpPr>
        <p:grpSpPr>
          <a:xfrm>
            <a:off x="7361106" y="2069519"/>
            <a:ext cx="2526601" cy="1326422"/>
            <a:chOff x="6715985" y="3574178"/>
            <a:chExt cx="3133694" cy="1677058"/>
          </a:xfrm>
        </p:grpSpPr>
        <p:grpSp>
          <p:nvGrpSpPr>
            <p:cNvPr id="5" name="组合 93"/>
            <p:cNvGrpSpPr/>
            <p:nvPr/>
          </p:nvGrpSpPr>
          <p:grpSpPr>
            <a:xfrm>
              <a:off x="6715985" y="3574178"/>
              <a:ext cx="2652200" cy="1677058"/>
              <a:chOff x="6609660" y="2201990"/>
              <a:chExt cx="2322754" cy="1468743"/>
            </a:xfrm>
          </p:grpSpPr>
          <p:sp>
            <p:nvSpPr>
              <p:cNvPr id="302" name="椭圆 119"/>
              <p:cNvSpPr/>
              <p:nvPr/>
            </p:nvSpPr>
            <p:spPr>
              <a:xfrm>
                <a:off x="6609661" y="3022660"/>
                <a:ext cx="2322753" cy="648073"/>
              </a:xfrm>
              <a:prstGeom prst="ellipse">
                <a:avLst/>
              </a:prstGeom>
              <a:solidFill>
                <a:schemeClr val="tx2"/>
              </a:solid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9386"/>
                <a:endParaRPr lang="zh-CN" altLang="en-US" sz="1000" dirty="0">
                  <a:solidFill>
                    <a:prstClr val="white"/>
                  </a:solidFill>
                </a:endParaRPr>
              </a:p>
            </p:txBody>
          </p:sp>
          <p:sp>
            <p:nvSpPr>
              <p:cNvPr id="303" name="椭圆 120"/>
              <p:cNvSpPr/>
              <p:nvPr/>
            </p:nvSpPr>
            <p:spPr>
              <a:xfrm>
                <a:off x="6609661" y="3094667"/>
                <a:ext cx="1627398" cy="504056"/>
              </a:xfrm>
              <a:prstGeom prst="ellipse">
                <a:avLst/>
              </a:prstGeom>
              <a:solidFill>
                <a:schemeClr val="tx2">
                  <a:lumMod val="40000"/>
                  <a:lumOff val="60000"/>
                </a:schemeClr>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79386"/>
                <a:endParaRPr lang="zh-CN" altLang="en-US" sz="1000" dirty="0">
                  <a:solidFill>
                    <a:prstClr val="white"/>
                  </a:solidFill>
                </a:endParaRPr>
              </a:p>
            </p:txBody>
          </p:sp>
          <p:pic>
            <p:nvPicPr>
              <p:cNvPr id="304" name="图片 96" descr="基站.png"/>
              <p:cNvPicPr>
                <a:picLocks noChangeAspect="1"/>
              </p:cNvPicPr>
              <p:nvPr/>
            </p:nvPicPr>
            <p:blipFill>
              <a:blip r:embed="rId3" cstate="print"/>
              <a:srcRect/>
              <a:stretch>
                <a:fillRect/>
              </a:stretch>
            </p:blipFill>
            <p:spPr bwMode="auto">
              <a:xfrm>
                <a:off x="6609660" y="2201990"/>
                <a:ext cx="389719" cy="1340391"/>
              </a:xfrm>
              <a:prstGeom prst="rect">
                <a:avLst/>
              </a:prstGeom>
              <a:noFill/>
              <a:ln w="9525">
                <a:noFill/>
                <a:miter lim="800000"/>
                <a:headEnd/>
                <a:tailEnd/>
              </a:ln>
            </p:spPr>
          </p:pic>
        </p:grpSp>
        <p:sp>
          <p:nvSpPr>
            <p:cNvPr id="300" name="TextBox 299"/>
            <p:cNvSpPr txBox="1"/>
            <p:nvPr/>
          </p:nvSpPr>
          <p:spPr>
            <a:xfrm>
              <a:off x="8736285" y="4189050"/>
              <a:ext cx="1113394" cy="350223"/>
            </a:xfrm>
            <a:prstGeom prst="rect">
              <a:avLst/>
            </a:prstGeom>
            <a:noFill/>
          </p:spPr>
          <p:txBody>
            <a:bodyPr wrap="square" rtlCol="0">
              <a:spAutoFit/>
            </a:bodyPr>
            <a:lstStyle/>
            <a:p>
              <a:pPr marL="302958" indent="-302958" algn="ctr" defTabSz="1179386"/>
              <a:r>
                <a:rPr lang="en-US" altLang="zh-CN" sz="1200" b="1" dirty="0" smtClean="0">
                  <a:solidFill>
                    <a:prstClr val="white"/>
                  </a:solidFill>
                  <a:latin typeface="微软雅黑" pitchFamily="34" charset="-122"/>
                  <a:cs typeface="Arial Bold" pitchFamily="34" charset="0"/>
                </a:rPr>
                <a:t>9~12 dB </a:t>
              </a:r>
              <a:endParaRPr lang="zh-CN" altLang="en-US" sz="1200" b="1" dirty="0" smtClean="0">
                <a:solidFill>
                  <a:prstClr val="white"/>
                </a:solidFill>
                <a:latin typeface="微软雅黑" pitchFamily="34" charset="-122"/>
                <a:cs typeface="Arial Bold" pitchFamily="34" charset="0"/>
              </a:endParaRPr>
            </a:p>
          </p:txBody>
        </p:sp>
        <p:sp>
          <p:nvSpPr>
            <p:cNvPr id="301" name="任意多边形 118"/>
            <p:cNvSpPr/>
            <p:nvPr/>
          </p:nvSpPr>
          <p:spPr bwMode="auto">
            <a:xfrm>
              <a:off x="8751334" y="4543652"/>
              <a:ext cx="961934" cy="272518"/>
            </a:xfrm>
            <a:custGeom>
              <a:avLst/>
              <a:gdLst>
                <a:gd name="connsiteX0" fmla="*/ 0 w 1409076"/>
                <a:gd name="connsiteY0" fmla="*/ 269823 h 269823"/>
                <a:gd name="connsiteX1" fmla="*/ 119922 w 1409076"/>
                <a:gd name="connsiteY1" fmla="*/ 0 h 269823"/>
                <a:gd name="connsiteX2" fmla="*/ 1409076 w 1409076"/>
                <a:gd name="connsiteY2" fmla="*/ 14990 h 269823"/>
              </a:gdLst>
              <a:ahLst/>
              <a:cxnLst>
                <a:cxn ang="0">
                  <a:pos x="connsiteX0" y="connsiteY0"/>
                </a:cxn>
                <a:cxn ang="0">
                  <a:pos x="connsiteX1" y="connsiteY1"/>
                </a:cxn>
                <a:cxn ang="0">
                  <a:pos x="connsiteX2" y="connsiteY2"/>
                </a:cxn>
              </a:cxnLst>
              <a:rect l="l" t="t" r="r" b="b"/>
              <a:pathLst>
                <a:path w="1409076" h="269823">
                  <a:moveTo>
                    <a:pt x="0" y="269823"/>
                  </a:moveTo>
                  <a:lnTo>
                    <a:pt x="119922" y="0"/>
                  </a:lnTo>
                  <a:lnTo>
                    <a:pt x="1409076" y="14990"/>
                  </a:ln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179386"/>
              <a:endParaRPr lang="zh-CN" altLang="en-US" sz="1000" dirty="0" smtClean="0">
                <a:solidFill>
                  <a:prstClr val="white"/>
                </a:solidFill>
                <a:ea typeface="SimSun" pitchFamily="2" charset="-122"/>
              </a:endParaRPr>
            </a:p>
          </p:txBody>
        </p:sp>
      </p:grpSp>
      <p:cxnSp>
        <p:nvCxnSpPr>
          <p:cNvPr id="292" name="直接箭头连接符 209"/>
          <p:cNvCxnSpPr>
            <a:stCxn id="302" idx="6"/>
          </p:cNvCxnSpPr>
          <p:nvPr/>
        </p:nvCxnSpPr>
        <p:spPr bwMode="auto">
          <a:xfrm flipH="1" flipV="1">
            <a:off x="7566157" y="2316014"/>
            <a:ext cx="1933323" cy="787286"/>
          </a:xfrm>
          <a:prstGeom prst="straightConnector1">
            <a:avLst/>
          </a:prstGeom>
          <a:noFill/>
          <a:ln w="9525" cap="flat" cmpd="sng" algn="ctr">
            <a:solidFill>
              <a:schemeClr val="bg1"/>
            </a:solidFill>
            <a:prstDash val="solid"/>
            <a:round/>
            <a:headEnd type="none" w="med" len="med"/>
            <a:tailEnd type="triangle" w="med" len="med"/>
          </a:ln>
          <a:effectLst/>
        </p:spPr>
      </p:cxnSp>
      <p:grpSp>
        <p:nvGrpSpPr>
          <p:cNvPr id="6" name="组合 223"/>
          <p:cNvGrpSpPr/>
          <p:nvPr/>
        </p:nvGrpSpPr>
        <p:grpSpPr>
          <a:xfrm rot="1150576">
            <a:off x="7869793" y="2490268"/>
            <a:ext cx="1155720" cy="185055"/>
            <a:chOff x="5672274" y="3500010"/>
            <a:chExt cx="1543488" cy="231219"/>
          </a:xfrm>
        </p:grpSpPr>
        <p:sp>
          <p:nvSpPr>
            <p:cNvPr id="295" name="矩形 211"/>
            <p:cNvSpPr/>
            <p:nvPr/>
          </p:nvSpPr>
          <p:spPr bwMode="auto">
            <a:xfrm>
              <a:off x="6049959" y="3500010"/>
              <a:ext cx="388601" cy="230777"/>
            </a:xfrm>
            <a:prstGeom prst="rect">
              <a:avLst/>
            </a:prstGeom>
            <a:solidFill>
              <a:schemeClr val="tx2"/>
            </a:solidFill>
            <a:ln w="3175" cap="flat" cmpd="sng" algn="ctr">
              <a:solidFill>
                <a:schemeClr val="bg1"/>
              </a:solidFill>
              <a:prstDash val="sysDot"/>
              <a:round/>
              <a:headEnd type="none" w="med" len="med"/>
              <a:tailEnd type="none" w="med" len="med"/>
            </a:ln>
            <a:effectLst/>
          </p:spPr>
          <p:txBody>
            <a:bodyPr vert="horz" wrap="square" lIns="79200" tIns="39600" rIns="79200" bIns="39600" numCol="1" rtlCol="0" anchor="t" anchorCtr="0" compatLnSpc="1">
              <a:prstTxWarp prst="textNoShape">
                <a:avLst/>
              </a:prstTxWarp>
              <a:noAutofit/>
            </a:bodyPr>
            <a:lstStyle/>
            <a:p>
              <a:pPr defTabSz="1033457"/>
              <a:r>
                <a:rPr lang="en-US" altLang="zh-CN" sz="500" dirty="0" smtClean="0">
                  <a:solidFill>
                    <a:prstClr val="white"/>
                  </a:solidFill>
                  <a:latin typeface="微软雅黑" pitchFamily="34" charset="-122"/>
                </a:rPr>
                <a:t>D 2</a:t>
              </a:r>
              <a:endParaRPr lang="zh-CN" altLang="en-US" sz="500" dirty="0" smtClean="0">
                <a:solidFill>
                  <a:prstClr val="white"/>
                </a:solidFill>
                <a:latin typeface="微软雅黑" pitchFamily="34" charset="-122"/>
              </a:endParaRPr>
            </a:p>
            <a:p>
              <a:pPr defTabSz="1033457"/>
              <a:endParaRPr lang="zh-CN" altLang="en-US" sz="500" dirty="0" smtClean="0">
                <a:solidFill>
                  <a:prstClr val="white"/>
                </a:solidFill>
                <a:latin typeface="微软雅黑" pitchFamily="34" charset="-122"/>
              </a:endParaRPr>
            </a:p>
          </p:txBody>
        </p:sp>
        <p:sp>
          <p:nvSpPr>
            <p:cNvPr id="296" name="矩形 216"/>
            <p:cNvSpPr/>
            <p:nvPr/>
          </p:nvSpPr>
          <p:spPr bwMode="auto">
            <a:xfrm>
              <a:off x="6438560" y="3500010"/>
              <a:ext cx="388601" cy="230777"/>
            </a:xfrm>
            <a:prstGeom prst="rect">
              <a:avLst/>
            </a:prstGeom>
            <a:solidFill>
              <a:schemeClr val="tx2"/>
            </a:solidFill>
            <a:ln w="3175" cap="flat" cmpd="sng" algn="ctr">
              <a:solidFill>
                <a:schemeClr val="bg1"/>
              </a:solidFill>
              <a:prstDash val="sysDot"/>
              <a:round/>
              <a:headEnd type="none" w="med" len="med"/>
              <a:tailEnd type="none" w="med" len="med"/>
            </a:ln>
            <a:effectLst/>
          </p:spPr>
          <p:txBody>
            <a:bodyPr vert="horz" wrap="square" lIns="79200" tIns="39600" rIns="79200" bIns="39600" numCol="1" rtlCol="0" anchor="t" anchorCtr="0" compatLnSpc="1">
              <a:prstTxWarp prst="textNoShape">
                <a:avLst/>
              </a:prstTxWarp>
              <a:noAutofit/>
            </a:bodyPr>
            <a:lstStyle/>
            <a:p>
              <a:pPr defTabSz="1033457"/>
              <a:r>
                <a:rPr lang="en-US" altLang="zh-CN" sz="500" dirty="0" smtClean="0">
                  <a:solidFill>
                    <a:prstClr val="white"/>
                  </a:solidFill>
                  <a:latin typeface="微软雅黑" pitchFamily="34" charset="-122"/>
                </a:rPr>
                <a:t>……</a:t>
              </a:r>
              <a:endParaRPr lang="zh-CN" altLang="en-US" sz="500" dirty="0" smtClean="0">
                <a:solidFill>
                  <a:prstClr val="white"/>
                </a:solidFill>
                <a:latin typeface="微软雅黑" pitchFamily="34" charset="-122"/>
              </a:endParaRPr>
            </a:p>
            <a:p>
              <a:pPr defTabSz="1033457"/>
              <a:endParaRPr lang="zh-CN" altLang="en-US" sz="500" dirty="0" smtClean="0">
                <a:solidFill>
                  <a:prstClr val="white"/>
                </a:solidFill>
                <a:latin typeface="微软雅黑" pitchFamily="34" charset="-122"/>
              </a:endParaRPr>
            </a:p>
          </p:txBody>
        </p:sp>
        <p:sp>
          <p:nvSpPr>
            <p:cNvPr id="297" name="矩形 221"/>
            <p:cNvSpPr/>
            <p:nvPr/>
          </p:nvSpPr>
          <p:spPr bwMode="auto">
            <a:xfrm>
              <a:off x="6827161" y="3500010"/>
              <a:ext cx="388601" cy="230777"/>
            </a:xfrm>
            <a:prstGeom prst="rect">
              <a:avLst/>
            </a:prstGeom>
            <a:solidFill>
              <a:schemeClr val="tx2"/>
            </a:solidFill>
            <a:ln w="3175" cap="flat" cmpd="sng" algn="ctr">
              <a:solidFill>
                <a:schemeClr val="bg1"/>
              </a:solidFill>
              <a:prstDash val="sysDot"/>
              <a:round/>
              <a:headEnd type="none" w="med" len="med"/>
              <a:tailEnd type="none" w="med" len="med"/>
            </a:ln>
            <a:effectLst/>
          </p:spPr>
          <p:txBody>
            <a:bodyPr vert="horz" wrap="square" lIns="79200" tIns="39600" rIns="79200" bIns="39600" numCol="1" rtlCol="0" anchor="t" anchorCtr="0" compatLnSpc="1">
              <a:prstTxWarp prst="textNoShape">
                <a:avLst/>
              </a:prstTxWarp>
              <a:noAutofit/>
            </a:bodyPr>
            <a:lstStyle/>
            <a:p>
              <a:pPr defTabSz="1033457"/>
              <a:r>
                <a:rPr lang="en-US" altLang="zh-CN" sz="500" dirty="0" smtClean="0">
                  <a:solidFill>
                    <a:prstClr val="white"/>
                  </a:solidFill>
                  <a:latin typeface="微软雅黑" pitchFamily="34" charset="-122"/>
                </a:rPr>
                <a:t>D 2</a:t>
              </a:r>
              <a:endParaRPr lang="zh-CN" altLang="en-US" sz="500" dirty="0" smtClean="0">
                <a:solidFill>
                  <a:prstClr val="white"/>
                </a:solidFill>
                <a:latin typeface="微软雅黑" pitchFamily="34" charset="-122"/>
              </a:endParaRPr>
            </a:p>
            <a:p>
              <a:pPr defTabSz="1033457"/>
              <a:endParaRPr lang="zh-CN" altLang="en-US" sz="500" dirty="0" smtClean="0">
                <a:solidFill>
                  <a:prstClr val="white"/>
                </a:solidFill>
                <a:latin typeface="微软雅黑" pitchFamily="34" charset="-122"/>
              </a:endParaRPr>
            </a:p>
          </p:txBody>
        </p:sp>
        <p:sp>
          <p:nvSpPr>
            <p:cNvPr id="298" name="矩形 222"/>
            <p:cNvSpPr/>
            <p:nvPr/>
          </p:nvSpPr>
          <p:spPr bwMode="auto">
            <a:xfrm>
              <a:off x="5672274" y="3500452"/>
              <a:ext cx="388601" cy="230777"/>
            </a:xfrm>
            <a:prstGeom prst="rect">
              <a:avLst/>
            </a:prstGeom>
            <a:solidFill>
              <a:schemeClr val="tx2"/>
            </a:solidFill>
            <a:ln w="3175" cap="flat" cmpd="sng" algn="ctr">
              <a:solidFill>
                <a:schemeClr val="bg1"/>
              </a:solidFill>
              <a:prstDash val="sysDot"/>
              <a:round/>
              <a:headEnd type="none" w="med" len="med"/>
              <a:tailEnd type="none" w="med" len="med"/>
            </a:ln>
            <a:effectLst/>
          </p:spPr>
          <p:txBody>
            <a:bodyPr vert="horz" wrap="square" lIns="79200" tIns="39600" rIns="79200" bIns="39600" numCol="1" rtlCol="0" anchor="t" anchorCtr="0" compatLnSpc="1">
              <a:prstTxWarp prst="textNoShape">
                <a:avLst/>
              </a:prstTxWarp>
              <a:noAutofit/>
            </a:bodyPr>
            <a:lstStyle/>
            <a:p>
              <a:pPr defTabSz="1033457"/>
              <a:r>
                <a:rPr lang="en-US" altLang="zh-CN" sz="500" dirty="0" smtClean="0">
                  <a:solidFill>
                    <a:prstClr val="white"/>
                  </a:solidFill>
                  <a:latin typeface="微软雅黑" pitchFamily="34" charset="-122"/>
                </a:rPr>
                <a:t>D 2</a:t>
              </a:r>
              <a:endParaRPr lang="zh-CN" altLang="en-US" sz="300" dirty="0" smtClean="0">
                <a:solidFill>
                  <a:prstClr val="white"/>
                </a:solidFill>
                <a:latin typeface="微软雅黑" pitchFamily="34" charset="-122"/>
              </a:endParaRPr>
            </a:p>
          </p:txBody>
        </p:sp>
      </p:grpSp>
      <p:sp>
        <p:nvSpPr>
          <p:cNvPr id="294" name="矩形 224"/>
          <p:cNvSpPr/>
          <p:nvPr/>
        </p:nvSpPr>
        <p:spPr>
          <a:xfrm>
            <a:off x="8341742" y="2007229"/>
            <a:ext cx="1950552" cy="319104"/>
          </a:xfrm>
          <a:prstGeom prst="rect">
            <a:avLst/>
          </a:prstGeom>
        </p:spPr>
        <p:txBody>
          <a:bodyPr wrap="square" lIns="117895" tIns="58949" rIns="117895" bIns="58949">
            <a:spAutoFit/>
          </a:bodyPr>
          <a:lstStyle/>
          <a:p>
            <a:pPr defTabSz="1179386"/>
            <a:r>
              <a:rPr lang="en-US" altLang="zh-CN" sz="1300" i="1" dirty="0" smtClean="0">
                <a:solidFill>
                  <a:prstClr val="white"/>
                </a:solidFill>
              </a:rPr>
              <a:t>N  Repetitions</a:t>
            </a:r>
            <a:endParaRPr lang="zh-CN" altLang="en-US" sz="1300" i="1" dirty="0">
              <a:solidFill>
                <a:prstClr val="white"/>
              </a:solidFill>
            </a:endParaRPr>
          </a:p>
        </p:txBody>
      </p:sp>
      <p:grpSp>
        <p:nvGrpSpPr>
          <p:cNvPr id="7" name="Group 328"/>
          <p:cNvGrpSpPr/>
          <p:nvPr/>
        </p:nvGrpSpPr>
        <p:grpSpPr>
          <a:xfrm>
            <a:off x="5449342" y="2084497"/>
            <a:ext cx="1735254" cy="1042830"/>
            <a:chOff x="4796683" y="1374450"/>
            <a:chExt cx="1595031" cy="875582"/>
          </a:xfrm>
        </p:grpSpPr>
        <p:pic>
          <p:nvPicPr>
            <p:cNvPr id="268" name="Picture 15" descr="dfd"/>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5188855" y="1494262"/>
              <a:ext cx="670491" cy="63677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269" name="直接箭头连接符 35"/>
            <p:cNvCxnSpPr/>
            <p:nvPr/>
          </p:nvCxnSpPr>
          <p:spPr bwMode="auto">
            <a:xfrm>
              <a:off x="4796683" y="2242976"/>
              <a:ext cx="1595031" cy="2474"/>
            </a:xfrm>
            <a:prstGeom prst="straightConnector1">
              <a:avLst/>
            </a:prstGeom>
            <a:noFill/>
            <a:ln w="9525" cap="flat" cmpd="sng" algn="ctr">
              <a:solidFill>
                <a:schemeClr val="bg1"/>
              </a:solidFill>
              <a:prstDash val="solid"/>
              <a:round/>
              <a:headEnd type="none" w="med" len="med"/>
              <a:tailEnd type="triangle" w="med" len="med"/>
            </a:ln>
            <a:effectLst/>
          </p:spPr>
        </p:cxnSp>
        <p:sp>
          <p:nvSpPr>
            <p:cNvPr id="274" name="矩形 42"/>
            <p:cNvSpPr/>
            <p:nvPr/>
          </p:nvSpPr>
          <p:spPr>
            <a:xfrm>
              <a:off x="5146544" y="1374450"/>
              <a:ext cx="597050" cy="232574"/>
            </a:xfrm>
            <a:prstGeom prst="rect">
              <a:avLst/>
            </a:prstGeom>
          </p:spPr>
          <p:txBody>
            <a:bodyPr wrap="none">
              <a:spAutoFit/>
            </a:bodyPr>
            <a:lstStyle/>
            <a:p>
              <a:pPr algn="ctr" defTabSz="1179328"/>
              <a:r>
                <a:rPr lang="en-US" altLang="zh-CN" sz="1200" dirty="0" smtClean="0">
                  <a:solidFill>
                    <a:prstClr val="white"/>
                  </a:solidFill>
                  <a:latin typeface="Arial Bold" pitchFamily="34" charset="0"/>
                  <a:cs typeface="Arial Bold" pitchFamily="34" charset="0"/>
                </a:rPr>
                <a:t>~17dB</a:t>
              </a:r>
            </a:p>
          </p:txBody>
        </p:sp>
        <p:sp>
          <p:nvSpPr>
            <p:cNvPr id="306" name="矩形 5"/>
            <p:cNvSpPr/>
            <p:nvPr/>
          </p:nvSpPr>
          <p:spPr>
            <a:xfrm>
              <a:off x="4819012" y="2096429"/>
              <a:ext cx="700841" cy="153603"/>
            </a:xfrm>
            <a:prstGeom prst="rect">
              <a:avLst/>
            </a:prstGeom>
            <a:solidFill>
              <a:srgbClr val="00B0F0"/>
            </a:solidFill>
            <a:ln w="25400" cap="flat" cmpd="sng" algn="ctr">
              <a:noFill/>
              <a:prstDash val="solid"/>
            </a:ln>
            <a:effectLst/>
          </p:spPr>
          <p:txBody>
            <a:bodyPr lIns="91415" tIns="45707" rIns="91415" bIns="45707" rtlCol="0" anchor="ctr"/>
            <a:lstStyle/>
            <a:p>
              <a:pPr algn="ctr" defTabSz="1572504"/>
              <a:endParaRPr lang="zh-CN" altLang="en-US" sz="1600" kern="0" dirty="0">
                <a:solidFill>
                  <a:prstClr val="black"/>
                </a:solidFill>
                <a:latin typeface="微软雅黑" pitchFamily="34" charset="-122"/>
                <a:cs typeface="Arial Bold" pitchFamily="34" charset="0"/>
              </a:endParaRPr>
            </a:p>
          </p:txBody>
        </p:sp>
        <p:sp>
          <p:nvSpPr>
            <p:cNvPr id="307" name="矩形 6"/>
            <p:cNvSpPr/>
            <p:nvPr/>
          </p:nvSpPr>
          <p:spPr>
            <a:xfrm>
              <a:off x="5804471" y="1662152"/>
              <a:ext cx="261024" cy="576000"/>
            </a:xfrm>
            <a:prstGeom prst="rect">
              <a:avLst/>
            </a:prstGeom>
            <a:solidFill>
              <a:srgbClr val="92D050"/>
            </a:solidFill>
            <a:ln w="9525" cap="flat" cmpd="sng" algn="ctr">
              <a:noFill/>
              <a:prstDash val="solid"/>
              <a:round/>
              <a:headEnd type="none" w="med" len="med"/>
              <a:tailEnd type="none" w="med" len="med"/>
            </a:ln>
            <a:effectLst/>
          </p:spPr>
          <p:txBody>
            <a:bodyPr vert="horz" wrap="square" lIns="91422" tIns="45711" rIns="91422" bIns="45711" numCol="1" rtlCol="0" anchor="t" anchorCtr="0" compatLnSpc="1">
              <a:prstTxWarp prst="textNoShape">
                <a:avLst/>
              </a:prstTxWarp>
            </a:bodyPr>
            <a:lstStyle/>
            <a:p>
              <a:pPr defTabSz="1572504">
                <a:buClr>
                  <a:srgbClr val="CC9900"/>
                </a:buClr>
              </a:pPr>
              <a:endParaRPr lang="zh-CN" altLang="en-US" sz="1600" b="1" dirty="0" smtClean="0">
                <a:solidFill>
                  <a:prstClr val="black"/>
                </a:solidFill>
                <a:latin typeface="微软雅黑" pitchFamily="34" charset="-122"/>
                <a:cs typeface="Arial Bold" pitchFamily="34" charset="0"/>
              </a:endParaRPr>
            </a:p>
          </p:txBody>
        </p:sp>
      </p:grpSp>
      <p:pic>
        <p:nvPicPr>
          <p:cNvPr id="326" name="图片 4"/>
          <p:cNvPicPr>
            <a:picLocks noChangeAspect="1" noChangeArrowheads="1"/>
          </p:cNvPicPr>
          <p:nvPr/>
        </p:nvPicPr>
        <p:blipFill>
          <a:blip r:embed="rId5" cstate="print">
            <a:clrChange>
              <a:clrFrom>
                <a:srgbClr val="FFFFFF"/>
              </a:clrFrom>
              <a:clrTo>
                <a:srgbClr val="FFFFFF">
                  <a:alpha val="0"/>
                </a:srgbClr>
              </a:clrTo>
            </a:clrChange>
          </a:blip>
          <a:stretch>
            <a:fillRect/>
          </a:stretch>
        </p:blipFill>
        <p:spPr bwMode="auto">
          <a:xfrm>
            <a:off x="9010070" y="3036841"/>
            <a:ext cx="234652" cy="303698"/>
          </a:xfrm>
          <a:prstGeom prst="rect">
            <a:avLst/>
          </a:prstGeom>
          <a:noFill/>
          <a:ln>
            <a:noFill/>
          </a:ln>
        </p:spPr>
      </p:pic>
      <p:pic>
        <p:nvPicPr>
          <p:cNvPr id="332" name="Picture 231" descr="图片99"/>
          <p:cNvPicPr preferRelativeResize="0">
            <a:picLocks noChangeArrowheads="1"/>
          </p:cNvPicPr>
          <p:nvPr/>
        </p:nvPicPr>
        <p:blipFill>
          <a:blip r:embed="rId6" cstate="print"/>
          <a:srcRect/>
          <a:stretch>
            <a:fillRect/>
          </a:stretch>
        </p:blipFill>
        <p:spPr bwMode="auto">
          <a:xfrm>
            <a:off x="8119677" y="6413661"/>
            <a:ext cx="289610" cy="375177"/>
          </a:xfrm>
          <a:prstGeom prst="rect">
            <a:avLst/>
          </a:prstGeom>
          <a:noFill/>
          <a:ln w="9525">
            <a:noFill/>
            <a:miter lim="800000"/>
            <a:headEnd/>
            <a:tailEnd/>
          </a:ln>
        </p:spPr>
      </p:pic>
      <p:cxnSp>
        <p:nvCxnSpPr>
          <p:cNvPr id="333" name="直接箭头连接符 68"/>
          <p:cNvCxnSpPr>
            <a:endCxn id="332" idx="1"/>
          </p:cNvCxnSpPr>
          <p:nvPr/>
        </p:nvCxnSpPr>
        <p:spPr bwMode="auto">
          <a:xfrm>
            <a:off x="6548219" y="6547859"/>
            <a:ext cx="1571442" cy="0"/>
          </a:xfrm>
          <a:prstGeom prst="straightConnector1">
            <a:avLst/>
          </a:prstGeom>
          <a:noFill/>
          <a:ln w="9525" cap="flat" cmpd="sng" algn="ctr">
            <a:solidFill>
              <a:schemeClr val="bg1"/>
            </a:solidFill>
            <a:prstDash val="solid"/>
            <a:headEnd type="none" w="med" len="med"/>
            <a:tailEnd type="none" w="med" len="med"/>
          </a:ln>
          <a:effectLst/>
        </p:spPr>
      </p:cxnSp>
      <p:grpSp>
        <p:nvGrpSpPr>
          <p:cNvPr id="8" name="组合 177"/>
          <p:cNvGrpSpPr/>
          <p:nvPr/>
        </p:nvGrpSpPr>
        <p:grpSpPr>
          <a:xfrm>
            <a:off x="6341293" y="6220419"/>
            <a:ext cx="304002" cy="454176"/>
            <a:chOff x="15730541" y="3268663"/>
            <a:chExt cx="765175" cy="1123946"/>
          </a:xfrm>
          <a:solidFill>
            <a:schemeClr val="bg1"/>
          </a:solidFill>
        </p:grpSpPr>
        <p:sp>
          <p:nvSpPr>
            <p:cNvPr id="343" name="Freeform 57"/>
            <p:cNvSpPr>
              <a:spLocks/>
            </p:cNvSpPr>
            <p:nvPr/>
          </p:nvSpPr>
          <p:spPr bwMode="auto">
            <a:xfrm>
              <a:off x="15786100" y="3268663"/>
              <a:ext cx="252413" cy="261938"/>
            </a:xfrm>
            <a:custGeom>
              <a:avLst/>
              <a:gdLst/>
              <a:ahLst/>
              <a:cxnLst>
                <a:cxn ang="0">
                  <a:pos x="74" y="105"/>
                </a:cxn>
                <a:cxn ang="0">
                  <a:pos x="42" y="152"/>
                </a:cxn>
                <a:cxn ang="0">
                  <a:pos x="19" y="202"/>
                </a:cxn>
                <a:cxn ang="0">
                  <a:pos x="4" y="256"/>
                </a:cxn>
                <a:cxn ang="0">
                  <a:pos x="0" y="312"/>
                </a:cxn>
                <a:cxn ang="0">
                  <a:pos x="2" y="319"/>
                </a:cxn>
                <a:cxn ang="0">
                  <a:pos x="10" y="327"/>
                </a:cxn>
                <a:cxn ang="0">
                  <a:pos x="57" y="327"/>
                </a:cxn>
                <a:cxn ang="0">
                  <a:pos x="64" y="326"/>
                </a:cxn>
                <a:cxn ang="0">
                  <a:pos x="69" y="322"/>
                </a:cxn>
                <a:cxn ang="0">
                  <a:pos x="73" y="312"/>
                </a:cxn>
                <a:cxn ang="0">
                  <a:pos x="74" y="290"/>
                </a:cxn>
                <a:cxn ang="0">
                  <a:pos x="81" y="248"/>
                </a:cxn>
                <a:cxn ang="0">
                  <a:pos x="95" y="208"/>
                </a:cxn>
                <a:cxn ang="0">
                  <a:pos x="117" y="170"/>
                </a:cxn>
                <a:cxn ang="0">
                  <a:pos x="130" y="154"/>
                </a:cxn>
                <a:cxn ang="0">
                  <a:pos x="140" y="143"/>
                </a:cxn>
                <a:cxn ang="0">
                  <a:pos x="174" y="113"/>
                </a:cxn>
                <a:cxn ang="0">
                  <a:pos x="214" y="91"/>
                </a:cxn>
                <a:cxn ang="0">
                  <a:pos x="258" y="78"/>
                </a:cxn>
                <a:cxn ang="0">
                  <a:pos x="304" y="73"/>
                </a:cxn>
                <a:cxn ang="0">
                  <a:pos x="311" y="73"/>
                </a:cxn>
                <a:cxn ang="0">
                  <a:pos x="316" y="68"/>
                </a:cxn>
                <a:cxn ang="0">
                  <a:pos x="319" y="57"/>
                </a:cxn>
                <a:cxn ang="0">
                  <a:pos x="319" y="17"/>
                </a:cxn>
                <a:cxn ang="0">
                  <a:pos x="314" y="5"/>
                </a:cxn>
                <a:cxn ang="0">
                  <a:pos x="309" y="2"/>
                </a:cxn>
                <a:cxn ang="0">
                  <a:pos x="304" y="0"/>
                </a:cxn>
                <a:cxn ang="0">
                  <a:pos x="243" y="7"/>
                </a:cxn>
                <a:cxn ang="0">
                  <a:pos x="186" y="25"/>
                </a:cxn>
                <a:cxn ang="0">
                  <a:pos x="133" y="54"/>
                </a:cxn>
                <a:cxn ang="0">
                  <a:pos x="88" y="91"/>
                </a:cxn>
                <a:cxn ang="0">
                  <a:pos x="74" y="105"/>
                </a:cxn>
              </a:cxnLst>
              <a:rect l="0" t="0" r="r" b="b"/>
              <a:pathLst>
                <a:path w="319" h="329">
                  <a:moveTo>
                    <a:pt x="74" y="105"/>
                  </a:moveTo>
                  <a:lnTo>
                    <a:pt x="74" y="105"/>
                  </a:lnTo>
                  <a:lnTo>
                    <a:pt x="57" y="128"/>
                  </a:lnTo>
                  <a:lnTo>
                    <a:pt x="42" y="152"/>
                  </a:lnTo>
                  <a:lnTo>
                    <a:pt x="29" y="175"/>
                  </a:lnTo>
                  <a:lnTo>
                    <a:pt x="19" y="202"/>
                  </a:lnTo>
                  <a:lnTo>
                    <a:pt x="10" y="229"/>
                  </a:lnTo>
                  <a:lnTo>
                    <a:pt x="4" y="256"/>
                  </a:lnTo>
                  <a:lnTo>
                    <a:pt x="2" y="285"/>
                  </a:lnTo>
                  <a:lnTo>
                    <a:pt x="0" y="312"/>
                  </a:lnTo>
                  <a:lnTo>
                    <a:pt x="0" y="312"/>
                  </a:lnTo>
                  <a:lnTo>
                    <a:pt x="2" y="319"/>
                  </a:lnTo>
                  <a:lnTo>
                    <a:pt x="5" y="324"/>
                  </a:lnTo>
                  <a:lnTo>
                    <a:pt x="10" y="327"/>
                  </a:lnTo>
                  <a:lnTo>
                    <a:pt x="17" y="329"/>
                  </a:lnTo>
                  <a:lnTo>
                    <a:pt x="57" y="327"/>
                  </a:lnTo>
                  <a:lnTo>
                    <a:pt x="57" y="327"/>
                  </a:lnTo>
                  <a:lnTo>
                    <a:pt x="64" y="326"/>
                  </a:lnTo>
                  <a:lnTo>
                    <a:pt x="69" y="322"/>
                  </a:lnTo>
                  <a:lnTo>
                    <a:pt x="69" y="322"/>
                  </a:lnTo>
                  <a:lnTo>
                    <a:pt x="73" y="317"/>
                  </a:lnTo>
                  <a:lnTo>
                    <a:pt x="73" y="312"/>
                  </a:lnTo>
                  <a:lnTo>
                    <a:pt x="73" y="312"/>
                  </a:lnTo>
                  <a:lnTo>
                    <a:pt x="74" y="290"/>
                  </a:lnTo>
                  <a:lnTo>
                    <a:pt x="76" y="268"/>
                  </a:lnTo>
                  <a:lnTo>
                    <a:pt x="81" y="248"/>
                  </a:lnTo>
                  <a:lnTo>
                    <a:pt x="86" y="226"/>
                  </a:lnTo>
                  <a:lnTo>
                    <a:pt x="95" y="208"/>
                  </a:lnTo>
                  <a:lnTo>
                    <a:pt x="105" y="189"/>
                  </a:lnTo>
                  <a:lnTo>
                    <a:pt x="117" y="170"/>
                  </a:lnTo>
                  <a:lnTo>
                    <a:pt x="130" y="154"/>
                  </a:lnTo>
                  <a:lnTo>
                    <a:pt x="130" y="154"/>
                  </a:lnTo>
                  <a:lnTo>
                    <a:pt x="140" y="143"/>
                  </a:lnTo>
                  <a:lnTo>
                    <a:pt x="140" y="143"/>
                  </a:lnTo>
                  <a:lnTo>
                    <a:pt x="157" y="127"/>
                  </a:lnTo>
                  <a:lnTo>
                    <a:pt x="174" y="113"/>
                  </a:lnTo>
                  <a:lnTo>
                    <a:pt x="194" y="101"/>
                  </a:lnTo>
                  <a:lnTo>
                    <a:pt x="214" y="91"/>
                  </a:lnTo>
                  <a:lnTo>
                    <a:pt x="236" y="84"/>
                  </a:lnTo>
                  <a:lnTo>
                    <a:pt x="258" y="78"/>
                  </a:lnTo>
                  <a:lnTo>
                    <a:pt x="280" y="74"/>
                  </a:lnTo>
                  <a:lnTo>
                    <a:pt x="304" y="73"/>
                  </a:lnTo>
                  <a:lnTo>
                    <a:pt x="304" y="73"/>
                  </a:lnTo>
                  <a:lnTo>
                    <a:pt x="311" y="73"/>
                  </a:lnTo>
                  <a:lnTo>
                    <a:pt x="316" y="68"/>
                  </a:lnTo>
                  <a:lnTo>
                    <a:pt x="316" y="68"/>
                  </a:lnTo>
                  <a:lnTo>
                    <a:pt x="317" y="62"/>
                  </a:lnTo>
                  <a:lnTo>
                    <a:pt x="319" y="57"/>
                  </a:lnTo>
                  <a:lnTo>
                    <a:pt x="319" y="17"/>
                  </a:lnTo>
                  <a:lnTo>
                    <a:pt x="319" y="17"/>
                  </a:lnTo>
                  <a:lnTo>
                    <a:pt x="317" y="10"/>
                  </a:lnTo>
                  <a:lnTo>
                    <a:pt x="314" y="5"/>
                  </a:lnTo>
                  <a:lnTo>
                    <a:pt x="314" y="5"/>
                  </a:lnTo>
                  <a:lnTo>
                    <a:pt x="309" y="2"/>
                  </a:lnTo>
                  <a:lnTo>
                    <a:pt x="304" y="0"/>
                  </a:lnTo>
                  <a:lnTo>
                    <a:pt x="304" y="0"/>
                  </a:lnTo>
                  <a:lnTo>
                    <a:pt x="273" y="2"/>
                  </a:lnTo>
                  <a:lnTo>
                    <a:pt x="243" y="7"/>
                  </a:lnTo>
                  <a:lnTo>
                    <a:pt x="214" y="15"/>
                  </a:lnTo>
                  <a:lnTo>
                    <a:pt x="186" y="25"/>
                  </a:lnTo>
                  <a:lnTo>
                    <a:pt x="159" y="37"/>
                  </a:lnTo>
                  <a:lnTo>
                    <a:pt x="133" y="54"/>
                  </a:lnTo>
                  <a:lnTo>
                    <a:pt x="110" y="71"/>
                  </a:lnTo>
                  <a:lnTo>
                    <a:pt x="88" y="91"/>
                  </a:lnTo>
                  <a:lnTo>
                    <a:pt x="88" y="91"/>
                  </a:lnTo>
                  <a:lnTo>
                    <a:pt x="74" y="105"/>
                  </a:lnTo>
                  <a:lnTo>
                    <a:pt x="74" y="10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584526" algn="l" rtl="0" fontAlgn="base">
                <a:spcBef>
                  <a:spcPct val="0"/>
                </a:spcBef>
                <a:spcAft>
                  <a:spcPct val="0"/>
                </a:spcAft>
                <a:defRPr kern="1200">
                  <a:solidFill>
                    <a:schemeClr val="tx1"/>
                  </a:solidFill>
                  <a:latin typeface="Arial" charset="0"/>
                  <a:ea typeface="宋体" charset="-122"/>
                  <a:cs typeface="+mn-cs"/>
                </a:defRPr>
              </a:lvl2pPr>
              <a:lvl3pPr marL="1169054" algn="l" rtl="0" fontAlgn="base">
                <a:spcBef>
                  <a:spcPct val="0"/>
                </a:spcBef>
                <a:spcAft>
                  <a:spcPct val="0"/>
                </a:spcAft>
                <a:defRPr kern="1200">
                  <a:solidFill>
                    <a:schemeClr val="tx1"/>
                  </a:solidFill>
                  <a:latin typeface="Arial" charset="0"/>
                  <a:ea typeface="宋体" charset="-122"/>
                  <a:cs typeface="+mn-cs"/>
                </a:defRPr>
              </a:lvl3pPr>
              <a:lvl4pPr marL="1753580" algn="l" rtl="0" fontAlgn="base">
                <a:spcBef>
                  <a:spcPct val="0"/>
                </a:spcBef>
                <a:spcAft>
                  <a:spcPct val="0"/>
                </a:spcAft>
                <a:defRPr kern="1200">
                  <a:solidFill>
                    <a:schemeClr val="tx1"/>
                  </a:solidFill>
                  <a:latin typeface="Arial" charset="0"/>
                  <a:ea typeface="宋体" charset="-122"/>
                  <a:cs typeface="+mn-cs"/>
                </a:defRPr>
              </a:lvl4pPr>
              <a:lvl5pPr marL="2338107" algn="l" rtl="0" fontAlgn="base">
                <a:spcBef>
                  <a:spcPct val="0"/>
                </a:spcBef>
                <a:spcAft>
                  <a:spcPct val="0"/>
                </a:spcAft>
                <a:defRPr kern="1200">
                  <a:solidFill>
                    <a:schemeClr val="tx1"/>
                  </a:solidFill>
                  <a:latin typeface="Arial" charset="0"/>
                  <a:ea typeface="宋体" charset="-122"/>
                  <a:cs typeface="+mn-cs"/>
                </a:defRPr>
              </a:lvl5pPr>
              <a:lvl6pPr marL="2922633" algn="l" defTabSz="1169054" rtl="0" eaLnBrk="1" latinLnBrk="0" hangingPunct="1">
                <a:defRPr kern="1200">
                  <a:solidFill>
                    <a:schemeClr val="tx1"/>
                  </a:solidFill>
                  <a:latin typeface="Arial" charset="0"/>
                  <a:ea typeface="宋体" charset="-122"/>
                  <a:cs typeface="+mn-cs"/>
                </a:defRPr>
              </a:lvl6pPr>
              <a:lvl7pPr marL="3507162" algn="l" defTabSz="1169054" rtl="0" eaLnBrk="1" latinLnBrk="0" hangingPunct="1">
                <a:defRPr kern="1200">
                  <a:solidFill>
                    <a:schemeClr val="tx1"/>
                  </a:solidFill>
                  <a:latin typeface="Arial" charset="0"/>
                  <a:ea typeface="宋体" charset="-122"/>
                  <a:cs typeface="+mn-cs"/>
                </a:defRPr>
              </a:lvl7pPr>
              <a:lvl8pPr marL="4091686" algn="l" defTabSz="1169054" rtl="0" eaLnBrk="1" latinLnBrk="0" hangingPunct="1">
                <a:defRPr kern="1200">
                  <a:solidFill>
                    <a:schemeClr val="tx1"/>
                  </a:solidFill>
                  <a:latin typeface="Arial" charset="0"/>
                  <a:ea typeface="宋体" charset="-122"/>
                  <a:cs typeface="+mn-cs"/>
                </a:defRPr>
              </a:lvl8pPr>
              <a:lvl9pPr marL="4676216" algn="l" defTabSz="1169054" rtl="0" eaLnBrk="1" latinLnBrk="0" hangingPunct="1">
                <a:defRPr kern="1200">
                  <a:solidFill>
                    <a:schemeClr val="tx1"/>
                  </a:solidFill>
                  <a:latin typeface="Arial" charset="0"/>
                  <a:ea typeface="宋体" charset="-122"/>
                  <a:cs typeface="+mn-cs"/>
                </a:defRPr>
              </a:lvl9pPr>
            </a:lstStyle>
            <a:p>
              <a:pPr defTabSz="1179386"/>
              <a:endParaRPr lang="zh-CN" altLang="en-US" sz="1200" dirty="0">
                <a:solidFill>
                  <a:prstClr val="black"/>
                </a:solidFill>
                <a:latin typeface="微软雅黑" pitchFamily="34" charset="-122"/>
                <a:ea typeface="微软雅黑" pitchFamily="34" charset="-122"/>
              </a:endParaRPr>
            </a:p>
          </p:txBody>
        </p:sp>
        <p:sp>
          <p:nvSpPr>
            <p:cNvPr id="344" name="Freeform 58"/>
            <p:cNvSpPr>
              <a:spLocks/>
            </p:cNvSpPr>
            <p:nvPr/>
          </p:nvSpPr>
          <p:spPr bwMode="auto">
            <a:xfrm>
              <a:off x="15886113" y="3368675"/>
              <a:ext cx="144463" cy="150813"/>
            </a:xfrm>
            <a:custGeom>
              <a:avLst/>
              <a:gdLst/>
              <a:ahLst/>
              <a:cxnLst>
                <a:cxn ang="0">
                  <a:pos x="47" y="50"/>
                </a:cxn>
                <a:cxn ang="0">
                  <a:pos x="47" y="50"/>
                </a:cxn>
                <a:cxn ang="0">
                  <a:pos x="40" y="57"/>
                </a:cxn>
                <a:cxn ang="0">
                  <a:pos x="40" y="57"/>
                </a:cxn>
                <a:cxn ang="0">
                  <a:pos x="30" y="69"/>
                </a:cxn>
                <a:cxn ang="0">
                  <a:pos x="22" y="82"/>
                </a:cxn>
                <a:cxn ang="0">
                  <a:pos x="15" y="96"/>
                </a:cxn>
                <a:cxn ang="0">
                  <a:pos x="8" y="111"/>
                </a:cxn>
                <a:cxn ang="0">
                  <a:pos x="5" y="126"/>
                </a:cxn>
                <a:cxn ang="0">
                  <a:pos x="1" y="141"/>
                </a:cxn>
                <a:cxn ang="0">
                  <a:pos x="0" y="156"/>
                </a:cxn>
                <a:cxn ang="0">
                  <a:pos x="0" y="173"/>
                </a:cxn>
                <a:cxn ang="0">
                  <a:pos x="0" y="173"/>
                </a:cxn>
                <a:cxn ang="0">
                  <a:pos x="0" y="178"/>
                </a:cxn>
                <a:cxn ang="0">
                  <a:pos x="3" y="183"/>
                </a:cxn>
                <a:cxn ang="0">
                  <a:pos x="8" y="187"/>
                </a:cxn>
                <a:cxn ang="0">
                  <a:pos x="15" y="189"/>
                </a:cxn>
                <a:cxn ang="0">
                  <a:pos x="57" y="187"/>
                </a:cxn>
                <a:cxn ang="0">
                  <a:pos x="57" y="187"/>
                </a:cxn>
                <a:cxn ang="0">
                  <a:pos x="62" y="185"/>
                </a:cxn>
                <a:cxn ang="0">
                  <a:pos x="67" y="182"/>
                </a:cxn>
                <a:cxn ang="0">
                  <a:pos x="67" y="182"/>
                </a:cxn>
                <a:cxn ang="0">
                  <a:pos x="71" y="177"/>
                </a:cxn>
                <a:cxn ang="0">
                  <a:pos x="72" y="170"/>
                </a:cxn>
                <a:cxn ang="0">
                  <a:pos x="72" y="170"/>
                </a:cxn>
                <a:cxn ang="0">
                  <a:pos x="72" y="153"/>
                </a:cxn>
                <a:cxn ang="0">
                  <a:pos x="77" y="136"/>
                </a:cxn>
                <a:cxn ang="0">
                  <a:pos x="86" y="119"/>
                </a:cxn>
                <a:cxn ang="0">
                  <a:pos x="96" y="104"/>
                </a:cxn>
                <a:cxn ang="0">
                  <a:pos x="96" y="104"/>
                </a:cxn>
                <a:cxn ang="0">
                  <a:pos x="99" y="101"/>
                </a:cxn>
                <a:cxn ang="0">
                  <a:pos x="99" y="101"/>
                </a:cxn>
                <a:cxn ang="0">
                  <a:pos x="113" y="89"/>
                </a:cxn>
                <a:cxn ang="0">
                  <a:pos x="130" y="81"/>
                </a:cxn>
                <a:cxn ang="0">
                  <a:pos x="146" y="74"/>
                </a:cxn>
                <a:cxn ang="0">
                  <a:pos x="165" y="72"/>
                </a:cxn>
                <a:cxn ang="0">
                  <a:pos x="165" y="72"/>
                </a:cxn>
                <a:cxn ang="0">
                  <a:pos x="172" y="70"/>
                </a:cxn>
                <a:cxn ang="0">
                  <a:pos x="177" y="67"/>
                </a:cxn>
                <a:cxn ang="0">
                  <a:pos x="177" y="67"/>
                </a:cxn>
                <a:cxn ang="0">
                  <a:pos x="180" y="62"/>
                </a:cxn>
                <a:cxn ang="0">
                  <a:pos x="182" y="55"/>
                </a:cxn>
                <a:cxn ang="0">
                  <a:pos x="182" y="15"/>
                </a:cxn>
                <a:cxn ang="0">
                  <a:pos x="182" y="15"/>
                </a:cxn>
                <a:cxn ang="0">
                  <a:pos x="180" y="8"/>
                </a:cxn>
                <a:cxn ang="0">
                  <a:pos x="177" y="3"/>
                </a:cxn>
                <a:cxn ang="0">
                  <a:pos x="177" y="3"/>
                </a:cxn>
                <a:cxn ang="0">
                  <a:pos x="172" y="0"/>
                </a:cxn>
                <a:cxn ang="0">
                  <a:pos x="165" y="0"/>
                </a:cxn>
                <a:cxn ang="0">
                  <a:pos x="165" y="0"/>
                </a:cxn>
                <a:cxn ang="0">
                  <a:pos x="148" y="0"/>
                </a:cxn>
                <a:cxn ang="0">
                  <a:pos x="133" y="3"/>
                </a:cxn>
                <a:cxn ang="0">
                  <a:pos x="116" y="6"/>
                </a:cxn>
                <a:cxn ang="0">
                  <a:pos x="101" y="13"/>
                </a:cxn>
                <a:cxn ang="0">
                  <a:pos x="87" y="20"/>
                </a:cxn>
                <a:cxn ang="0">
                  <a:pos x="72" y="28"/>
                </a:cxn>
                <a:cxn ang="0">
                  <a:pos x="59" y="38"/>
                </a:cxn>
                <a:cxn ang="0">
                  <a:pos x="47" y="50"/>
                </a:cxn>
                <a:cxn ang="0">
                  <a:pos x="47" y="50"/>
                </a:cxn>
              </a:cxnLst>
              <a:rect l="0" t="0" r="r" b="b"/>
              <a:pathLst>
                <a:path w="182" h="189">
                  <a:moveTo>
                    <a:pt x="47" y="50"/>
                  </a:moveTo>
                  <a:lnTo>
                    <a:pt x="47" y="50"/>
                  </a:lnTo>
                  <a:lnTo>
                    <a:pt x="40" y="57"/>
                  </a:lnTo>
                  <a:lnTo>
                    <a:pt x="40" y="57"/>
                  </a:lnTo>
                  <a:lnTo>
                    <a:pt x="30" y="69"/>
                  </a:lnTo>
                  <a:lnTo>
                    <a:pt x="22" y="82"/>
                  </a:lnTo>
                  <a:lnTo>
                    <a:pt x="15" y="96"/>
                  </a:lnTo>
                  <a:lnTo>
                    <a:pt x="8" y="111"/>
                  </a:lnTo>
                  <a:lnTo>
                    <a:pt x="5" y="126"/>
                  </a:lnTo>
                  <a:lnTo>
                    <a:pt x="1" y="141"/>
                  </a:lnTo>
                  <a:lnTo>
                    <a:pt x="0" y="156"/>
                  </a:lnTo>
                  <a:lnTo>
                    <a:pt x="0" y="173"/>
                  </a:lnTo>
                  <a:lnTo>
                    <a:pt x="0" y="173"/>
                  </a:lnTo>
                  <a:lnTo>
                    <a:pt x="0" y="178"/>
                  </a:lnTo>
                  <a:lnTo>
                    <a:pt x="3" y="183"/>
                  </a:lnTo>
                  <a:lnTo>
                    <a:pt x="8" y="187"/>
                  </a:lnTo>
                  <a:lnTo>
                    <a:pt x="15" y="189"/>
                  </a:lnTo>
                  <a:lnTo>
                    <a:pt x="57" y="187"/>
                  </a:lnTo>
                  <a:lnTo>
                    <a:pt x="57" y="187"/>
                  </a:lnTo>
                  <a:lnTo>
                    <a:pt x="62" y="185"/>
                  </a:lnTo>
                  <a:lnTo>
                    <a:pt x="67" y="182"/>
                  </a:lnTo>
                  <a:lnTo>
                    <a:pt x="67" y="182"/>
                  </a:lnTo>
                  <a:lnTo>
                    <a:pt x="71" y="177"/>
                  </a:lnTo>
                  <a:lnTo>
                    <a:pt x="72" y="170"/>
                  </a:lnTo>
                  <a:lnTo>
                    <a:pt x="72" y="170"/>
                  </a:lnTo>
                  <a:lnTo>
                    <a:pt x="72" y="153"/>
                  </a:lnTo>
                  <a:lnTo>
                    <a:pt x="77" y="136"/>
                  </a:lnTo>
                  <a:lnTo>
                    <a:pt x="86" y="119"/>
                  </a:lnTo>
                  <a:lnTo>
                    <a:pt x="96" y="104"/>
                  </a:lnTo>
                  <a:lnTo>
                    <a:pt x="96" y="104"/>
                  </a:lnTo>
                  <a:lnTo>
                    <a:pt x="99" y="101"/>
                  </a:lnTo>
                  <a:lnTo>
                    <a:pt x="99" y="101"/>
                  </a:lnTo>
                  <a:lnTo>
                    <a:pt x="113" y="89"/>
                  </a:lnTo>
                  <a:lnTo>
                    <a:pt x="130" y="81"/>
                  </a:lnTo>
                  <a:lnTo>
                    <a:pt x="146" y="74"/>
                  </a:lnTo>
                  <a:lnTo>
                    <a:pt x="165" y="72"/>
                  </a:lnTo>
                  <a:lnTo>
                    <a:pt x="165" y="72"/>
                  </a:lnTo>
                  <a:lnTo>
                    <a:pt x="172" y="70"/>
                  </a:lnTo>
                  <a:lnTo>
                    <a:pt x="177" y="67"/>
                  </a:lnTo>
                  <a:lnTo>
                    <a:pt x="177" y="67"/>
                  </a:lnTo>
                  <a:lnTo>
                    <a:pt x="180" y="62"/>
                  </a:lnTo>
                  <a:lnTo>
                    <a:pt x="182" y="55"/>
                  </a:lnTo>
                  <a:lnTo>
                    <a:pt x="182" y="15"/>
                  </a:lnTo>
                  <a:lnTo>
                    <a:pt x="182" y="15"/>
                  </a:lnTo>
                  <a:lnTo>
                    <a:pt x="180" y="8"/>
                  </a:lnTo>
                  <a:lnTo>
                    <a:pt x="177" y="3"/>
                  </a:lnTo>
                  <a:lnTo>
                    <a:pt x="177" y="3"/>
                  </a:lnTo>
                  <a:lnTo>
                    <a:pt x="172" y="0"/>
                  </a:lnTo>
                  <a:lnTo>
                    <a:pt x="165" y="0"/>
                  </a:lnTo>
                  <a:lnTo>
                    <a:pt x="165" y="0"/>
                  </a:lnTo>
                  <a:lnTo>
                    <a:pt x="148" y="0"/>
                  </a:lnTo>
                  <a:lnTo>
                    <a:pt x="133" y="3"/>
                  </a:lnTo>
                  <a:lnTo>
                    <a:pt x="116" y="6"/>
                  </a:lnTo>
                  <a:lnTo>
                    <a:pt x="101" y="13"/>
                  </a:lnTo>
                  <a:lnTo>
                    <a:pt x="87" y="20"/>
                  </a:lnTo>
                  <a:lnTo>
                    <a:pt x="72" y="28"/>
                  </a:lnTo>
                  <a:lnTo>
                    <a:pt x="59" y="38"/>
                  </a:lnTo>
                  <a:lnTo>
                    <a:pt x="47" y="50"/>
                  </a:lnTo>
                  <a:lnTo>
                    <a:pt x="47" y="5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584526" algn="l" rtl="0" fontAlgn="base">
                <a:spcBef>
                  <a:spcPct val="0"/>
                </a:spcBef>
                <a:spcAft>
                  <a:spcPct val="0"/>
                </a:spcAft>
                <a:defRPr kern="1200">
                  <a:solidFill>
                    <a:schemeClr val="tx1"/>
                  </a:solidFill>
                  <a:latin typeface="Arial" charset="0"/>
                  <a:ea typeface="宋体" charset="-122"/>
                  <a:cs typeface="+mn-cs"/>
                </a:defRPr>
              </a:lvl2pPr>
              <a:lvl3pPr marL="1169054" algn="l" rtl="0" fontAlgn="base">
                <a:spcBef>
                  <a:spcPct val="0"/>
                </a:spcBef>
                <a:spcAft>
                  <a:spcPct val="0"/>
                </a:spcAft>
                <a:defRPr kern="1200">
                  <a:solidFill>
                    <a:schemeClr val="tx1"/>
                  </a:solidFill>
                  <a:latin typeface="Arial" charset="0"/>
                  <a:ea typeface="宋体" charset="-122"/>
                  <a:cs typeface="+mn-cs"/>
                </a:defRPr>
              </a:lvl3pPr>
              <a:lvl4pPr marL="1753580" algn="l" rtl="0" fontAlgn="base">
                <a:spcBef>
                  <a:spcPct val="0"/>
                </a:spcBef>
                <a:spcAft>
                  <a:spcPct val="0"/>
                </a:spcAft>
                <a:defRPr kern="1200">
                  <a:solidFill>
                    <a:schemeClr val="tx1"/>
                  </a:solidFill>
                  <a:latin typeface="Arial" charset="0"/>
                  <a:ea typeface="宋体" charset="-122"/>
                  <a:cs typeface="+mn-cs"/>
                </a:defRPr>
              </a:lvl4pPr>
              <a:lvl5pPr marL="2338107" algn="l" rtl="0" fontAlgn="base">
                <a:spcBef>
                  <a:spcPct val="0"/>
                </a:spcBef>
                <a:spcAft>
                  <a:spcPct val="0"/>
                </a:spcAft>
                <a:defRPr kern="1200">
                  <a:solidFill>
                    <a:schemeClr val="tx1"/>
                  </a:solidFill>
                  <a:latin typeface="Arial" charset="0"/>
                  <a:ea typeface="宋体" charset="-122"/>
                  <a:cs typeface="+mn-cs"/>
                </a:defRPr>
              </a:lvl5pPr>
              <a:lvl6pPr marL="2922633" algn="l" defTabSz="1169054" rtl="0" eaLnBrk="1" latinLnBrk="0" hangingPunct="1">
                <a:defRPr kern="1200">
                  <a:solidFill>
                    <a:schemeClr val="tx1"/>
                  </a:solidFill>
                  <a:latin typeface="Arial" charset="0"/>
                  <a:ea typeface="宋体" charset="-122"/>
                  <a:cs typeface="+mn-cs"/>
                </a:defRPr>
              </a:lvl6pPr>
              <a:lvl7pPr marL="3507162" algn="l" defTabSz="1169054" rtl="0" eaLnBrk="1" latinLnBrk="0" hangingPunct="1">
                <a:defRPr kern="1200">
                  <a:solidFill>
                    <a:schemeClr val="tx1"/>
                  </a:solidFill>
                  <a:latin typeface="Arial" charset="0"/>
                  <a:ea typeface="宋体" charset="-122"/>
                  <a:cs typeface="+mn-cs"/>
                </a:defRPr>
              </a:lvl7pPr>
              <a:lvl8pPr marL="4091686" algn="l" defTabSz="1169054" rtl="0" eaLnBrk="1" latinLnBrk="0" hangingPunct="1">
                <a:defRPr kern="1200">
                  <a:solidFill>
                    <a:schemeClr val="tx1"/>
                  </a:solidFill>
                  <a:latin typeface="Arial" charset="0"/>
                  <a:ea typeface="宋体" charset="-122"/>
                  <a:cs typeface="+mn-cs"/>
                </a:defRPr>
              </a:lvl8pPr>
              <a:lvl9pPr marL="4676216" algn="l" defTabSz="1169054" rtl="0" eaLnBrk="1" latinLnBrk="0" hangingPunct="1">
                <a:defRPr kern="1200">
                  <a:solidFill>
                    <a:schemeClr val="tx1"/>
                  </a:solidFill>
                  <a:latin typeface="Arial" charset="0"/>
                  <a:ea typeface="宋体" charset="-122"/>
                  <a:cs typeface="+mn-cs"/>
                </a:defRPr>
              </a:lvl9pPr>
            </a:lstStyle>
            <a:p>
              <a:pPr defTabSz="1179386"/>
              <a:endParaRPr lang="zh-CN" altLang="en-US" sz="1200" dirty="0">
                <a:solidFill>
                  <a:prstClr val="black"/>
                </a:solidFill>
                <a:latin typeface="微软雅黑" pitchFamily="34" charset="-122"/>
                <a:ea typeface="微软雅黑" pitchFamily="34" charset="-122"/>
              </a:endParaRPr>
            </a:p>
          </p:txBody>
        </p:sp>
        <p:sp>
          <p:nvSpPr>
            <p:cNvPr id="345" name="Freeform 59"/>
            <p:cNvSpPr>
              <a:spLocks/>
            </p:cNvSpPr>
            <p:nvPr/>
          </p:nvSpPr>
          <p:spPr bwMode="auto">
            <a:xfrm>
              <a:off x="16213138" y="3268663"/>
              <a:ext cx="252413" cy="261938"/>
            </a:xfrm>
            <a:custGeom>
              <a:avLst/>
              <a:gdLst/>
              <a:ahLst/>
              <a:cxnLst>
                <a:cxn ang="0">
                  <a:pos x="302" y="329"/>
                </a:cxn>
                <a:cxn ang="0">
                  <a:pos x="309" y="327"/>
                </a:cxn>
                <a:cxn ang="0">
                  <a:pos x="317" y="319"/>
                </a:cxn>
                <a:cxn ang="0">
                  <a:pos x="319" y="312"/>
                </a:cxn>
                <a:cxn ang="0">
                  <a:pos x="314" y="256"/>
                </a:cxn>
                <a:cxn ang="0">
                  <a:pos x="300" y="202"/>
                </a:cxn>
                <a:cxn ang="0">
                  <a:pos x="277" y="152"/>
                </a:cxn>
                <a:cxn ang="0">
                  <a:pos x="243" y="105"/>
                </a:cxn>
                <a:cxn ang="0">
                  <a:pos x="231" y="91"/>
                </a:cxn>
                <a:cxn ang="0">
                  <a:pos x="209" y="71"/>
                </a:cxn>
                <a:cxn ang="0">
                  <a:pos x="159" y="37"/>
                </a:cxn>
                <a:cxn ang="0">
                  <a:pos x="105" y="15"/>
                </a:cxn>
                <a:cxn ang="0">
                  <a:pos x="46" y="2"/>
                </a:cxn>
                <a:cxn ang="0">
                  <a:pos x="15" y="0"/>
                </a:cxn>
                <a:cxn ang="0">
                  <a:pos x="4" y="5"/>
                </a:cxn>
                <a:cxn ang="0">
                  <a:pos x="0" y="10"/>
                </a:cxn>
                <a:cxn ang="0">
                  <a:pos x="0" y="57"/>
                </a:cxn>
                <a:cxn ang="0">
                  <a:pos x="0" y="62"/>
                </a:cxn>
                <a:cxn ang="0">
                  <a:pos x="4" y="68"/>
                </a:cxn>
                <a:cxn ang="0">
                  <a:pos x="15" y="73"/>
                </a:cxn>
                <a:cxn ang="0">
                  <a:pos x="39" y="74"/>
                </a:cxn>
                <a:cxn ang="0">
                  <a:pos x="83" y="84"/>
                </a:cxn>
                <a:cxn ang="0">
                  <a:pos x="125" y="101"/>
                </a:cxn>
                <a:cxn ang="0">
                  <a:pos x="162" y="127"/>
                </a:cxn>
                <a:cxn ang="0">
                  <a:pos x="179" y="143"/>
                </a:cxn>
                <a:cxn ang="0">
                  <a:pos x="189" y="154"/>
                </a:cxn>
                <a:cxn ang="0">
                  <a:pos x="214" y="189"/>
                </a:cxn>
                <a:cxn ang="0">
                  <a:pos x="231" y="226"/>
                </a:cxn>
                <a:cxn ang="0">
                  <a:pos x="243" y="268"/>
                </a:cxn>
                <a:cxn ang="0">
                  <a:pos x="245" y="312"/>
                </a:cxn>
                <a:cxn ang="0">
                  <a:pos x="247" y="317"/>
                </a:cxn>
                <a:cxn ang="0">
                  <a:pos x="250" y="322"/>
                </a:cxn>
                <a:cxn ang="0">
                  <a:pos x="262" y="327"/>
                </a:cxn>
              </a:cxnLst>
              <a:rect l="0" t="0" r="r" b="b"/>
              <a:pathLst>
                <a:path w="319" h="329">
                  <a:moveTo>
                    <a:pt x="262" y="327"/>
                  </a:moveTo>
                  <a:lnTo>
                    <a:pt x="302" y="329"/>
                  </a:lnTo>
                  <a:lnTo>
                    <a:pt x="302" y="329"/>
                  </a:lnTo>
                  <a:lnTo>
                    <a:pt x="309" y="327"/>
                  </a:lnTo>
                  <a:lnTo>
                    <a:pt x="314" y="324"/>
                  </a:lnTo>
                  <a:lnTo>
                    <a:pt x="317" y="319"/>
                  </a:lnTo>
                  <a:lnTo>
                    <a:pt x="319" y="312"/>
                  </a:lnTo>
                  <a:lnTo>
                    <a:pt x="319" y="312"/>
                  </a:lnTo>
                  <a:lnTo>
                    <a:pt x="317" y="285"/>
                  </a:lnTo>
                  <a:lnTo>
                    <a:pt x="314" y="256"/>
                  </a:lnTo>
                  <a:lnTo>
                    <a:pt x="309" y="229"/>
                  </a:lnTo>
                  <a:lnTo>
                    <a:pt x="300" y="202"/>
                  </a:lnTo>
                  <a:lnTo>
                    <a:pt x="290" y="175"/>
                  </a:lnTo>
                  <a:lnTo>
                    <a:pt x="277" y="152"/>
                  </a:lnTo>
                  <a:lnTo>
                    <a:pt x="262" y="128"/>
                  </a:lnTo>
                  <a:lnTo>
                    <a:pt x="243" y="105"/>
                  </a:lnTo>
                  <a:lnTo>
                    <a:pt x="243" y="105"/>
                  </a:lnTo>
                  <a:lnTo>
                    <a:pt x="231" y="91"/>
                  </a:lnTo>
                  <a:lnTo>
                    <a:pt x="231" y="91"/>
                  </a:lnTo>
                  <a:lnTo>
                    <a:pt x="209" y="71"/>
                  </a:lnTo>
                  <a:lnTo>
                    <a:pt x="186" y="54"/>
                  </a:lnTo>
                  <a:lnTo>
                    <a:pt x="159" y="37"/>
                  </a:lnTo>
                  <a:lnTo>
                    <a:pt x="133" y="25"/>
                  </a:lnTo>
                  <a:lnTo>
                    <a:pt x="105" y="15"/>
                  </a:lnTo>
                  <a:lnTo>
                    <a:pt x="76" y="7"/>
                  </a:lnTo>
                  <a:lnTo>
                    <a:pt x="46" y="2"/>
                  </a:lnTo>
                  <a:lnTo>
                    <a:pt x="15" y="0"/>
                  </a:lnTo>
                  <a:lnTo>
                    <a:pt x="15" y="0"/>
                  </a:lnTo>
                  <a:lnTo>
                    <a:pt x="10" y="2"/>
                  </a:lnTo>
                  <a:lnTo>
                    <a:pt x="4" y="5"/>
                  </a:lnTo>
                  <a:lnTo>
                    <a:pt x="4" y="5"/>
                  </a:lnTo>
                  <a:lnTo>
                    <a:pt x="0" y="10"/>
                  </a:lnTo>
                  <a:lnTo>
                    <a:pt x="0" y="17"/>
                  </a:lnTo>
                  <a:lnTo>
                    <a:pt x="0" y="57"/>
                  </a:lnTo>
                  <a:lnTo>
                    <a:pt x="0" y="57"/>
                  </a:lnTo>
                  <a:lnTo>
                    <a:pt x="0" y="62"/>
                  </a:lnTo>
                  <a:lnTo>
                    <a:pt x="4" y="68"/>
                  </a:lnTo>
                  <a:lnTo>
                    <a:pt x="4" y="68"/>
                  </a:lnTo>
                  <a:lnTo>
                    <a:pt x="9" y="73"/>
                  </a:lnTo>
                  <a:lnTo>
                    <a:pt x="15" y="73"/>
                  </a:lnTo>
                  <a:lnTo>
                    <a:pt x="15" y="73"/>
                  </a:lnTo>
                  <a:lnTo>
                    <a:pt x="39" y="74"/>
                  </a:lnTo>
                  <a:lnTo>
                    <a:pt x="61" y="78"/>
                  </a:lnTo>
                  <a:lnTo>
                    <a:pt x="83" y="84"/>
                  </a:lnTo>
                  <a:lnTo>
                    <a:pt x="105" y="91"/>
                  </a:lnTo>
                  <a:lnTo>
                    <a:pt x="125" y="101"/>
                  </a:lnTo>
                  <a:lnTo>
                    <a:pt x="144" y="113"/>
                  </a:lnTo>
                  <a:lnTo>
                    <a:pt x="162" y="127"/>
                  </a:lnTo>
                  <a:lnTo>
                    <a:pt x="179" y="143"/>
                  </a:lnTo>
                  <a:lnTo>
                    <a:pt x="179" y="143"/>
                  </a:lnTo>
                  <a:lnTo>
                    <a:pt x="189" y="154"/>
                  </a:lnTo>
                  <a:lnTo>
                    <a:pt x="189" y="154"/>
                  </a:lnTo>
                  <a:lnTo>
                    <a:pt x="203" y="170"/>
                  </a:lnTo>
                  <a:lnTo>
                    <a:pt x="214" y="189"/>
                  </a:lnTo>
                  <a:lnTo>
                    <a:pt x="225" y="208"/>
                  </a:lnTo>
                  <a:lnTo>
                    <a:pt x="231" y="226"/>
                  </a:lnTo>
                  <a:lnTo>
                    <a:pt x="238" y="248"/>
                  </a:lnTo>
                  <a:lnTo>
                    <a:pt x="243" y="268"/>
                  </a:lnTo>
                  <a:lnTo>
                    <a:pt x="245" y="290"/>
                  </a:lnTo>
                  <a:lnTo>
                    <a:pt x="245" y="312"/>
                  </a:lnTo>
                  <a:lnTo>
                    <a:pt x="245" y="312"/>
                  </a:lnTo>
                  <a:lnTo>
                    <a:pt x="247" y="317"/>
                  </a:lnTo>
                  <a:lnTo>
                    <a:pt x="250" y="322"/>
                  </a:lnTo>
                  <a:lnTo>
                    <a:pt x="250" y="322"/>
                  </a:lnTo>
                  <a:lnTo>
                    <a:pt x="255" y="326"/>
                  </a:lnTo>
                  <a:lnTo>
                    <a:pt x="262" y="327"/>
                  </a:lnTo>
                  <a:lnTo>
                    <a:pt x="262" y="32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584526" algn="l" rtl="0" fontAlgn="base">
                <a:spcBef>
                  <a:spcPct val="0"/>
                </a:spcBef>
                <a:spcAft>
                  <a:spcPct val="0"/>
                </a:spcAft>
                <a:defRPr kern="1200">
                  <a:solidFill>
                    <a:schemeClr val="tx1"/>
                  </a:solidFill>
                  <a:latin typeface="Arial" charset="0"/>
                  <a:ea typeface="宋体" charset="-122"/>
                  <a:cs typeface="+mn-cs"/>
                </a:defRPr>
              </a:lvl2pPr>
              <a:lvl3pPr marL="1169054" algn="l" rtl="0" fontAlgn="base">
                <a:spcBef>
                  <a:spcPct val="0"/>
                </a:spcBef>
                <a:spcAft>
                  <a:spcPct val="0"/>
                </a:spcAft>
                <a:defRPr kern="1200">
                  <a:solidFill>
                    <a:schemeClr val="tx1"/>
                  </a:solidFill>
                  <a:latin typeface="Arial" charset="0"/>
                  <a:ea typeface="宋体" charset="-122"/>
                  <a:cs typeface="+mn-cs"/>
                </a:defRPr>
              </a:lvl3pPr>
              <a:lvl4pPr marL="1753580" algn="l" rtl="0" fontAlgn="base">
                <a:spcBef>
                  <a:spcPct val="0"/>
                </a:spcBef>
                <a:spcAft>
                  <a:spcPct val="0"/>
                </a:spcAft>
                <a:defRPr kern="1200">
                  <a:solidFill>
                    <a:schemeClr val="tx1"/>
                  </a:solidFill>
                  <a:latin typeface="Arial" charset="0"/>
                  <a:ea typeface="宋体" charset="-122"/>
                  <a:cs typeface="+mn-cs"/>
                </a:defRPr>
              </a:lvl4pPr>
              <a:lvl5pPr marL="2338107" algn="l" rtl="0" fontAlgn="base">
                <a:spcBef>
                  <a:spcPct val="0"/>
                </a:spcBef>
                <a:spcAft>
                  <a:spcPct val="0"/>
                </a:spcAft>
                <a:defRPr kern="1200">
                  <a:solidFill>
                    <a:schemeClr val="tx1"/>
                  </a:solidFill>
                  <a:latin typeface="Arial" charset="0"/>
                  <a:ea typeface="宋体" charset="-122"/>
                  <a:cs typeface="+mn-cs"/>
                </a:defRPr>
              </a:lvl5pPr>
              <a:lvl6pPr marL="2922633" algn="l" defTabSz="1169054" rtl="0" eaLnBrk="1" latinLnBrk="0" hangingPunct="1">
                <a:defRPr kern="1200">
                  <a:solidFill>
                    <a:schemeClr val="tx1"/>
                  </a:solidFill>
                  <a:latin typeface="Arial" charset="0"/>
                  <a:ea typeface="宋体" charset="-122"/>
                  <a:cs typeface="+mn-cs"/>
                </a:defRPr>
              </a:lvl6pPr>
              <a:lvl7pPr marL="3507162" algn="l" defTabSz="1169054" rtl="0" eaLnBrk="1" latinLnBrk="0" hangingPunct="1">
                <a:defRPr kern="1200">
                  <a:solidFill>
                    <a:schemeClr val="tx1"/>
                  </a:solidFill>
                  <a:latin typeface="Arial" charset="0"/>
                  <a:ea typeface="宋体" charset="-122"/>
                  <a:cs typeface="+mn-cs"/>
                </a:defRPr>
              </a:lvl7pPr>
              <a:lvl8pPr marL="4091686" algn="l" defTabSz="1169054" rtl="0" eaLnBrk="1" latinLnBrk="0" hangingPunct="1">
                <a:defRPr kern="1200">
                  <a:solidFill>
                    <a:schemeClr val="tx1"/>
                  </a:solidFill>
                  <a:latin typeface="Arial" charset="0"/>
                  <a:ea typeface="宋体" charset="-122"/>
                  <a:cs typeface="+mn-cs"/>
                </a:defRPr>
              </a:lvl8pPr>
              <a:lvl9pPr marL="4676216" algn="l" defTabSz="1169054" rtl="0" eaLnBrk="1" latinLnBrk="0" hangingPunct="1">
                <a:defRPr kern="1200">
                  <a:solidFill>
                    <a:schemeClr val="tx1"/>
                  </a:solidFill>
                  <a:latin typeface="Arial" charset="0"/>
                  <a:ea typeface="宋体" charset="-122"/>
                  <a:cs typeface="+mn-cs"/>
                </a:defRPr>
              </a:lvl9pPr>
            </a:lstStyle>
            <a:p>
              <a:pPr defTabSz="1179386"/>
              <a:endParaRPr lang="zh-CN" altLang="en-US" sz="1200" dirty="0">
                <a:solidFill>
                  <a:prstClr val="black"/>
                </a:solidFill>
                <a:latin typeface="微软雅黑" pitchFamily="34" charset="-122"/>
                <a:ea typeface="微软雅黑" pitchFamily="34" charset="-122"/>
              </a:endParaRPr>
            </a:p>
          </p:txBody>
        </p:sp>
        <p:sp>
          <p:nvSpPr>
            <p:cNvPr id="346" name="Freeform 60"/>
            <p:cNvSpPr>
              <a:spLocks/>
            </p:cNvSpPr>
            <p:nvPr/>
          </p:nvSpPr>
          <p:spPr bwMode="auto">
            <a:xfrm>
              <a:off x="16221075" y="3368675"/>
              <a:ext cx="144463" cy="150813"/>
            </a:xfrm>
            <a:custGeom>
              <a:avLst/>
              <a:gdLst/>
              <a:ahLst/>
              <a:cxnLst>
                <a:cxn ang="0">
                  <a:pos x="135" y="50"/>
                </a:cxn>
                <a:cxn ang="0">
                  <a:pos x="135" y="50"/>
                </a:cxn>
                <a:cxn ang="0">
                  <a:pos x="122" y="38"/>
                </a:cxn>
                <a:cxn ang="0">
                  <a:pos x="110" y="28"/>
                </a:cxn>
                <a:cxn ang="0">
                  <a:pos x="95" y="20"/>
                </a:cxn>
                <a:cxn ang="0">
                  <a:pos x="81" y="13"/>
                </a:cxn>
                <a:cxn ang="0">
                  <a:pos x="64" y="6"/>
                </a:cxn>
                <a:cxn ang="0">
                  <a:pos x="49" y="3"/>
                </a:cxn>
                <a:cxn ang="0">
                  <a:pos x="32" y="0"/>
                </a:cxn>
                <a:cxn ang="0">
                  <a:pos x="16" y="0"/>
                </a:cxn>
                <a:cxn ang="0">
                  <a:pos x="16" y="0"/>
                </a:cxn>
                <a:cxn ang="0">
                  <a:pos x="10" y="0"/>
                </a:cxn>
                <a:cxn ang="0">
                  <a:pos x="5" y="3"/>
                </a:cxn>
                <a:cxn ang="0">
                  <a:pos x="5" y="3"/>
                </a:cxn>
                <a:cxn ang="0">
                  <a:pos x="2" y="8"/>
                </a:cxn>
                <a:cxn ang="0">
                  <a:pos x="0" y="15"/>
                </a:cxn>
                <a:cxn ang="0">
                  <a:pos x="0" y="55"/>
                </a:cxn>
                <a:cxn ang="0">
                  <a:pos x="0" y="55"/>
                </a:cxn>
                <a:cxn ang="0">
                  <a:pos x="2" y="62"/>
                </a:cxn>
                <a:cxn ang="0">
                  <a:pos x="5" y="67"/>
                </a:cxn>
                <a:cxn ang="0">
                  <a:pos x="5" y="67"/>
                </a:cxn>
                <a:cxn ang="0">
                  <a:pos x="10" y="70"/>
                </a:cxn>
                <a:cxn ang="0">
                  <a:pos x="16" y="72"/>
                </a:cxn>
                <a:cxn ang="0">
                  <a:pos x="16" y="72"/>
                </a:cxn>
                <a:cxn ang="0">
                  <a:pos x="34" y="74"/>
                </a:cxn>
                <a:cxn ang="0">
                  <a:pos x="53" y="81"/>
                </a:cxn>
                <a:cxn ang="0">
                  <a:pos x="68" y="89"/>
                </a:cxn>
                <a:cxn ang="0">
                  <a:pos x="83" y="101"/>
                </a:cxn>
                <a:cxn ang="0">
                  <a:pos x="83" y="101"/>
                </a:cxn>
                <a:cxn ang="0">
                  <a:pos x="86" y="104"/>
                </a:cxn>
                <a:cxn ang="0">
                  <a:pos x="86" y="104"/>
                </a:cxn>
                <a:cxn ang="0">
                  <a:pos x="97" y="119"/>
                </a:cxn>
                <a:cxn ang="0">
                  <a:pos x="105" y="136"/>
                </a:cxn>
                <a:cxn ang="0">
                  <a:pos x="108" y="153"/>
                </a:cxn>
                <a:cxn ang="0">
                  <a:pos x="110" y="170"/>
                </a:cxn>
                <a:cxn ang="0">
                  <a:pos x="110" y="170"/>
                </a:cxn>
                <a:cxn ang="0">
                  <a:pos x="112" y="177"/>
                </a:cxn>
                <a:cxn ang="0">
                  <a:pos x="113" y="182"/>
                </a:cxn>
                <a:cxn ang="0">
                  <a:pos x="113" y="182"/>
                </a:cxn>
                <a:cxn ang="0">
                  <a:pos x="118" y="185"/>
                </a:cxn>
                <a:cxn ang="0">
                  <a:pos x="125" y="187"/>
                </a:cxn>
                <a:cxn ang="0">
                  <a:pos x="167" y="189"/>
                </a:cxn>
                <a:cxn ang="0">
                  <a:pos x="167" y="189"/>
                </a:cxn>
                <a:cxn ang="0">
                  <a:pos x="172" y="187"/>
                </a:cxn>
                <a:cxn ang="0">
                  <a:pos x="177" y="183"/>
                </a:cxn>
                <a:cxn ang="0">
                  <a:pos x="181" y="178"/>
                </a:cxn>
                <a:cxn ang="0">
                  <a:pos x="183" y="173"/>
                </a:cxn>
                <a:cxn ang="0">
                  <a:pos x="183" y="173"/>
                </a:cxn>
                <a:cxn ang="0">
                  <a:pos x="183" y="156"/>
                </a:cxn>
                <a:cxn ang="0">
                  <a:pos x="181" y="141"/>
                </a:cxn>
                <a:cxn ang="0">
                  <a:pos x="177" y="126"/>
                </a:cxn>
                <a:cxn ang="0">
                  <a:pos x="172" y="111"/>
                </a:cxn>
                <a:cxn ang="0">
                  <a:pos x="167" y="96"/>
                </a:cxn>
                <a:cxn ang="0">
                  <a:pos x="161" y="82"/>
                </a:cxn>
                <a:cxn ang="0">
                  <a:pos x="152" y="69"/>
                </a:cxn>
                <a:cxn ang="0">
                  <a:pos x="142" y="57"/>
                </a:cxn>
                <a:cxn ang="0">
                  <a:pos x="142" y="57"/>
                </a:cxn>
                <a:cxn ang="0">
                  <a:pos x="135" y="50"/>
                </a:cxn>
                <a:cxn ang="0">
                  <a:pos x="135" y="50"/>
                </a:cxn>
              </a:cxnLst>
              <a:rect l="0" t="0" r="r" b="b"/>
              <a:pathLst>
                <a:path w="183" h="189">
                  <a:moveTo>
                    <a:pt x="135" y="50"/>
                  </a:moveTo>
                  <a:lnTo>
                    <a:pt x="135" y="50"/>
                  </a:lnTo>
                  <a:lnTo>
                    <a:pt x="122" y="38"/>
                  </a:lnTo>
                  <a:lnTo>
                    <a:pt x="110" y="28"/>
                  </a:lnTo>
                  <a:lnTo>
                    <a:pt x="95" y="20"/>
                  </a:lnTo>
                  <a:lnTo>
                    <a:pt x="81" y="13"/>
                  </a:lnTo>
                  <a:lnTo>
                    <a:pt x="64" y="6"/>
                  </a:lnTo>
                  <a:lnTo>
                    <a:pt x="49" y="3"/>
                  </a:lnTo>
                  <a:lnTo>
                    <a:pt x="32" y="0"/>
                  </a:lnTo>
                  <a:lnTo>
                    <a:pt x="16" y="0"/>
                  </a:lnTo>
                  <a:lnTo>
                    <a:pt x="16" y="0"/>
                  </a:lnTo>
                  <a:lnTo>
                    <a:pt x="10" y="0"/>
                  </a:lnTo>
                  <a:lnTo>
                    <a:pt x="5" y="3"/>
                  </a:lnTo>
                  <a:lnTo>
                    <a:pt x="5" y="3"/>
                  </a:lnTo>
                  <a:lnTo>
                    <a:pt x="2" y="8"/>
                  </a:lnTo>
                  <a:lnTo>
                    <a:pt x="0" y="15"/>
                  </a:lnTo>
                  <a:lnTo>
                    <a:pt x="0" y="55"/>
                  </a:lnTo>
                  <a:lnTo>
                    <a:pt x="0" y="55"/>
                  </a:lnTo>
                  <a:lnTo>
                    <a:pt x="2" y="62"/>
                  </a:lnTo>
                  <a:lnTo>
                    <a:pt x="5" y="67"/>
                  </a:lnTo>
                  <a:lnTo>
                    <a:pt x="5" y="67"/>
                  </a:lnTo>
                  <a:lnTo>
                    <a:pt x="10" y="70"/>
                  </a:lnTo>
                  <a:lnTo>
                    <a:pt x="16" y="72"/>
                  </a:lnTo>
                  <a:lnTo>
                    <a:pt x="16" y="72"/>
                  </a:lnTo>
                  <a:lnTo>
                    <a:pt x="34" y="74"/>
                  </a:lnTo>
                  <a:lnTo>
                    <a:pt x="53" y="81"/>
                  </a:lnTo>
                  <a:lnTo>
                    <a:pt x="68" y="89"/>
                  </a:lnTo>
                  <a:lnTo>
                    <a:pt x="83" y="101"/>
                  </a:lnTo>
                  <a:lnTo>
                    <a:pt x="83" y="101"/>
                  </a:lnTo>
                  <a:lnTo>
                    <a:pt x="86" y="104"/>
                  </a:lnTo>
                  <a:lnTo>
                    <a:pt x="86" y="104"/>
                  </a:lnTo>
                  <a:lnTo>
                    <a:pt x="97" y="119"/>
                  </a:lnTo>
                  <a:lnTo>
                    <a:pt x="105" y="136"/>
                  </a:lnTo>
                  <a:lnTo>
                    <a:pt x="108" y="153"/>
                  </a:lnTo>
                  <a:lnTo>
                    <a:pt x="110" y="170"/>
                  </a:lnTo>
                  <a:lnTo>
                    <a:pt x="110" y="170"/>
                  </a:lnTo>
                  <a:lnTo>
                    <a:pt x="112" y="177"/>
                  </a:lnTo>
                  <a:lnTo>
                    <a:pt x="113" y="182"/>
                  </a:lnTo>
                  <a:lnTo>
                    <a:pt x="113" y="182"/>
                  </a:lnTo>
                  <a:lnTo>
                    <a:pt x="118" y="185"/>
                  </a:lnTo>
                  <a:lnTo>
                    <a:pt x="125" y="187"/>
                  </a:lnTo>
                  <a:lnTo>
                    <a:pt x="167" y="189"/>
                  </a:lnTo>
                  <a:lnTo>
                    <a:pt x="167" y="189"/>
                  </a:lnTo>
                  <a:lnTo>
                    <a:pt x="172" y="187"/>
                  </a:lnTo>
                  <a:lnTo>
                    <a:pt x="177" y="183"/>
                  </a:lnTo>
                  <a:lnTo>
                    <a:pt x="181" y="178"/>
                  </a:lnTo>
                  <a:lnTo>
                    <a:pt x="183" y="173"/>
                  </a:lnTo>
                  <a:lnTo>
                    <a:pt x="183" y="173"/>
                  </a:lnTo>
                  <a:lnTo>
                    <a:pt x="183" y="156"/>
                  </a:lnTo>
                  <a:lnTo>
                    <a:pt x="181" y="141"/>
                  </a:lnTo>
                  <a:lnTo>
                    <a:pt x="177" y="126"/>
                  </a:lnTo>
                  <a:lnTo>
                    <a:pt x="172" y="111"/>
                  </a:lnTo>
                  <a:lnTo>
                    <a:pt x="167" y="96"/>
                  </a:lnTo>
                  <a:lnTo>
                    <a:pt x="161" y="82"/>
                  </a:lnTo>
                  <a:lnTo>
                    <a:pt x="152" y="69"/>
                  </a:lnTo>
                  <a:lnTo>
                    <a:pt x="142" y="57"/>
                  </a:lnTo>
                  <a:lnTo>
                    <a:pt x="142" y="57"/>
                  </a:lnTo>
                  <a:lnTo>
                    <a:pt x="135" y="50"/>
                  </a:lnTo>
                  <a:lnTo>
                    <a:pt x="135" y="5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584526" algn="l" rtl="0" fontAlgn="base">
                <a:spcBef>
                  <a:spcPct val="0"/>
                </a:spcBef>
                <a:spcAft>
                  <a:spcPct val="0"/>
                </a:spcAft>
                <a:defRPr kern="1200">
                  <a:solidFill>
                    <a:schemeClr val="tx1"/>
                  </a:solidFill>
                  <a:latin typeface="Arial" charset="0"/>
                  <a:ea typeface="宋体" charset="-122"/>
                  <a:cs typeface="+mn-cs"/>
                </a:defRPr>
              </a:lvl2pPr>
              <a:lvl3pPr marL="1169054" algn="l" rtl="0" fontAlgn="base">
                <a:spcBef>
                  <a:spcPct val="0"/>
                </a:spcBef>
                <a:spcAft>
                  <a:spcPct val="0"/>
                </a:spcAft>
                <a:defRPr kern="1200">
                  <a:solidFill>
                    <a:schemeClr val="tx1"/>
                  </a:solidFill>
                  <a:latin typeface="Arial" charset="0"/>
                  <a:ea typeface="宋体" charset="-122"/>
                  <a:cs typeface="+mn-cs"/>
                </a:defRPr>
              </a:lvl3pPr>
              <a:lvl4pPr marL="1753580" algn="l" rtl="0" fontAlgn="base">
                <a:spcBef>
                  <a:spcPct val="0"/>
                </a:spcBef>
                <a:spcAft>
                  <a:spcPct val="0"/>
                </a:spcAft>
                <a:defRPr kern="1200">
                  <a:solidFill>
                    <a:schemeClr val="tx1"/>
                  </a:solidFill>
                  <a:latin typeface="Arial" charset="0"/>
                  <a:ea typeface="宋体" charset="-122"/>
                  <a:cs typeface="+mn-cs"/>
                </a:defRPr>
              </a:lvl4pPr>
              <a:lvl5pPr marL="2338107" algn="l" rtl="0" fontAlgn="base">
                <a:spcBef>
                  <a:spcPct val="0"/>
                </a:spcBef>
                <a:spcAft>
                  <a:spcPct val="0"/>
                </a:spcAft>
                <a:defRPr kern="1200">
                  <a:solidFill>
                    <a:schemeClr val="tx1"/>
                  </a:solidFill>
                  <a:latin typeface="Arial" charset="0"/>
                  <a:ea typeface="宋体" charset="-122"/>
                  <a:cs typeface="+mn-cs"/>
                </a:defRPr>
              </a:lvl5pPr>
              <a:lvl6pPr marL="2922633" algn="l" defTabSz="1169054" rtl="0" eaLnBrk="1" latinLnBrk="0" hangingPunct="1">
                <a:defRPr kern="1200">
                  <a:solidFill>
                    <a:schemeClr val="tx1"/>
                  </a:solidFill>
                  <a:latin typeface="Arial" charset="0"/>
                  <a:ea typeface="宋体" charset="-122"/>
                  <a:cs typeface="+mn-cs"/>
                </a:defRPr>
              </a:lvl6pPr>
              <a:lvl7pPr marL="3507162" algn="l" defTabSz="1169054" rtl="0" eaLnBrk="1" latinLnBrk="0" hangingPunct="1">
                <a:defRPr kern="1200">
                  <a:solidFill>
                    <a:schemeClr val="tx1"/>
                  </a:solidFill>
                  <a:latin typeface="Arial" charset="0"/>
                  <a:ea typeface="宋体" charset="-122"/>
                  <a:cs typeface="+mn-cs"/>
                </a:defRPr>
              </a:lvl7pPr>
              <a:lvl8pPr marL="4091686" algn="l" defTabSz="1169054" rtl="0" eaLnBrk="1" latinLnBrk="0" hangingPunct="1">
                <a:defRPr kern="1200">
                  <a:solidFill>
                    <a:schemeClr val="tx1"/>
                  </a:solidFill>
                  <a:latin typeface="Arial" charset="0"/>
                  <a:ea typeface="宋体" charset="-122"/>
                  <a:cs typeface="+mn-cs"/>
                </a:defRPr>
              </a:lvl8pPr>
              <a:lvl9pPr marL="4676216" algn="l" defTabSz="1169054" rtl="0" eaLnBrk="1" latinLnBrk="0" hangingPunct="1">
                <a:defRPr kern="1200">
                  <a:solidFill>
                    <a:schemeClr val="tx1"/>
                  </a:solidFill>
                  <a:latin typeface="Arial" charset="0"/>
                  <a:ea typeface="宋体" charset="-122"/>
                  <a:cs typeface="+mn-cs"/>
                </a:defRPr>
              </a:lvl9pPr>
            </a:lstStyle>
            <a:p>
              <a:pPr defTabSz="1179386"/>
              <a:endParaRPr lang="zh-CN" altLang="en-US" sz="1200" dirty="0">
                <a:solidFill>
                  <a:prstClr val="black"/>
                </a:solidFill>
                <a:latin typeface="微软雅黑" pitchFamily="34" charset="-122"/>
                <a:ea typeface="微软雅黑" pitchFamily="34" charset="-122"/>
              </a:endParaRPr>
            </a:p>
          </p:txBody>
        </p:sp>
        <p:sp>
          <p:nvSpPr>
            <p:cNvPr id="347" name="Freeform 61"/>
            <p:cNvSpPr>
              <a:spLocks noEditPoints="1"/>
            </p:cNvSpPr>
            <p:nvPr/>
          </p:nvSpPr>
          <p:spPr bwMode="auto">
            <a:xfrm>
              <a:off x="15730541" y="3460747"/>
              <a:ext cx="765175" cy="931862"/>
            </a:xfrm>
            <a:custGeom>
              <a:avLst/>
              <a:gdLst/>
              <a:ahLst/>
              <a:cxnLst>
                <a:cxn ang="0">
                  <a:pos x="157" y="1174"/>
                </a:cxn>
                <a:cxn ang="0">
                  <a:pos x="963" y="1174"/>
                </a:cxn>
                <a:cxn ang="0">
                  <a:pos x="842" y="1026"/>
                </a:cxn>
                <a:cxn ang="0">
                  <a:pos x="579" y="248"/>
                </a:cxn>
                <a:cxn ang="0">
                  <a:pos x="590" y="238"/>
                </a:cxn>
                <a:cxn ang="0">
                  <a:pos x="611" y="215"/>
                </a:cxn>
                <a:cxn ang="0">
                  <a:pos x="626" y="186"/>
                </a:cxn>
                <a:cxn ang="0">
                  <a:pos x="634" y="154"/>
                </a:cxn>
                <a:cxn ang="0">
                  <a:pos x="634" y="137"/>
                </a:cxn>
                <a:cxn ang="0">
                  <a:pos x="633" y="110"/>
                </a:cxn>
                <a:cxn ang="0">
                  <a:pos x="624" y="85"/>
                </a:cxn>
                <a:cxn ang="0">
                  <a:pos x="611" y="61"/>
                </a:cxn>
                <a:cxn ang="0">
                  <a:pos x="594" y="41"/>
                </a:cxn>
                <a:cxn ang="0">
                  <a:pos x="573" y="24"/>
                </a:cxn>
                <a:cxn ang="0">
                  <a:pos x="552" y="10"/>
                </a:cxn>
                <a:cxn ang="0">
                  <a:pos x="525" y="4"/>
                </a:cxn>
                <a:cxn ang="0">
                  <a:pos x="498" y="0"/>
                </a:cxn>
                <a:cxn ang="0">
                  <a:pos x="484" y="0"/>
                </a:cxn>
                <a:cxn ang="0">
                  <a:pos x="457" y="7"/>
                </a:cxn>
                <a:cxn ang="0">
                  <a:pos x="432" y="17"/>
                </a:cxn>
                <a:cxn ang="0">
                  <a:pos x="410" y="31"/>
                </a:cxn>
                <a:cxn ang="0">
                  <a:pos x="391" y="49"/>
                </a:cxn>
                <a:cxn ang="0">
                  <a:pos x="376" y="71"/>
                </a:cxn>
                <a:cxn ang="0">
                  <a:pos x="366" y="96"/>
                </a:cxn>
                <a:cxn ang="0">
                  <a:pos x="361" y="123"/>
                </a:cxn>
                <a:cxn ang="0">
                  <a:pos x="359" y="137"/>
                </a:cxn>
                <a:cxn ang="0">
                  <a:pos x="364" y="169"/>
                </a:cxn>
                <a:cxn ang="0">
                  <a:pos x="374" y="198"/>
                </a:cxn>
                <a:cxn ang="0">
                  <a:pos x="391" y="223"/>
                </a:cxn>
                <a:cxn ang="0">
                  <a:pos x="412" y="245"/>
                </a:cxn>
                <a:cxn ang="0">
                  <a:pos x="121" y="1026"/>
                </a:cxn>
                <a:cxn ang="0">
                  <a:pos x="0" y="1174"/>
                </a:cxn>
                <a:cxn ang="0">
                  <a:pos x="415" y="977"/>
                </a:cxn>
                <a:cxn ang="0">
                  <a:pos x="698" y="1026"/>
                </a:cxn>
                <a:cxn ang="0">
                  <a:pos x="442" y="478"/>
                </a:cxn>
                <a:cxn ang="0">
                  <a:pos x="410" y="597"/>
                </a:cxn>
                <a:cxn ang="0">
                  <a:pos x="467" y="387"/>
                </a:cxn>
                <a:cxn ang="0">
                  <a:pos x="533" y="429"/>
                </a:cxn>
                <a:cxn ang="0">
                  <a:pos x="582" y="604"/>
                </a:cxn>
                <a:cxn ang="0">
                  <a:pos x="450" y="678"/>
                </a:cxn>
                <a:cxn ang="0">
                  <a:pos x="369" y="743"/>
                </a:cxn>
                <a:cxn ang="0">
                  <a:pos x="324" y="910"/>
                </a:cxn>
              </a:cxnLst>
              <a:rect l="0" t="0" r="r" b="b"/>
              <a:pathLst>
                <a:path w="963" h="1174">
                  <a:moveTo>
                    <a:pt x="0" y="1174"/>
                  </a:moveTo>
                  <a:lnTo>
                    <a:pt x="157" y="1174"/>
                  </a:lnTo>
                  <a:lnTo>
                    <a:pt x="833" y="1174"/>
                  </a:lnTo>
                  <a:lnTo>
                    <a:pt x="963" y="1174"/>
                  </a:lnTo>
                  <a:lnTo>
                    <a:pt x="918" y="1120"/>
                  </a:lnTo>
                  <a:lnTo>
                    <a:pt x="842" y="1026"/>
                  </a:lnTo>
                  <a:lnTo>
                    <a:pt x="793" y="1026"/>
                  </a:lnTo>
                  <a:lnTo>
                    <a:pt x="579" y="248"/>
                  </a:lnTo>
                  <a:lnTo>
                    <a:pt x="579" y="248"/>
                  </a:lnTo>
                  <a:lnTo>
                    <a:pt x="590" y="238"/>
                  </a:lnTo>
                  <a:lnTo>
                    <a:pt x="602" y="226"/>
                  </a:lnTo>
                  <a:lnTo>
                    <a:pt x="611" y="215"/>
                  </a:lnTo>
                  <a:lnTo>
                    <a:pt x="619" y="201"/>
                  </a:lnTo>
                  <a:lnTo>
                    <a:pt x="626" y="186"/>
                  </a:lnTo>
                  <a:lnTo>
                    <a:pt x="631" y="171"/>
                  </a:lnTo>
                  <a:lnTo>
                    <a:pt x="634" y="154"/>
                  </a:lnTo>
                  <a:lnTo>
                    <a:pt x="634" y="137"/>
                  </a:lnTo>
                  <a:lnTo>
                    <a:pt x="634" y="137"/>
                  </a:lnTo>
                  <a:lnTo>
                    <a:pt x="634" y="123"/>
                  </a:lnTo>
                  <a:lnTo>
                    <a:pt x="633" y="110"/>
                  </a:lnTo>
                  <a:lnTo>
                    <a:pt x="629" y="96"/>
                  </a:lnTo>
                  <a:lnTo>
                    <a:pt x="624" y="85"/>
                  </a:lnTo>
                  <a:lnTo>
                    <a:pt x="617" y="71"/>
                  </a:lnTo>
                  <a:lnTo>
                    <a:pt x="611" y="61"/>
                  </a:lnTo>
                  <a:lnTo>
                    <a:pt x="604" y="49"/>
                  </a:lnTo>
                  <a:lnTo>
                    <a:pt x="594" y="41"/>
                  </a:lnTo>
                  <a:lnTo>
                    <a:pt x="585" y="31"/>
                  </a:lnTo>
                  <a:lnTo>
                    <a:pt x="573" y="24"/>
                  </a:lnTo>
                  <a:lnTo>
                    <a:pt x="563" y="17"/>
                  </a:lnTo>
                  <a:lnTo>
                    <a:pt x="552" y="10"/>
                  </a:lnTo>
                  <a:lnTo>
                    <a:pt x="538" y="7"/>
                  </a:lnTo>
                  <a:lnTo>
                    <a:pt x="525" y="4"/>
                  </a:lnTo>
                  <a:lnTo>
                    <a:pt x="511" y="0"/>
                  </a:lnTo>
                  <a:lnTo>
                    <a:pt x="498" y="0"/>
                  </a:lnTo>
                  <a:lnTo>
                    <a:pt x="498" y="0"/>
                  </a:lnTo>
                  <a:lnTo>
                    <a:pt x="484" y="0"/>
                  </a:lnTo>
                  <a:lnTo>
                    <a:pt x="469" y="4"/>
                  </a:lnTo>
                  <a:lnTo>
                    <a:pt x="457" y="7"/>
                  </a:lnTo>
                  <a:lnTo>
                    <a:pt x="444" y="10"/>
                  </a:lnTo>
                  <a:lnTo>
                    <a:pt x="432" y="17"/>
                  </a:lnTo>
                  <a:lnTo>
                    <a:pt x="420" y="24"/>
                  </a:lnTo>
                  <a:lnTo>
                    <a:pt x="410" y="31"/>
                  </a:lnTo>
                  <a:lnTo>
                    <a:pt x="400" y="41"/>
                  </a:lnTo>
                  <a:lnTo>
                    <a:pt x="391" y="49"/>
                  </a:lnTo>
                  <a:lnTo>
                    <a:pt x="383" y="61"/>
                  </a:lnTo>
                  <a:lnTo>
                    <a:pt x="376" y="71"/>
                  </a:lnTo>
                  <a:lnTo>
                    <a:pt x="371" y="85"/>
                  </a:lnTo>
                  <a:lnTo>
                    <a:pt x="366" y="96"/>
                  </a:lnTo>
                  <a:lnTo>
                    <a:pt x="363" y="110"/>
                  </a:lnTo>
                  <a:lnTo>
                    <a:pt x="361" y="123"/>
                  </a:lnTo>
                  <a:lnTo>
                    <a:pt x="359" y="137"/>
                  </a:lnTo>
                  <a:lnTo>
                    <a:pt x="359" y="137"/>
                  </a:lnTo>
                  <a:lnTo>
                    <a:pt x="361" y="154"/>
                  </a:lnTo>
                  <a:lnTo>
                    <a:pt x="364" y="169"/>
                  </a:lnTo>
                  <a:lnTo>
                    <a:pt x="368" y="184"/>
                  </a:lnTo>
                  <a:lnTo>
                    <a:pt x="374" y="198"/>
                  </a:lnTo>
                  <a:lnTo>
                    <a:pt x="381" y="211"/>
                  </a:lnTo>
                  <a:lnTo>
                    <a:pt x="391" y="223"/>
                  </a:lnTo>
                  <a:lnTo>
                    <a:pt x="400" y="235"/>
                  </a:lnTo>
                  <a:lnTo>
                    <a:pt x="412" y="245"/>
                  </a:lnTo>
                  <a:lnTo>
                    <a:pt x="197" y="1026"/>
                  </a:lnTo>
                  <a:lnTo>
                    <a:pt x="121" y="1026"/>
                  </a:lnTo>
                  <a:lnTo>
                    <a:pt x="46" y="1120"/>
                  </a:lnTo>
                  <a:lnTo>
                    <a:pt x="0" y="1174"/>
                  </a:lnTo>
                  <a:close/>
                  <a:moveTo>
                    <a:pt x="577" y="1026"/>
                  </a:moveTo>
                  <a:lnTo>
                    <a:pt x="415" y="977"/>
                  </a:lnTo>
                  <a:lnTo>
                    <a:pt x="663" y="898"/>
                  </a:lnTo>
                  <a:lnTo>
                    <a:pt x="698" y="1026"/>
                  </a:lnTo>
                  <a:lnTo>
                    <a:pt x="577" y="1026"/>
                  </a:lnTo>
                  <a:close/>
                  <a:moveTo>
                    <a:pt x="442" y="478"/>
                  </a:moveTo>
                  <a:lnTo>
                    <a:pt x="526" y="532"/>
                  </a:lnTo>
                  <a:lnTo>
                    <a:pt x="410" y="597"/>
                  </a:lnTo>
                  <a:lnTo>
                    <a:pt x="442" y="478"/>
                  </a:lnTo>
                  <a:close/>
                  <a:moveTo>
                    <a:pt x="467" y="387"/>
                  </a:moveTo>
                  <a:lnTo>
                    <a:pt x="494" y="287"/>
                  </a:lnTo>
                  <a:lnTo>
                    <a:pt x="533" y="429"/>
                  </a:lnTo>
                  <a:lnTo>
                    <a:pt x="467" y="387"/>
                  </a:lnTo>
                  <a:close/>
                  <a:moveTo>
                    <a:pt x="582" y="604"/>
                  </a:moveTo>
                  <a:lnTo>
                    <a:pt x="622" y="753"/>
                  </a:lnTo>
                  <a:lnTo>
                    <a:pt x="450" y="678"/>
                  </a:lnTo>
                  <a:lnTo>
                    <a:pt x="582" y="604"/>
                  </a:lnTo>
                  <a:close/>
                  <a:moveTo>
                    <a:pt x="369" y="743"/>
                  </a:moveTo>
                  <a:lnTo>
                    <a:pt x="573" y="830"/>
                  </a:lnTo>
                  <a:lnTo>
                    <a:pt x="324" y="910"/>
                  </a:lnTo>
                  <a:lnTo>
                    <a:pt x="369" y="74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584526" algn="l" rtl="0" fontAlgn="base">
                <a:spcBef>
                  <a:spcPct val="0"/>
                </a:spcBef>
                <a:spcAft>
                  <a:spcPct val="0"/>
                </a:spcAft>
                <a:defRPr kern="1200">
                  <a:solidFill>
                    <a:schemeClr val="tx1"/>
                  </a:solidFill>
                  <a:latin typeface="Arial" charset="0"/>
                  <a:ea typeface="宋体" charset="-122"/>
                  <a:cs typeface="+mn-cs"/>
                </a:defRPr>
              </a:lvl2pPr>
              <a:lvl3pPr marL="1169054" algn="l" rtl="0" fontAlgn="base">
                <a:spcBef>
                  <a:spcPct val="0"/>
                </a:spcBef>
                <a:spcAft>
                  <a:spcPct val="0"/>
                </a:spcAft>
                <a:defRPr kern="1200">
                  <a:solidFill>
                    <a:schemeClr val="tx1"/>
                  </a:solidFill>
                  <a:latin typeface="Arial" charset="0"/>
                  <a:ea typeface="宋体" charset="-122"/>
                  <a:cs typeface="+mn-cs"/>
                </a:defRPr>
              </a:lvl3pPr>
              <a:lvl4pPr marL="1753580" algn="l" rtl="0" fontAlgn="base">
                <a:spcBef>
                  <a:spcPct val="0"/>
                </a:spcBef>
                <a:spcAft>
                  <a:spcPct val="0"/>
                </a:spcAft>
                <a:defRPr kern="1200">
                  <a:solidFill>
                    <a:schemeClr val="tx1"/>
                  </a:solidFill>
                  <a:latin typeface="Arial" charset="0"/>
                  <a:ea typeface="宋体" charset="-122"/>
                  <a:cs typeface="+mn-cs"/>
                </a:defRPr>
              </a:lvl4pPr>
              <a:lvl5pPr marL="2338107" algn="l" rtl="0" fontAlgn="base">
                <a:spcBef>
                  <a:spcPct val="0"/>
                </a:spcBef>
                <a:spcAft>
                  <a:spcPct val="0"/>
                </a:spcAft>
                <a:defRPr kern="1200">
                  <a:solidFill>
                    <a:schemeClr val="tx1"/>
                  </a:solidFill>
                  <a:latin typeface="Arial" charset="0"/>
                  <a:ea typeface="宋体" charset="-122"/>
                  <a:cs typeface="+mn-cs"/>
                </a:defRPr>
              </a:lvl5pPr>
              <a:lvl6pPr marL="2922633" algn="l" defTabSz="1169054" rtl="0" eaLnBrk="1" latinLnBrk="0" hangingPunct="1">
                <a:defRPr kern="1200">
                  <a:solidFill>
                    <a:schemeClr val="tx1"/>
                  </a:solidFill>
                  <a:latin typeface="Arial" charset="0"/>
                  <a:ea typeface="宋体" charset="-122"/>
                  <a:cs typeface="+mn-cs"/>
                </a:defRPr>
              </a:lvl6pPr>
              <a:lvl7pPr marL="3507162" algn="l" defTabSz="1169054" rtl="0" eaLnBrk="1" latinLnBrk="0" hangingPunct="1">
                <a:defRPr kern="1200">
                  <a:solidFill>
                    <a:schemeClr val="tx1"/>
                  </a:solidFill>
                  <a:latin typeface="Arial" charset="0"/>
                  <a:ea typeface="宋体" charset="-122"/>
                  <a:cs typeface="+mn-cs"/>
                </a:defRPr>
              </a:lvl7pPr>
              <a:lvl8pPr marL="4091686" algn="l" defTabSz="1169054" rtl="0" eaLnBrk="1" latinLnBrk="0" hangingPunct="1">
                <a:defRPr kern="1200">
                  <a:solidFill>
                    <a:schemeClr val="tx1"/>
                  </a:solidFill>
                  <a:latin typeface="Arial" charset="0"/>
                  <a:ea typeface="宋体" charset="-122"/>
                  <a:cs typeface="+mn-cs"/>
                </a:defRPr>
              </a:lvl8pPr>
              <a:lvl9pPr marL="4676216" algn="l" defTabSz="1169054" rtl="0" eaLnBrk="1" latinLnBrk="0" hangingPunct="1">
                <a:defRPr kern="1200">
                  <a:solidFill>
                    <a:schemeClr val="tx1"/>
                  </a:solidFill>
                  <a:latin typeface="Arial" charset="0"/>
                  <a:ea typeface="宋体" charset="-122"/>
                  <a:cs typeface="+mn-cs"/>
                </a:defRPr>
              </a:lvl9pPr>
            </a:lstStyle>
            <a:p>
              <a:pPr defTabSz="1179386"/>
              <a:endParaRPr lang="zh-CN" altLang="en-US" sz="1200" dirty="0">
                <a:solidFill>
                  <a:prstClr val="black"/>
                </a:solidFill>
                <a:latin typeface="微软雅黑" pitchFamily="34" charset="-122"/>
                <a:ea typeface="微软雅黑" pitchFamily="34" charset="-122"/>
              </a:endParaRPr>
            </a:p>
          </p:txBody>
        </p:sp>
      </p:grpSp>
      <p:pic>
        <p:nvPicPr>
          <p:cNvPr id="335" name="Picture 231" descr="图片99"/>
          <p:cNvPicPr preferRelativeResize="0">
            <a:picLocks noChangeArrowheads="1"/>
          </p:cNvPicPr>
          <p:nvPr/>
        </p:nvPicPr>
        <p:blipFill>
          <a:blip r:embed="rId6" cstate="print"/>
          <a:srcRect/>
          <a:stretch>
            <a:fillRect/>
          </a:stretch>
        </p:blipFill>
        <p:spPr bwMode="auto">
          <a:xfrm>
            <a:off x="9345596" y="6423112"/>
            <a:ext cx="289610" cy="375177"/>
          </a:xfrm>
          <a:prstGeom prst="rect">
            <a:avLst/>
          </a:prstGeom>
          <a:noFill/>
          <a:ln w="9525">
            <a:noFill/>
            <a:miter lim="800000"/>
            <a:headEnd/>
            <a:tailEnd/>
          </a:ln>
        </p:spPr>
      </p:pic>
      <p:cxnSp>
        <p:nvCxnSpPr>
          <p:cNvPr id="336" name="直接箭头连接符 79"/>
          <p:cNvCxnSpPr/>
          <p:nvPr/>
        </p:nvCxnSpPr>
        <p:spPr bwMode="auto">
          <a:xfrm>
            <a:off x="8409287" y="6558725"/>
            <a:ext cx="936311" cy="0"/>
          </a:xfrm>
          <a:prstGeom prst="straightConnector1">
            <a:avLst/>
          </a:prstGeom>
          <a:noFill/>
          <a:ln w="9525" cap="flat" cmpd="sng" algn="ctr">
            <a:solidFill>
              <a:schemeClr val="bg1"/>
            </a:solidFill>
            <a:prstDash val="solid"/>
            <a:headEnd type="none" w="med" len="med"/>
            <a:tailEnd type="none" w="med" len="med"/>
          </a:ln>
          <a:effectLst/>
        </p:spPr>
      </p:cxnSp>
      <p:sp>
        <p:nvSpPr>
          <p:cNvPr id="337" name="TextBox 336"/>
          <p:cNvSpPr txBox="1"/>
          <p:nvPr/>
        </p:nvSpPr>
        <p:spPr>
          <a:xfrm>
            <a:off x="7435337" y="5985318"/>
            <a:ext cx="1557205" cy="273982"/>
          </a:xfrm>
          <a:prstGeom prst="rect">
            <a:avLst/>
          </a:prstGeom>
          <a:noFill/>
        </p:spPr>
        <p:txBody>
          <a:bodyPr wrap="none" lIns="88447" tIns="44226" rIns="88447" bIns="44226" rtlCol="0">
            <a:spAutoFit/>
          </a:bodyPr>
          <a:lstStyle/>
          <a:p>
            <a:pPr algn="ctr" defTabSz="1179468">
              <a:defRPr/>
            </a:pPr>
            <a:r>
              <a:rPr lang="en-US" altLang="zh-CN" sz="1200" b="1" kern="0" dirty="0" smtClean="0">
                <a:solidFill>
                  <a:prstClr val="white"/>
                </a:solidFill>
                <a:latin typeface="微软雅黑" pitchFamily="34" charset="-122"/>
                <a:cs typeface="Arial Bold" pitchFamily="34" charset="0"/>
              </a:rPr>
              <a:t>NB-IoT Controller</a:t>
            </a:r>
            <a:endParaRPr lang="zh-CN" altLang="en-US" sz="1200" b="1" kern="0" dirty="0" smtClean="0">
              <a:solidFill>
                <a:prstClr val="white"/>
              </a:solidFill>
              <a:latin typeface="微软雅黑" pitchFamily="34" charset="-122"/>
              <a:cs typeface="Arial Bold" pitchFamily="34" charset="0"/>
            </a:endParaRPr>
          </a:p>
        </p:txBody>
      </p:sp>
      <p:sp>
        <p:nvSpPr>
          <p:cNvPr id="338" name="TextBox 337"/>
          <p:cNvSpPr txBox="1"/>
          <p:nvPr/>
        </p:nvSpPr>
        <p:spPr>
          <a:xfrm>
            <a:off x="8821016" y="5921284"/>
            <a:ext cx="1329132" cy="458648"/>
          </a:xfrm>
          <a:prstGeom prst="rect">
            <a:avLst/>
          </a:prstGeom>
          <a:noFill/>
        </p:spPr>
        <p:txBody>
          <a:bodyPr wrap="square" lIns="88447" tIns="44226" rIns="88447" bIns="44226" rtlCol="0">
            <a:spAutoFit/>
          </a:bodyPr>
          <a:lstStyle/>
          <a:p>
            <a:pPr algn="ctr" defTabSz="1179468">
              <a:defRPr/>
            </a:pPr>
            <a:r>
              <a:rPr lang="en-US" altLang="zh-CN" sz="1200" b="1" kern="0" dirty="0" smtClean="0">
                <a:solidFill>
                  <a:prstClr val="white"/>
                </a:solidFill>
                <a:latin typeface="微软雅黑" pitchFamily="34" charset="-122"/>
                <a:cs typeface="Arial Bold" pitchFamily="34" charset="0"/>
              </a:rPr>
              <a:t>Service </a:t>
            </a:r>
          </a:p>
          <a:p>
            <a:pPr algn="ctr" defTabSz="1179468">
              <a:defRPr/>
            </a:pPr>
            <a:r>
              <a:rPr lang="en-US" altLang="zh-CN" sz="1200" b="1" kern="0" dirty="0" smtClean="0">
                <a:solidFill>
                  <a:prstClr val="white"/>
                </a:solidFill>
                <a:latin typeface="微软雅黑" pitchFamily="34" charset="-122"/>
                <a:cs typeface="Arial Bold" pitchFamily="34" charset="0"/>
              </a:rPr>
              <a:t>Platform</a:t>
            </a:r>
            <a:endParaRPr lang="zh-CN" altLang="en-US" sz="1200" b="1" kern="0" dirty="0" smtClean="0">
              <a:solidFill>
                <a:prstClr val="white"/>
              </a:solidFill>
              <a:latin typeface="微软雅黑" pitchFamily="34" charset="-122"/>
              <a:cs typeface="Arial Bold" pitchFamily="34" charset="0"/>
            </a:endParaRPr>
          </a:p>
        </p:txBody>
      </p:sp>
      <p:sp>
        <p:nvSpPr>
          <p:cNvPr id="339" name="TextBox 338"/>
          <p:cNvSpPr txBox="1"/>
          <p:nvPr/>
        </p:nvSpPr>
        <p:spPr>
          <a:xfrm>
            <a:off x="8676581" y="6698263"/>
            <a:ext cx="794175" cy="273982"/>
          </a:xfrm>
          <a:prstGeom prst="rect">
            <a:avLst/>
          </a:prstGeom>
          <a:noFill/>
        </p:spPr>
        <p:txBody>
          <a:bodyPr wrap="none" lIns="88447" tIns="44226" rIns="88447" bIns="44226" rtlCol="0">
            <a:spAutoFit/>
          </a:bodyPr>
          <a:lstStyle/>
          <a:p>
            <a:pPr algn="ctr" defTabSz="1179468">
              <a:defRPr/>
            </a:pPr>
            <a:r>
              <a:rPr lang="en-US" altLang="zh-CN" sz="1200" b="1" i="1" kern="0" dirty="0" smtClean="0">
                <a:solidFill>
                  <a:prstClr val="white"/>
                </a:solidFill>
                <a:latin typeface="微软雅黑" pitchFamily="34" charset="-122"/>
                <a:cs typeface="Arial Bold" pitchFamily="34" charset="0"/>
              </a:rPr>
              <a:t>DL Data</a:t>
            </a:r>
            <a:endParaRPr lang="zh-CN" altLang="en-US" sz="1200" b="1" i="1" kern="0" dirty="0" smtClean="0">
              <a:solidFill>
                <a:prstClr val="white"/>
              </a:solidFill>
              <a:latin typeface="微软雅黑" pitchFamily="34" charset="-122"/>
              <a:cs typeface="Arial Bold" pitchFamily="34" charset="0"/>
            </a:endParaRPr>
          </a:p>
        </p:txBody>
      </p:sp>
      <p:pic>
        <p:nvPicPr>
          <p:cNvPr id="340" name="图片 85" descr="水表图片.png"/>
          <p:cNvPicPr>
            <a:picLocks noChangeAspect="1"/>
          </p:cNvPicPr>
          <p:nvPr/>
        </p:nvPicPr>
        <p:blipFill>
          <a:blip r:embed="rId7" cstate="print"/>
          <a:stretch>
            <a:fillRect/>
          </a:stretch>
        </p:blipFill>
        <p:spPr>
          <a:xfrm>
            <a:off x="5738676" y="6177965"/>
            <a:ext cx="227150" cy="451901"/>
          </a:xfrm>
          <a:prstGeom prst="rect">
            <a:avLst/>
          </a:prstGeom>
        </p:spPr>
      </p:pic>
      <p:sp>
        <p:nvSpPr>
          <p:cNvPr id="341" name="任意多边形 88"/>
          <p:cNvSpPr/>
          <p:nvPr/>
        </p:nvSpPr>
        <p:spPr>
          <a:xfrm>
            <a:off x="5933459" y="6529420"/>
            <a:ext cx="2182420" cy="257327"/>
          </a:xfrm>
          <a:custGeom>
            <a:avLst/>
            <a:gdLst>
              <a:gd name="connsiteX0" fmla="*/ 0 w 2220686"/>
              <a:gd name="connsiteY0" fmla="*/ 0 h 91440"/>
              <a:gd name="connsiteX1" fmla="*/ 535577 w 2220686"/>
              <a:gd name="connsiteY1" fmla="*/ 39188 h 91440"/>
              <a:gd name="connsiteX2" fmla="*/ 849086 w 2220686"/>
              <a:gd name="connsiteY2" fmla="*/ 65314 h 91440"/>
              <a:gd name="connsiteX3" fmla="*/ 1854926 w 2220686"/>
              <a:gd name="connsiteY3" fmla="*/ 91440 h 91440"/>
              <a:gd name="connsiteX4" fmla="*/ 2220686 w 2220686"/>
              <a:gd name="connsiteY4" fmla="*/ 65314 h 91440"/>
              <a:gd name="connsiteX5" fmla="*/ 2220686 w 2220686"/>
              <a:gd name="connsiteY5" fmla="*/ 65314 h 9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0686" h="91440">
                <a:moveTo>
                  <a:pt x="0" y="0"/>
                </a:moveTo>
                <a:lnTo>
                  <a:pt x="535577" y="39188"/>
                </a:lnTo>
                <a:cubicBezTo>
                  <a:pt x="677091" y="50074"/>
                  <a:pt x="629195" y="56605"/>
                  <a:pt x="849086" y="65314"/>
                </a:cubicBezTo>
                <a:cubicBezTo>
                  <a:pt x="1068978" y="74023"/>
                  <a:pt x="1626326" y="91440"/>
                  <a:pt x="1854926" y="91440"/>
                </a:cubicBezTo>
                <a:cubicBezTo>
                  <a:pt x="2083526" y="91440"/>
                  <a:pt x="2220686" y="65314"/>
                  <a:pt x="2220686" y="65314"/>
                </a:cubicBezTo>
                <a:lnTo>
                  <a:pt x="2220686" y="65314"/>
                </a:lnTo>
              </a:path>
            </a:pathLst>
          </a:cu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txBody>
          <a:bodyPr lIns="88447" tIns="44226" rIns="88447" bIns="44226" rtlCol="0" anchor="ctr"/>
          <a:lstStyle/>
          <a:p>
            <a:pPr algn="ctr" defTabSz="1179386"/>
            <a:endParaRPr lang="zh-CN" altLang="en-US" sz="1300" dirty="0">
              <a:solidFill>
                <a:prstClr val="black"/>
              </a:solidFill>
              <a:latin typeface="微软雅黑" pitchFamily="34" charset="-122"/>
            </a:endParaRPr>
          </a:p>
        </p:txBody>
      </p:sp>
      <p:cxnSp>
        <p:nvCxnSpPr>
          <p:cNvPr id="342" name="直接箭头连接符 89"/>
          <p:cNvCxnSpPr/>
          <p:nvPr/>
        </p:nvCxnSpPr>
        <p:spPr bwMode="auto">
          <a:xfrm flipV="1">
            <a:off x="8420071" y="6680161"/>
            <a:ext cx="927531" cy="0"/>
          </a:xfrm>
          <a:prstGeom prst="straightConnector1">
            <a:avLst/>
          </a:prstGeom>
          <a:noFill/>
          <a:ln w="9525" cap="flat" cmpd="sng" algn="ctr">
            <a:solidFill>
              <a:schemeClr val="bg1"/>
            </a:solidFill>
            <a:prstDash val="sysDash"/>
            <a:headEnd type="triangle" w="med" len="med"/>
            <a:tailEnd type="none" w="med" len="med"/>
          </a:ln>
          <a:effectLst/>
        </p:spPr>
      </p:cxnSp>
      <p:sp>
        <p:nvSpPr>
          <p:cNvPr id="358" name="TextBox 357"/>
          <p:cNvSpPr txBox="1"/>
          <p:nvPr/>
        </p:nvSpPr>
        <p:spPr>
          <a:xfrm>
            <a:off x="5685775" y="6682433"/>
            <a:ext cx="1699872" cy="532514"/>
          </a:xfrm>
          <a:prstGeom prst="rect">
            <a:avLst/>
          </a:prstGeom>
          <a:noFill/>
        </p:spPr>
        <p:txBody>
          <a:bodyPr wrap="none" lIns="88447" tIns="44226" rIns="88447" bIns="44226" rtlCol="0">
            <a:spAutoFit/>
          </a:bodyPr>
          <a:lstStyle/>
          <a:p>
            <a:pPr algn="ctr" defTabSz="1179468">
              <a:lnSpc>
                <a:spcPct val="120000"/>
              </a:lnSpc>
              <a:defRPr/>
            </a:pPr>
            <a:r>
              <a:rPr lang="en-US" altLang="zh-CN" sz="1200" b="1" i="1" kern="0" dirty="0" err="1" smtClean="0">
                <a:solidFill>
                  <a:prstClr val="white"/>
                </a:solidFill>
                <a:latin typeface="微软雅黑" pitchFamily="34" charset="-122"/>
                <a:cs typeface="Arial Bold" pitchFamily="34" charset="0"/>
              </a:rPr>
              <a:t>SingleRAN</a:t>
            </a:r>
            <a:r>
              <a:rPr lang="en-US" altLang="zh-CN" sz="1200" b="1" i="1" kern="0" dirty="0" smtClean="0">
                <a:solidFill>
                  <a:prstClr val="white"/>
                </a:solidFill>
                <a:latin typeface="微软雅黑" pitchFamily="34" charset="-122"/>
                <a:cs typeface="Arial Bold" pitchFamily="34" charset="0"/>
              </a:rPr>
              <a:t> </a:t>
            </a:r>
          </a:p>
          <a:p>
            <a:pPr algn="ctr" defTabSz="1179468">
              <a:lnSpc>
                <a:spcPct val="120000"/>
              </a:lnSpc>
              <a:defRPr/>
            </a:pPr>
            <a:r>
              <a:rPr lang="en-US" altLang="zh-CN" sz="1200" b="1" i="1" kern="0" dirty="0" smtClean="0">
                <a:solidFill>
                  <a:prstClr val="white"/>
                </a:solidFill>
                <a:latin typeface="微软雅黑" pitchFamily="34" charset="-122"/>
                <a:cs typeface="Arial Bold" pitchFamily="34" charset="0"/>
              </a:rPr>
              <a:t>(2G/3G/4G/NB-IoT)</a:t>
            </a:r>
            <a:endParaRPr lang="zh-CN" altLang="en-US" sz="1200" b="1" i="1" kern="0" dirty="0" smtClean="0">
              <a:solidFill>
                <a:prstClr val="white"/>
              </a:solidFill>
              <a:latin typeface="微软雅黑" pitchFamily="34" charset="-122"/>
              <a:cs typeface="Arial Bold" pitchFamily="34" charset="0"/>
            </a:endParaRPr>
          </a:p>
        </p:txBody>
      </p:sp>
      <p:sp>
        <p:nvSpPr>
          <p:cNvPr id="350" name="文本框 27"/>
          <p:cNvSpPr txBox="1"/>
          <p:nvPr/>
        </p:nvSpPr>
        <p:spPr>
          <a:xfrm>
            <a:off x="5583792" y="5414194"/>
            <a:ext cx="3937950" cy="826990"/>
          </a:xfrm>
          <a:prstGeom prst="rect">
            <a:avLst/>
          </a:prstGeom>
          <a:noFill/>
          <a:ln>
            <a:noFill/>
          </a:ln>
        </p:spPr>
        <p:txBody>
          <a:bodyPr wrap="square" lIns="117949" tIns="58976" rIns="117949" bIns="58976" rtlCol="0">
            <a:spAutoFit/>
          </a:bodyPr>
          <a:lstStyle/>
          <a:p>
            <a:pPr defTabSz="1179386">
              <a:spcBef>
                <a:spcPct val="0"/>
              </a:spcBef>
              <a:buSzPct val="80000"/>
            </a:pPr>
            <a:r>
              <a:rPr lang="en-US" altLang="zh-CN" sz="2300" b="1" kern="0" dirty="0" err="1" smtClean="0">
                <a:solidFill>
                  <a:srgbClr val="FFC000"/>
                </a:solidFill>
                <a:latin typeface="微软雅黑" pitchFamily="34" charset="-122"/>
                <a:cs typeface="Arial" pitchFamily="34" charset="0"/>
              </a:rPr>
              <a:t>SingleRAN</a:t>
            </a:r>
            <a:r>
              <a:rPr lang="en-US" altLang="zh-CN" sz="2300" b="1" kern="0" dirty="0" smtClean="0">
                <a:solidFill>
                  <a:srgbClr val="FFC000"/>
                </a:solidFill>
                <a:latin typeface="微软雅黑" pitchFamily="34" charset="-122"/>
                <a:cs typeface="Arial" pitchFamily="34" charset="0"/>
              </a:rPr>
              <a:t> </a:t>
            </a:r>
            <a:r>
              <a:rPr lang="en-US" altLang="zh-CN" sz="2300" dirty="0" smtClean="0">
                <a:solidFill>
                  <a:prstClr val="white"/>
                </a:solidFill>
                <a:latin typeface="Arial Bold" pitchFamily="34" charset="0"/>
                <a:cs typeface="Arial Bold" pitchFamily="34" charset="0"/>
              </a:rPr>
              <a:t>Based Network</a:t>
            </a:r>
          </a:p>
        </p:txBody>
      </p:sp>
      <p:sp>
        <p:nvSpPr>
          <p:cNvPr id="182" name="右箭头 112"/>
          <p:cNvSpPr/>
          <p:nvPr/>
        </p:nvSpPr>
        <p:spPr>
          <a:xfrm rot="5400000">
            <a:off x="2480989" y="3102704"/>
            <a:ext cx="407183" cy="870505"/>
          </a:xfrm>
          <a:prstGeom prst="rightArrow">
            <a:avLst/>
          </a:prstGeom>
          <a:noFill/>
          <a:ln w="3175">
            <a:gradFill flip="none" rotWithShape="1">
              <a:gsLst>
                <a:gs pos="0">
                  <a:srgbClr val="00BAFB">
                    <a:alpha val="0"/>
                  </a:srgbClr>
                </a:gs>
                <a:gs pos="50000">
                  <a:schemeClr val="accent1">
                    <a:tint val="44500"/>
                    <a:satMod val="160000"/>
                  </a:schemeClr>
                </a:gs>
              </a:gsLst>
              <a:lin ang="0" scaled="0"/>
              <a:tileRect/>
            </a:gradFill>
            <a:miter lim="800000"/>
            <a:headEnd/>
            <a:tailEnd/>
          </a:ln>
          <a:effectLst/>
        </p:spPr>
        <p:txBody>
          <a:bodyPr lIns="0" tIns="0" rIns="0" bIns="0"/>
          <a:lstStyle/>
          <a:p>
            <a:pPr defTabSz="936144">
              <a:lnSpc>
                <a:spcPts val="3918"/>
              </a:lnSpc>
            </a:pPr>
            <a:endParaRPr lang="zh-CN" altLang="en-US" sz="11100" kern="0" dirty="0">
              <a:solidFill>
                <a:sysClr val="windowText" lastClr="000000"/>
              </a:solidFill>
              <a:ea typeface="宋体" pitchFamily="2" charset="-122"/>
            </a:endParaRPr>
          </a:p>
        </p:txBody>
      </p:sp>
      <p:sp>
        <p:nvSpPr>
          <p:cNvPr id="186" name="Rectangle 76"/>
          <p:cNvSpPr>
            <a:spLocks/>
          </p:cNvSpPr>
          <p:nvPr/>
        </p:nvSpPr>
        <p:spPr bwMode="auto">
          <a:xfrm>
            <a:off x="3185167" y="3937402"/>
            <a:ext cx="94044" cy="767099"/>
          </a:xfrm>
          <a:prstGeom prst="rect">
            <a:avLst/>
          </a:prstGeom>
          <a:solidFill>
            <a:srgbClr val="FE7038"/>
          </a:solidFill>
          <a:ln w="25400">
            <a:noFill/>
            <a:round/>
            <a:headEnd/>
            <a:tailEnd/>
          </a:ln>
        </p:spPr>
        <p:txBody>
          <a:bodyPr lIns="0" tIns="0" rIns="0" bIns="0"/>
          <a:lstStyle/>
          <a:p>
            <a:pPr defTabSz="1179386"/>
            <a:endParaRPr lang="zh-CN" altLang="en-US" sz="1600" dirty="0">
              <a:solidFill>
                <a:prstClr val="black"/>
              </a:solidFill>
              <a:ea typeface="宋体" charset="-122"/>
            </a:endParaRPr>
          </a:p>
        </p:txBody>
      </p:sp>
      <p:sp>
        <p:nvSpPr>
          <p:cNvPr id="187" name="Rectangle 77"/>
          <p:cNvSpPr>
            <a:spLocks/>
          </p:cNvSpPr>
          <p:nvPr/>
        </p:nvSpPr>
        <p:spPr bwMode="auto">
          <a:xfrm>
            <a:off x="2126706" y="3937402"/>
            <a:ext cx="1224427" cy="767099"/>
          </a:xfrm>
          <a:prstGeom prst="rect">
            <a:avLst/>
          </a:prstGeom>
          <a:noFill/>
          <a:ln w="3175">
            <a:gradFill flip="none" rotWithShape="1">
              <a:gsLst>
                <a:gs pos="0">
                  <a:srgbClr val="00BAFB">
                    <a:alpha val="0"/>
                  </a:srgbClr>
                </a:gs>
                <a:gs pos="0">
                  <a:schemeClr val="accent1">
                    <a:tint val="44500"/>
                    <a:satMod val="160000"/>
                  </a:schemeClr>
                </a:gs>
              </a:gsLst>
              <a:lin ang="10800000" scaled="0"/>
              <a:tileRect/>
            </a:gradFill>
            <a:miter lim="800000"/>
            <a:headEnd/>
            <a:tailEnd/>
          </a:ln>
          <a:effectLst/>
        </p:spPr>
        <p:txBody>
          <a:bodyPr lIns="0" tIns="0" rIns="0" bIns="0"/>
          <a:lstStyle/>
          <a:p>
            <a:pPr defTabSz="936144">
              <a:lnSpc>
                <a:spcPts val="3918"/>
              </a:lnSpc>
            </a:pPr>
            <a:endParaRPr lang="zh-CN" altLang="en-US" sz="11100" kern="0" dirty="0">
              <a:solidFill>
                <a:sysClr val="windowText" lastClr="000000"/>
              </a:solidFill>
            </a:endParaRPr>
          </a:p>
        </p:txBody>
      </p:sp>
      <p:sp>
        <p:nvSpPr>
          <p:cNvPr id="184" name="TextBox 166"/>
          <p:cNvSpPr txBox="1"/>
          <p:nvPr/>
        </p:nvSpPr>
        <p:spPr>
          <a:xfrm>
            <a:off x="3233296" y="3712794"/>
            <a:ext cx="1746566" cy="812520"/>
          </a:xfrm>
          <a:prstGeom prst="rect">
            <a:avLst/>
          </a:prstGeom>
          <a:noFill/>
        </p:spPr>
        <p:txBody>
          <a:bodyPr wrap="square" lIns="88377" tIns="44191" rIns="88377" bIns="44191" rtlCol="0">
            <a:spAutoFit/>
          </a:bodyPr>
          <a:lstStyle/>
          <a:p>
            <a:pPr algn="ctr" defTabSz="1179386"/>
            <a:r>
              <a:rPr lang="en-US" altLang="zh-CN" sz="1600" b="1" dirty="0" smtClean="0">
                <a:solidFill>
                  <a:srgbClr val="FFC000"/>
                </a:solidFill>
                <a:cs typeface="Arial" pitchFamily="34" charset="0"/>
              </a:rPr>
              <a:t>NB-IoT</a:t>
            </a:r>
          </a:p>
          <a:p>
            <a:pPr algn="ctr" defTabSz="1179386"/>
            <a:r>
              <a:rPr lang="en-US" altLang="zh-CN" sz="3100" b="1" dirty="0" smtClean="0">
                <a:solidFill>
                  <a:srgbClr val="FFFF00"/>
                </a:solidFill>
                <a:cs typeface="Arial" pitchFamily="34" charset="0"/>
              </a:rPr>
              <a:t>200KHz</a:t>
            </a:r>
            <a:endParaRPr lang="zh-CN" altLang="en-US" sz="3100" b="1" dirty="0">
              <a:solidFill>
                <a:srgbClr val="FFFF00"/>
              </a:solidFill>
              <a:cs typeface="Arial" pitchFamily="34" charset="0"/>
            </a:endParaRPr>
          </a:p>
        </p:txBody>
      </p:sp>
      <p:sp>
        <p:nvSpPr>
          <p:cNvPr id="185" name="右箭头 112"/>
          <p:cNvSpPr/>
          <p:nvPr/>
        </p:nvSpPr>
        <p:spPr>
          <a:xfrm rot="5400000">
            <a:off x="2505512" y="4636896"/>
            <a:ext cx="407183" cy="870505"/>
          </a:xfrm>
          <a:prstGeom prst="rightArrow">
            <a:avLst/>
          </a:prstGeom>
          <a:noFill/>
          <a:ln w="3175">
            <a:gradFill flip="none" rotWithShape="1">
              <a:gsLst>
                <a:gs pos="0">
                  <a:srgbClr val="00BAFB">
                    <a:alpha val="0"/>
                  </a:srgbClr>
                </a:gs>
                <a:gs pos="50000">
                  <a:schemeClr val="accent1">
                    <a:tint val="44500"/>
                    <a:satMod val="160000"/>
                  </a:schemeClr>
                </a:gs>
              </a:gsLst>
              <a:lin ang="0" scaled="0"/>
              <a:tileRect/>
            </a:gradFill>
            <a:miter lim="800000"/>
            <a:headEnd/>
            <a:tailEnd/>
          </a:ln>
          <a:effectLst/>
        </p:spPr>
        <p:txBody>
          <a:bodyPr lIns="0" tIns="0" rIns="0" bIns="0"/>
          <a:lstStyle/>
          <a:p>
            <a:pPr defTabSz="936144">
              <a:lnSpc>
                <a:spcPts val="3918"/>
              </a:lnSpc>
            </a:pPr>
            <a:endParaRPr lang="zh-CN" altLang="en-US" sz="11100" kern="0" dirty="0">
              <a:solidFill>
                <a:sysClr val="windowText" lastClr="000000"/>
              </a:solidFill>
              <a:ea typeface="宋体" pitchFamily="2" charset="-122"/>
            </a:endParaRPr>
          </a:p>
        </p:txBody>
      </p:sp>
      <p:sp>
        <p:nvSpPr>
          <p:cNvPr id="195" name="标题 1"/>
          <p:cNvSpPr txBox="1">
            <a:spLocks/>
          </p:cNvSpPr>
          <p:nvPr/>
        </p:nvSpPr>
        <p:spPr>
          <a:xfrm>
            <a:off x="598628" y="469173"/>
            <a:ext cx="9641457" cy="1005070"/>
          </a:xfrm>
          <a:prstGeom prst="rect">
            <a:avLst/>
          </a:prstGeom>
        </p:spPr>
        <p:txBody>
          <a:bodyPr lIns="88447" tIns="44226" rIns="88447" bIns="44226">
            <a:noAutofit/>
          </a:bodyPr>
          <a:lstStyle>
            <a:lvl1pPr algn="ctr" defTabSz="1023967" rtl="0" eaLnBrk="1" latinLnBrk="0" hangingPunct="1">
              <a:spcBef>
                <a:spcPct val="0"/>
              </a:spcBef>
              <a:buNone/>
              <a:defRPr sz="56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defRPr/>
            </a:pPr>
            <a:r>
              <a:rPr lang="en-US" altLang="zh-CN" sz="3500" dirty="0" smtClean="0">
                <a:solidFill>
                  <a:prstClr val="white"/>
                </a:solidFill>
                <a:cs typeface="Arial" pitchFamily="34" charset="0"/>
              </a:rPr>
              <a:t>NB-IoT</a:t>
            </a:r>
            <a:r>
              <a:rPr lang="en-US" altLang="zh-CN" sz="3500" dirty="0">
                <a:solidFill>
                  <a:prstClr val="white"/>
                </a:solidFill>
              </a:rPr>
              <a:t> </a:t>
            </a:r>
            <a:r>
              <a:rPr lang="en-US" altLang="zh-CN" sz="3500" dirty="0" smtClean="0">
                <a:solidFill>
                  <a:prstClr val="white"/>
                </a:solidFill>
              </a:rPr>
              <a:t>Network Performance</a:t>
            </a:r>
            <a:endParaRPr lang="zh-CN" altLang="en-US" sz="3500" dirty="0">
              <a:solidFill>
                <a:prstClr val="white"/>
              </a:solidFill>
            </a:endParaRPr>
          </a:p>
        </p:txBody>
      </p:sp>
      <p:sp>
        <p:nvSpPr>
          <p:cNvPr id="188" name="圆角矩形 253"/>
          <p:cNvSpPr/>
          <p:nvPr/>
        </p:nvSpPr>
        <p:spPr>
          <a:xfrm rot="16200000" flipV="1">
            <a:off x="6996297" y="315371"/>
            <a:ext cx="1546254" cy="4817215"/>
          </a:xfrm>
          <a:prstGeom prst="roundRect">
            <a:avLst>
              <a:gd name="adj" fmla="val 0"/>
            </a:avLst>
          </a:prstGeom>
          <a:noFill/>
          <a:ln w="3175">
            <a:gradFill flip="none" rotWithShape="1">
              <a:gsLst>
                <a:gs pos="0">
                  <a:srgbClr val="00BAFB">
                    <a:alpha val="0"/>
                  </a:srgbClr>
                </a:gs>
                <a:gs pos="50000">
                  <a:schemeClr val="accent1">
                    <a:tint val="44500"/>
                    <a:satMod val="160000"/>
                  </a:schemeClr>
                </a:gs>
              </a:gsLst>
              <a:lin ang="5400000" scaled="1"/>
              <a:tileRect/>
            </a:gradFill>
            <a:miter lim="800000"/>
            <a:headEnd/>
            <a:tailEnd/>
          </a:ln>
          <a:effectLst/>
        </p:spPr>
        <p:txBody>
          <a:bodyPr lIns="0" tIns="0" rIns="0" bIns="0"/>
          <a:lstStyle/>
          <a:p>
            <a:pPr defTabSz="936144">
              <a:lnSpc>
                <a:spcPts val="3918"/>
              </a:lnSpc>
            </a:pPr>
            <a:endParaRPr lang="zh-CN" altLang="en-US" sz="11100" kern="0" dirty="0">
              <a:solidFill>
                <a:sysClr val="windowText" lastClr="000000"/>
              </a:solidFill>
              <a:ea typeface="宋体" pitchFamily="2" charset="-122"/>
            </a:endParaRPr>
          </a:p>
        </p:txBody>
      </p:sp>
      <p:sp>
        <p:nvSpPr>
          <p:cNvPr id="191" name="圆角矩形 253"/>
          <p:cNvSpPr/>
          <p:nvPr/>
        </p:nvSpPr>
        <p:spPr>
          <a:xfrm rot="16200000" flipV="1">
            <a:off x="7174836" y="2304451"/>
            <a:ext cx="1189182" cy="4817215"/>
          </a:xfrm>
          <a:prstGeom prst="roundRect">
            <a:avLst>
              <a:gd name="adj" fmla="val 0"/>
            </a:avLst>
          </a:prstGeom>
          <a:noFill/>
          <a:ln w="3175">
            <a:gradFill flip="none" rotWithShape="1">
              <a:gsLst>
                <a:gs pos="0">
                  <a:srgbClr val="00BAFB">
                    <a:alpha val="0"/>
                  </a:srgbClr>
                </a:gs>
                <a:gs pos="50000">
                  <a:schemeClr val="accent1">
                    <a:tint val="44500"/>
                    <a:satMod val="160000"/>
                  </a:schemeClr>
                </a:gs>
              </a:gsLst>
              <a:lin ang="5400000" scaled="1"/>
              <a:tileRect/>
            </a:gradFill>
            <a:miter lim="800000"/>
            <a:headEnd/>
            <a:tailEnd/>
          </a:ln>
          <a:effectLst/>
        </p:spPr>
        <p:txBody>
          <a:bodyPr lIns="0" tIns="0" rIns="0" bIns="0"/>
          <a:lstStyle/>
          <a:p>
            <a:pPr defTabSz="936144">
              <a:lnSpc>
                <a:spcPts val="3918"/>
              </a:lnSpc>
            </a:pPr>
            <a:endParaRPr lang="zh-CN" altLang="en-US" sz="11100" kern="0" dirty="0">
              <a:solidFill>
                <a:sysClr val="windowText" lastClr="000000"/>
              </a:solidFill>
              <a:ea typeface="宋体" pitchFamily="2" charset="-122"/>
            </a:endParaRPr>
          </a:p>
        </p:txBody>
      </p:sp>
      <p:sp>
        <p:nvSpPr>
          <p:cNvPr id="192" name="圆角矩形 253"/>
          <p:cNvSpPr/>
          <p:nvPr/>
        </p:nvSpPr>
        <p:spPr>
          <a:xfrm rot="16200000" flipV="1">
            <a:off x="6996297" y="4228884"/>
            <a:ext cx="1546254" cy="4817215"/>
          </a:xfrm>
          <a:prstGeom prst="roundRect">
            <a:avLst>
              <a:gd name="adj" fmla="val 0"/>
            </a:avLst>
          </a:prstGeom>
          <a:noFill/>
          <a:ln w="3175">
            <a:gradFill flip="none" rotWithShape="1">
              <a:gsLst>
                <a:gs pos="0">
                  <a:srgbClr val="00BAFB">
                    <a:alpha val="0"/>
                  </a:srgbClr>
                </a:gs>
                <a:gs pos="50000">
                  <a:schemeClr val="accent1">
                    <a:tint val="44500"/>
                    <a:satMod val="160000"/>
                  </a:schemeClr>
                </a:gs>
              </a:gsLst>
              <a:lin ang="5400000" scaled="1"/>
              <a:tileRect/>
            </a:gradFill>
            <a:miter lim="800000"/>
            <a:headEnd/>
            <a:tailEnd/>
          </a:ln>
          <a:effectLst/>
        </p:spPr>
        <p:txBody>
          <a:bodyPr lIns="0" tIns="0" rIns="0" bIns="0"/>
          <a:lstStyle/>
          <a:p>
            <a:pPr defTabSz="936144">
              <a:lnSpc>
                <a:spcPts val="3918"/>
              </a:lnSpc>
            </a:pPr>
            <a:endParaRPr lang="zh-CN" altLang="en-US" sz="11100" kern="0" dirty="0">
              <a:solidFill>
                <a:sysClr val="windowText" lastClr="000000"/>
              </a:solidFill>
              <a:ea typeface="宋体" pitchFamily="2" charset="-122"/>
            </a:endParaRPr>
          </a:p>
        </p:txBody>
      </p:sp>
      <p:sp>
        <p:nvSpPr>
          <p:cNvPr id="194" name="矩形 224"/>
          <p:cNvSpPr/>
          <p:nvPr/>
        </p:nvSpPr>
        <p:spPr>
          <a:xfrm>
            <a:off x="5733629" y="3122394"/>
            <a:ext cx="1786585" cy="519159"/>
          </a:xfrm>
          <a:prstGeom prst="rect">
            <a:avLst/>
          </a:prstGeom>
        </p:spPr>
        <p:txBody>
          <a:bodyPr wrap="square" lIns="117895" tIns="58949" rIns="117895" bIns="58949">
            <a:spAutoFit/>
          </a:bodyPr>
          <a:lstStyle/>
          <a:p>
            <a:pPr defTabSz="1179386"/>
            <a:r>
              <a:rPr lang="en-US" altLang="zh-CN" sz="1300" i="1" dirty="0" smtClean="0">
                <a:solidFill>
                  <a:prstClr val="white"/>
                </a:solidFill>
              </a:rPr>
              <a:t>Higher Power density</a:t>
            </a:r>
            <a:endParaRPr lang="zh-CN" altLang="en-US" sz="1300" i="1" dirty="0">
              <a:solidFill>
                <a:prstClr val="white"/>
              </a:solidFill>
            </a:endParaRPr>
          </a:p>
        </p:txBody>
      </p:sp>
      <p:sp>
        <p:nvSpPr>
          <p:cNvPr id="197" name="矩形 196"/>
          <p:cNvSpPr/>
          <p:nvPr/>
        </p:nvSpPr>
        <p:spPr>
          <a:xfrm>
            <a:off x="7592830" y="4232094"/>
            <a:ext cx="1976841" cy="489425"/>
          </a:xfrm>
          <a:prstGeom prst="rect">
            <a:avLst/>
          </a:prstGeom>
        </p:spPr>
        <p:txBody>
          <a:bodyPr wrap="square" lIns="88447" tIns="44226" rIns="88447" bIns="44226">
            <a:spAutoFit/>
          </a:bodyPr>
          <a:lstStyle/>
          <a:p>
            <a:pPr defTabSz="1179386"/>
            <a:r>
              <a:rPr lang="en-US" altLang="zh-CN" sz="1300" i="1" dirty="0" smtClean="0">
                <a:solidFill>
                  <a:prstClr val="white"/>
                </a:solidFill>
                <a:cs typeface="Arial Bold" pitchFamily="34" charset="0"/>
              </a:rPr>
              <a:t>PSM: Power Saving Mode</a:t>
            </a:r>
          </a:p>
        </p:txBody>
      </p:sp>
      <p:sp>
        <p:nvSpPr>
          <p:cNvPr id="180" name="Rectangle 77"/>
          <p:cNvSpPr>
            <a:spLocks/>
          </p:cNvSpPr>
          <p:nvPr/>
        </p:nvSpPr>
        <p:spPr bwMode="auto">
          <a:xfrm>
            <a:off x="523782" y="6547332"/>
            <a:ext cx="844402" cy="370240"/>
          </a:xfrm>
          <a:prstGeom prst="rect">
            <a:avLst/>
          </a:prstGeom>
          <a:noFill/>
          <a:ln w="3175">
            <a:gradFill flip="none" rotWithShape="1">
              <a:gsLst>
                <a:gs pos="0">
                  <a:srgbClr val="00BAFB">
                    <a:alpha val="0"/>
                  </a:srgbClr>
                </a:gs>
                <a:gs pos="0">
                  <a:schemeClr val="accent1">
                    <a:tint val="44500"/>
                    <a:satMod val="160000"/>
                  </a:schemeClr>
                </a:gs>
              </a:gsLst>
              <a:lin ang="10800000" scaled="0"/>
              <a:tileRect/>
            </a:gradFill>
            <a:miter lim="800000"/>
            <a:headEnd/>
            <a:tailEnd/>
          </a:ln>
          <a:effectLst/>
        </p:spPr>
        <p:txBody>
          <a:bodyPr lIns="0" tIns="0" rIns="0" bIns="0"/>
          <a:lstStyle/>
          <a:p>
            <a:pPr defTabSz="936144">
              <a:lnSpc>
                <a:spcPts val="3918"/>
              </a:lnSpc>
            </a:pPr>
            <a:endParaRPr lang="zh-CN" altLang="en-US" sz="11100" kern="0" dirty="0">
              <a:solidFill>
                <a:sysClr val="windowText" lastClr="000000"/>
              </a:solidFill>
            </a:endParaRPr>
          </a:p>
        </p:txBody>
      </p:sp>
      <p:cxnSp>
        <p:nvCxnSpPr>
          <p:cNvPr id="181" name="直接连接符 180"/>
          <p:cNvCxnSpPr/>
          <p:nvPr/>
        </p:nvCxnSpPr>
        <p:spPr bwMode="auto">
          <a:xfrm>
            <a:off x="1745695" y="6941621"/>
            <a:ext cx="1605440" cy="0"/>
          </a:xfrm>
          <a:prstGeom prst="line">
            <a:avLst/>
          </a:prstGeom>
          <a:noFill/>
          <a:ln>
            <a:solidFill>
              <a:schemeClr val="bg1"/>
            </a:solidFill>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89" name="直接连接符 188"/>
          <p:cNvCxnSpPr/>
          <p:nvPr/>
        </p:nvCxnSpPr>
        <p:spPr bwMode="auto">
          <a:xfrm>
            <a:off x="3568918" y="6941621"/>
            <a:ext cx="1605440" cy="0"/>
          </a:xfrm>
          <a:prstGeom prst="line">
            <a:avLst/>
          </a:prstGeom>
          <a:noFill/>
          <a:ln>
            <a:solidFill>
              <a:schemeClr val="bg1"/>
            </a:solidFill>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xmlns="" val="63607981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800" b="1" dirty="0"/>
              <a:t>NB-</a:t>
            </a:r>
            <a:r>
              <a:rPr lang="en-US" altLang="zh-CN" sz="2800" b="1" dirty="0" err="1"/>
              <a:t>IoT</a:t>
            </a:r>
            <a:r>
              <a:rPr lang="en-US" altLang="zh-CN" sz="2800" b="1" dirty="0"/>
              <a:t>/</a:t>
            </a:r>
            <a:r>
              <a:rPr lang="en-US" altLang="zh-CN" sz="2800" b="1" dirty="0" err="1"/>
              <a:t>eMTC</a:t>
            </a:r>
            <a:r>
              <a:rPr lang="en-US" altLang="zh-CN" sz="2800" b="1" dirty="0"/>
              <a:t> Standard’s evolution path to 5G</a:t>
            </a:r>
            <a:endParaRPr lang="zh-CN" altLang="en-US" sz="2800" b="1" dirty="0"/>
          </a:p>
        </p:txBody>
      </p:sp>
      <p:sp>
        <p:nvSpPr>
          <p:cNvPr id="27" name="矩形 26"/>
          <p:cNvSpPr/>
          <p:nvPr/>
        </p:nvSpPr>
        <p:spPr>
          <a:xfrm>
            <a:off x="727177" y="2453869"/>
            <a:ext cx="2723659" cy="1755986"/>
          </a:xfrm>
          <a:prstGeom prst="rect">
            <a:avLst/>
          </a:prstGeom>
          <a:ln w="28575">
            <a:solidFill>
              <a:srgbClr val="0070C0"/>
            </a:solidFill>
          </a:ln>
        </p:spPr>
        <p:txBody>
          <a:bodyPr wrap="none" lIns="79066" tIns="39532" rIns="79066" bIns="39532" anchor="ctr" anchorCtr="0">
            <a:noAutofit/>
          </a:bodyPr>
          <a:lstStyle/>
          <a:p>
            <a:pPr marL="247010" indent="-247010" defTabSz="395333">
              <a:spcAft>
                <a:spcPts val="519"/>
              </a:spcAft>
              <a:buFont typeface="Arial" panose="020B0604020202020204" pitchFamily="34" charset="0"/>
              <a:buChar char="•"/>
            </a:pPr>
            <a:endParaRPr lang="en-US" altLang="zh-CN" sz="1200" dirty="0">
              <a:solidFill>
                <a:schemeClr val="bg1"/>
              </a:solidFill>
              <a:latin typeface="微软雅黑" pitchFamily="34" charset="-122"/>
              <a:ea typeface="微软雅黑" pitchFamily="34" charset="-122"/>
            </a:endParaRPr>
          </a:p>
          <a:p>
            <a:pPr marL="247010" indent="-247010" defTabSz="395333">
              <a:spcAft>
                <a:spcPts val="519"/>
              </a:spcAft>
              <a:buFont typeface="Arial" panose="020B0604020202020204" pitchFamily="34" charset="0"/>
              <a:buChar char="•"/>
            </a:pPr>
            <a:r>
              <a:rPr lang="en-US" altLang="zh-CN" sz="1200" dirty="0">
                <a:solidFill>
                  <a:schemeClr val="bg1"/>
                </a:solidFill>
                <a:latin typeface="微软雅黑" pitchFamily="34" charset="-122"/>
                <a:ea typeface="微软雅黑" pitchFamily="34" charset="-122"/>
              </a:rPr>
              <a:t>Positioning</a:t>
            </a:r>
            <a:r>
              <a:rPr lang="zh-CN" altLang="en-US" sz="1200" dirty="0">
                <a:solidFill>
                  <a:schemeClr val="bg1"/>
                </a:solidFill>
                <a:latin typeface="微软雅黑" pitchFamily="34" charset="-122"/>
                <a:ea typeface="微软雅黑" pitchFamily="34" charset="-122"/>
              </a:rPr>
              <a:t>：</a:t>
            </a:r>
            <a:r>
              <a:rPr lang="en-US" altLang="zh-CN" sz="1200" dirty="0">
                <a:solidFill>
                  <a:schemeClr val="bg1"/>
                </a:solidFill>
                <a:latin typeface="微软雅黑" pitchFamily="34" charset="-122"/>
                <a:ea typeface="微软雅黑" pitchFamily="34" charset="-122"/>
              </a:rPr>
              <a:t>E-CID</a:t>
            </a:r>
            <a:r>
              <a:rPr lang="zh-CN" altLang="en-US" sz="1200" dirty="0">
                <a:solidFill>
                  <a:schemeClr val="bg1"/>
                </a:solidFill>
                <a:latin typeface="微软雅黑" pitchFamily="34" charset="-122"/>
                <a:ea typeface="微软雅黑" pitchFamily="34" charset="-122"/>
              </a:rPr>
              <a:t>，</a:t>
            </a:r>
            <a:r>
              <a:rPr lang="en-US" altLang="zh-CN" sz="1200" dirty="0">
                <a:solidFill>
                  <a:schemeClr val="bg1"/>
                </a:solidFill>
                <a:latin typeface="微软雅黑" pitchFamily="34" charset="-122"/>
                <a:ea typeface="微软雅黑" pitchFamily="34" charset="-122"/>
              </a:rPr>
              <a:t>OTDOA</a:t>
            </a:r>
          </a:p>
          <a:p>
            <a:pPr marL="247010" indent="-247010" defTabSz="395333">
              <a:spcAft>
                <a:spcPts val="519"/>
              </a:spcAft>
              <a:buFont typeface="Arial" panose="020B0604020202020204" pitchFamily="34" charset="0"/>
              <a:buChar char="•"/>
            </a:pPr>
            <a:r>
              <a:rPr lang="en-US" altLang="zh-CN" sz="1200" dirty="0">
                <a:solidFill>
                  <a:schemeClr val="bg1"/>
                </a:solidFill>
                <a:latin typeface="微软雅黑" pitchFamily="34" charset="-122"/>
                <a:ea typeface="微软雅黑" pitchFamily="34" charset="-122"/>
              </a:rPr>
              <a:t>SC-PTM</a:t>
            </a:r>
            <a:r>
              <a:rPr lang="zh-CN" altLang="en-US" sz="1200" dirty="0">
                <a:solidFill>
                  <a:schemeClr val="bg1"/>
                </a:solidFill>
                <a:latin typeface="微软雅黑" pitchFamily="34" charset="-122"/>
                <a:ea typeface="微软雅黑" pitchFamily="34" charset="-122"/>
              </a:rPr>
              <a:t> </a:t>
            </a:r>
            <a:endParaRPr lang="en-US" altLang="zh-CN" sz="1200" dirty="0">
              <a:solidFill>
                <a:schemeClr val="bg1"/>
              </a:solidFill>
              <a:latin typeface="微软雅黑" pitchFamily="34" charset="-122"/>
              <a:ea typeface="微软雅黑" pitchFamily="34" charset="-122"/>
            </a:endParaRPr>
          </a:p>
          <a:p>
            <a:pPr marL="247010" indent="-247010" defTabSz="395333">
              <a:spcAft>
                <a:spcPts val="519"/>
              </a:spcAft>
              <a:buFont typeface="Arial" panose="020B0604020202020204" pitchFamily="34" charset="0"/>
              <a:buChar char="•"/>
            </a:pPr>
            <a:r>
              <a:rPr lang="en-US" altLang="zh-CN" sz="1200" dirty="0">
                <a:solidFill>
                  <a:schemeClr val="bg1"/>
                </a:solidFill>
                <a:latin typeface="微软雅黑" pitchFamily="34" charset="-122"/>
                <a:ea typeface="微软雅黑" pitchFamily="34" charset="-122"/>
              </a:rPr>
              <a:t>14dBm output power</a:t>
            </a:r>
          </a:p>
          <a:p>
            <a:pPr marL="247010" indent="-247010" defTabSz="395333">
              <a:spcAft>
                <a:spcPts val="519"/>
              </a:spcAft>
              <a:buFont typeface="Arial" panose="020B0604020202020204" pitchFamily="34" charset="0"/>
              <a:buChar char="•"/>
            </a:pPr>
            <a:r>
              <a:rPr lang="en-US" altLang="zh-CN" sz="1200" dirty="0">
                <a:solidFill>
                  <a:schemeClr val="bg1"/>
                </a:solidFill>
                <a:latin typeface="微软雅黑" pitchFamily="34" charset="-122"/>
                <a:ea typeface="微软雅黑" pitchFamily="34" charset="-122"/>
              </a:rPr>
              <a:t>Peak throughput improvement</a:t>
            </a:r>
          </a:p>
          <a:p>
            <a:pPr defTabSz="395333">
              <a:spcAft>
                <a:spcPts val="519"/>
              </a:spcAft>
            </a:pPr>
            <a:r>
              <a:rPr lang="en-US" altLang="zh-CN" sz="1200" dirty="0">
                <a:solidFill>
                  <a:schemeClr val="bg1"/>
                </a:solidFill>
                <a:latin typeface="微软雅黑" pitchFamily="34" charset="-122"/>
                <a:ea typeface="微软雅黑" pitchFamily="34" charset="-122"/>
              </a:rPr>
              <a:t>     (DL 114kbps/UL 142.5kbps)</a:t>
            </a:r>
            <a:endParaRPr lang="zh-CN" altLang="en-US" sz="1200" dirty="0">
              <a:solidFill>
                <a:schemeClr val="bg1"/>
              </a:solidFill>
              <a:latin typeface="微软雅黑" pitchFamily="34" charset="-122"/>
              <a:ea typeface="微软雅黑" pitchFamily="34" charset="-122"/>
            </a:endParaRPr>
          </a:p>
        </p:txBody>
      </p:sp>
      <p:sp>
        <p:nvSpPr>
          <p:cNvPr id="30" name="矩形 29"/>
          <p:cNvSpPr/>
          <p:nvPr/>
        </p:nvSpPr>
        <p:spPr>
          <a:xfrm>
            <a:off x="3466118" y="2453867"/>
            <a:ext cx="2552741" cy="1755187"/>
          </a:xfrm>
          <a:prstGeom prst="rect">
            <a:avLst/>
          </a:prstGeom>
          <a:ln w="28575">
            <a:solidFill>
              <a:srgbClr val="0070C0"/>
            </a:solidFill>
          </a:ln>
        </p:spPr>
        <p:txBody>
          <a:bodyPr wrap="square" lIns="79066" tIns="39532" rIns="79066" bIns="39532" anchor="ctr" anchorCtr="0">
            <a:noAutofit/>
          </a:bodyPr>
          <a:lstStyle/>
          <a:p>
            <a:pPr marL="237406" indent="-237406" defTabSz="395333">
              <a:spcAft>
                <a:spcPts val="519"/>
              </a:spcAft>
              <a:buSzPct val="80000"/>
              <a:buFont typeface="Arial" pitchFamily="34" charset="0"/>
              <a:buChar char="•"/>
            </a:pPr>
            <a:r>
              <a:rPr lang="en-US" altLang="zh-CN" sz="1200" dirty="0">
                <a:solidFill>
                  <a:schemeClr val="bg1"/>
                </a:solidFill>
                <a:latin typeface="微软雅黑" pitchFamily="34" charset="-122"/>
                <a:ea typeface="微软雅黑" pitchFamily="34" charset="-122"/>
                <a:cs typeface="Arial" pitchFamily="34" charset="0"/>
              </a:rPr>
              <a:t>TDD NB-IoT</a:t>
            </a:r>
          </a:p>
          <a:p>
            <a:pPr marL="237406" indent="-237406" defTabSz="395333">
              <a:spcAft>
                <a:spcPts val="519"/>
              </a:spcAft>
              <a:buSzPct val="80000"/>
              <a:buFont typeface="Arial" pitchFamily="34" charset="0"/>
              <a:buChar char="•"/>
            </a:pPr>
            <a:r>
              <a:rPr lang="en-US" altLang="zh-CN" sz="1200" dirty="0">
                <a:solidFill>
                  <a:schemeClr val="bg1"/>
                </a:solidFill>
                <a:latin typeface="微软雅黑" pitchFamily="34" charset="-122"/>
                <a:ea typeface="微软雅黑" pitchFamily="34" charset="-122"/>
                <a:cs typeface="Arial" pitchFamily="34" charset="0"/>
              </a:rPr>
              <a:t>RRM</a:t>
            </a:r>
            <a:r>
              <a:rPr lang="zh-CN" altLang="en-US" sz="1200" dirty="0">
                <a:solidFill>
                  <a:schemeClr val="bg1"/>
                </a:solidFill>
                <a:latin typeface="微软雅黑" pitchFamily="34" charset="-122"/>
                <a:ea typeface="微软雅黑" pitchFamily="34" charset="-122"/>
                <a:cs typeface="Arial" pitchFamily="34" charset="0"/>
              </a:rPr>
              <a:t> </a:t>
            </a:r>
            <a:r>
              <a:rPr lang="en-US" altLang="zh-CN" sz="1200" dirty="0">
                <a:solidFill>
                  <a:schemeClr val="bg1"/>
                </a:solidFill>
                <a:latin typeface="微软雅黑" pitchFamily="34" charset="-122"/>
                <a:ea typeface="微软雅黑" pitchFamily="34" charset="-122"/>
                <a:cs typeface="Arial" pitchFamily="34" charset="0"/>
              </a:rPr>
              <a:t>measurement, latency improvement</a:t>
            </a:r>
          </a:p>
          <a:p>
            <a:pPr marL="237406" indent="-237406" defTabSz="395333">
              <a:spcAft>
                <a:spcPts val="519"/>
              </a:spcAft>
              <a:buSzPct val="80000"/>
              <a:buFont typeface="Arial" pitchFamily="34" charset="0"/>
              <a:buChar char="•"/>
            </a:pPr>
            <a:r>
              <a:rPr lang="en-US" altLang="zh-CN" sz="1200" b="1" dirty="0">
                <a:solidFill>
                  <a:schemeClr val="bg1"/>
                </a:solidFill>
                <a:latin typeface="微软雅黑" pitchFamily="34" charset="-122"/>
                <a:ea typeface="微软雅黑" pitchFamily="34" charset="-122"/>
                <a:cs typeface="Arial" pitchFamily="34" charset="0"/>
              </a:rPr>
              <a:t>NPRACH enhancement</a:t>
            </a:r>
          </a:p>
          <a:p>
            <a:pPr marL="237406" indent="-237406" defTabSz="395333">
              <a:spcAft>
                <a:spcPts val="519"/>
              </a:spcAft>
              <a:buSzPct val="80000"/>
              <a:buFont typeface="Arial" pitchFamily="34" charset="0"/>
              <a:buChar char="•"/>
            </a:pPr>
            <a:r>
              <a:rPr lang="en-US" altLang="zh-CN" sz="1200" b="1" dirty="0">
                <a:solidFill>
                  <a:schemeClr val="bg1"/>
                </a:solidFill>
                <a:latin typeface="微软雅黑" pitchFamily="34" charset="-122"/>
                <a:ea typeface="微软雅黑" pitchFamily="34" charset="-122"/>
                <a:cs typeface="Arial" pitchFamily="34" charset="0"/>
              </a:rPr>
              <a:t>Differ group </a:t>
            </a:r>
            <a:r>
              <a:rPr lang="en-US" altLang="zh-CN" sz="1200" b="1" dirty="0" err="1">
                <a:solidFill>
                  <a:schemeClr val="bg1"/>
                </a:solidFill>
                <a:latin typeface="微软雅黑" pitchFamily="34" charset="-122"/>
                <a:ea typeface="微软雅黑" pitchFamily="34" charset="-122"/>
                <a:cs typeface="Arial" pitchFamily="34" charset="0"/>
              </a:rPr>
              <a:t>QoS</a:t>
            </a:r>
            <a:endParaRPr lang="zh-CN" altLang="en-US" sz="1200" b="1" dirty="0">
              <a:solidFill>
                <a:schemeClr val="bg1"/>
              </a:solidFill>
              <a:latin typeface="微软雅黑" pitchFamily="34" charset="-122"/>
              <a:ea typeface="微软雅黑" pitchFamily="34" charset="-122"/>
              <a:cs typeface="Arial" pitchFamily="34" charset="0"/>
            </a:endParaRPr>
          </a:p>
        </p:txBody>
      </p:sp>
      <p:sp>
        <p:nvSpPr>
          <p:cNvPr id="32" name="文本框 31"/>
          <p:cNvSpPr txBox="1"/>
          <p:nvPr/>
        </p:nvSpPr>
        <p:spPr>
          <a:xfrm>
            <a:off x="1439043" y="2438375"/>
            <a:ext cx="710468" cy="295280"/>
          </a:xfrm>
          <a:prstGeom prst="rect">
            <a:avLst/>
          </a:prstGeom>
          <a:noFill/>
        </p:spPr>
        <p:txBody>
          <a:bodyPr wrap="none" lIns="79066" tIns="39532" rIns="79066" bIns="39532" rtlCol="0">
            <a:spAutoFit/>
          </a:bodyPr>
          <a:lstStyle/>
          <a:p>
            <a:pPr defTabSz="395333">
              <a:spcBef>
                <a:spcPts val="519"/>
              </a:spcBef>
              <a:buClr>
                <a:prstClr val="white">
                  <a:lumMod val="50000"/>
                </a:prstClr>
              </a:buClr>
              <a:buSzPct val="80000"/>
            </a:pPr>
            <a:r>
              <a:rPr lang="en-US" altLang="zh-CN" sz="1400" dirty="0">
                <a:solidFill>
                  <a:schemeClr val="bg1"/>
                </a:solidFill>
                <a:latin typeface="微软雅黑" pitchFamily="34" charset="-122"/>
                <a:ea typeface="微软雅黑" pitchFamily="34" charset="-122"/>
                <a:cs typeface="Arial" pitchFamily="34" charset="0"/>
              </a:rPr>
              <a:t>Rel-14</a:t>
            </a:r>
            <a:endParaRPr lang="en-US" sz="1400" dirty="0">
              <a:solidFill>
                <a:schemeClr val="bg1"/>
              </a:solidFill>
              <a:latin typeface="微软雅黑" pitchFamily="34" charset="-122"/>
              <a:ea typeface="微软雅黑" pitchFamily="34" charset="-122"/>
              <a:cs typeface="Arial" pitchFamily="34" charset="0"/>
            </a:endParaRPr>
          </a:p>
        </p:txBody>
      </p:sp>
      <p:sp>
        <p:nvSpPr>
          <p:cNvPr id="36" name="文本框 35"/>
          <p:cNvSpPr txBox="1"/>
          <p:nvPr/>
        </p:nvSpPr>
        <p:spPr>
          <a:xfrm>
            <a:off x="4285642" y="2453867"/>
            <a:ext cx="710468" cy="295280"/>
          </a:xfrm>
          <a:prstGeom prst="rect">
            <a:avLst/>
          </a:prstGeom>
          <a:noFill/>
        </p:spPr>
        <p:txBody>
          <a:bodyPr wrap="none" lIns="79066" tIns="39532" rIns="79066" bIns="39532" rtlCol="0">
            <a:spAutoFit/>
          </a:bodyPr>
          <a:lstStyle/>
          <a:p>
            <a:pPr defTabSz="395333">
              <a:spcBef>
                <a:spcPts val="519"/>
              </a:spcBef>
              <a:buClr>
                <a:prstClr val="white">
                  <a:lumMod val="50000"/>
                </a:prstClr>
              </a:buClr>
              <a:buSzPct val="80000"/>
            </a:pPr>
            <a:r>
              <a:rPr lang="en-US" altLang="zh-CN" sz="1400" dirty="0">
                <a:solidFill>
                  <a:schemeClr val="bg1"/>
                </a:solidFill>
                <a:latin typeface="微软雅黑" pitchFamily="34" charset="-122"/>
                <a:ea typeface="微软雅黑" pitchFamily="34" charset="-122"/>
                <a:cs typeface="Arial" pitchFamily="34" charset="0"/>
              </a:rPr>
              <a:t>Rel-15</a:t>
            </a:r>
            <a:endParaRPr lang="en-US" sz="1400" dirty="0">
              <a:solidFill>
                <a:schemeClr val="bg1"/>
              </a:solidFill>
              <a:latin typeface="微软雅黑" pitchFamily="34" charset="-122"/>
              <a:ea typeface="微软雅黑" pitchFamily="34" charset="-122"/>
              <a:cs typeface="Arial" pitchFamily="34" charset="0"/>
            </a:endParaRPr>
          </a:p>
        </p:txBody>
      </p:sp>
      <p:sp>
        <p:nvSpPr>
          <p:cNvPr id="37" name="矩形 36"/>
          <p:cNvSpPr/>
          <p:nvPr/>
        </p:nvSpPr>
        <p:spPr>
          <a:xfrm>
            <a:off x="727179" y="4628121"/>
            <a:ext cx="2724485" cy="1898029"/>
          </a:xfrm>
          <a:prstGeom prst="rect">
            <a:avLst/>
          </a:prstGeom>
          <a:ln w="28575">
            <a:solidFill>
              <a:srgbClr val="0070C0"/>
            </a:solidFill>
          </a:ln>
        </p:spPr>
        <p:txBody>
          <a:bodyPr wrap="square" lIns="79066" tIns="39532" rIns="79066" bIns="39532" anchor="ctr" anchorCtr="0">
            <a:noAutofit/>
          </a:bodyPr>
          <a:lstStyle/>
          <a:p>
            <a:pPr marL="247010" indent="-247010" defTabSz="395333">
              <a:spcAft>
                <a:spcPts val="519"/>
              </a:spcAft>
              <a:buFont typeface="Arial" panose="020B0604020202020204" pitchFamily="34" charset="0"/>
              <a:buChar char="•"/>
            </a:pPr>
            <a:endParaRPr lang="en-US" altLang="zh-CN" sz="1200" dirty="0">
              <a:solidFill>
                <a:schemeClr val="bg1"/>
              </a:solidFill>
              <a:latin typeface="微软雅黑" pitchFamily="34" charset="-122"/>
              <a:ea typeface="微软雅黑" pitchFamily="34" charset="-122"/>
            </a:endParaRPr>
          </a:p>
          <a:p>
            <a:pPr marL="247010" indent="-247010" defTabSz="395333">
              <a:spcAft>
                <a:spcPts val="519"/>
              </a:spcAft>
              <a:buFont typeface="Arial" panose="020B0604020202020204" pitchFamily="34" charset="0"/>
              <a:buChar char="•"/>
            </a:pPr>
            <a:r>
              <a:rPr lang="en-US" altLang="zh-CN" sz="1200" dirty="0">
                <a:solidFill>
                  <a:schemeClr val="bg1"/>
                </a:solidFill>
                <a:latin typeface="微软雅黑" pitchFamily="34" charset="-122"/>
                <a:ea typeface="微软雅黑" pitchFamily="34" charset="-122"/>
              </a:rPr>
              <a:t>Positioning</a:t>
            </a:r>
            <a:r>
              <a:rPr lang="zh-CN" altLang="en-US" sz="1200" dirty="0">
                <a:solidFill>
                  <a:schemeClr val="bg1"/>
                </a:solidFill>
                <a:latin typeface="微软雅黑" pitchFamily="34" charset="-122"/>
                <a:ea typeface="微软雅黑" pitchFamily="34" charset="-122"/>
              </a:rPr>
              <a:t>：</a:t>
            </a:r>
            <a:r>
              <a:rPr lang="en-US" altLang="zh-CN" sz="1200" dirty="0">
                <a:solidFill>
                  <a:schemeClr val="bg1"/>
                </a:solidFill>
                <a:latin typeface="微软雅黑" pitchFamily="34" charset="-122"/>
                <a:ea typeface="微软雅黑" pitchFamily="34" charset="-122"/>
              </a:rPr>
              <a:t>OTDOA</a:t>
            </a:r>
          </a:p>
          <a:p>
            <a:pPr marL="247010" indent="-247010" defTabSz="395333">
              <a:spcAft>
                <a:spcPts val="519"/>
              </a:spcAft>
              <a:buFont typeface="Arial" panose="020B0604020202020204" pitchFamily="34" charset="0"/>
              <a:buChar char="•"/>
            </a:pPr>
            <a:r>
              <a:rPr lang="en-US" altLang="zh-CN" sz="1200" dirty="0">
                <a:solidFill>
                  <a:schemeClr val="bg1"/>
                </a:solidFill>
                <a:latin typeface="微软雅黑" pitchFamily="34" charset="-122"/>
                <a:ea typeface="微软雅黑" pitchFamily="34" charset="-122"/>
              </a:rPr>
              <a:t>SC-PTM</a:t>
            </a:r>
            <a:r>
              <a:rPr lang="zh-CN" altLang="en-US" sz="1200" dirty="0">
                <a:solidFill>
                  <a:schemeClr val="bg1"/>
                </a:solidFill>
                <a:latin typeface="微软雅黑" pitchFamily="34" charset="-122"/>
                <a:ea typeface="微软雅黑" pitchFamily="34" charset="-122"/>
              </a:rPr>
              <a:t> </a:t>
            </a:r>
            <a:endParaRPr lang="en-US" altLang="zh-CN" sz="1200" dirty="0">
              <a:solidFill>
                <a:schemeClr val="bg1"/>
              </a:solidFill>
              <a:latin typeface="微软雅黑" pitchFamily="34" charset="-122"/>
              <a:ea typeface="微软雅黑" pitchFamily="34" charset="-122"/>
            </a:endParaRPr>
          </a:p>
          <a:p>
            <a:pPr marL="247010" lvl="1" indent="-247010" defTabSz="395333">
              <a:spcAft>
                <a:spcPts val="519"/>
              </a:spcAft>
              <a:buFont typeface="Arial" panose="020B0604020202020204" pitchFamily="34" charset="0"/>
              <a:buChar char="•"/>
            </a:pPr>
            <a:r>
              <a:rPr lang="en-US" altLang="zh-CN" sz="1200" dirty="0" err="1">
                <a:solidFill>
                  <a:schemeClr val="bg1"/>
                </a:solidFill>
                <a:latin typeface="微软雅黑" pitchFamily="34" charset="-122"/>
                <a:ea typeface="微软雅黑" pitchFamily="34" charset="-122"/>
              </a:rPr>
              <a:t>VoLTE</a:t>
            </a:r>
            <a:r>
              <a:rPr lang="en-US" altLang="zh-CN" sz="1200" dirty="0">
                <a:solidFill>
                  <a:schemeClr val="bg1"/>
                </a:solidFill>
                <a:latin typeface="微软雅黑" pitchFamily="34" charset="-122"/>
                <a:ea typeface="微软雅黑" pitchFamily="34" charset="-122"/>
              </a:rPr>
              <a:t> coverage improvement (5dB)</a:t>
            </a:r>
          </a:p>
          <a:p>
            <a:pPr marL="247010" indent="-247010" defTabSz="395333">
              <a:spcAft>
                <a:spcPts val="519"/>
              </a:spcAft>
              <a:buFont typeface="Arial" panose="020B0604020202020204" pitchFamily="34" charset="0"/>
              <a:buChar char="•"/>
            </a:pPr>
            <a:r>
              <a:rPr lang="en-US" altLang="zh-CN" sz="1200" dirty="0">
                <a:solidFill>
                  <a:schemeClr val="bg1"/>
                </a:solidFill>
                <a:latin typeface="微软雅黑" pitchFamily="34" charset="-122"/>
                <a:ea typeface="微软雅黑" pitchFamily="34" charset="-122"/>
              </a:rPr>
              <a:t>5MHz/20MHz bandwidth</a:t>
            </a:r>
          </a:p>
          <a:p>
            <a:pPr marL="204551" indent="-204551" defTabSz="395333">
              <a:spcAft>
                <a:spcPts val="519"/>
              </a:spcAft>
            </a:pPr>
            <a:r>
              <a:rPr lang="en-US" altLang="zh-CN" sz="1200" dirty="0">
                <a:solidFill>
                  <a:schemeClr val="bg1"/>
                </a:solidFill>
                <a:latin typeface="微软雅黑" pitchFamily="34" charset="-122"/>
                <a:ea typeface="微软雅黑" pitchFamily="34" charset="-122"/>
              </a:rPr>
              <a:t>     (UL 3Mbps/7Mbps</a:t>
            </a:r>
            <a:r>
              <a:rPr lang="zh-CN" altLang="en-US" sz="1200" dirty="0">
                <a:solidFill>
                  <a:schemeClr val="bg1"/>
                </a:solidFill>
                <a:latin typeface="微软雅黑" pitchFamily="34" charset="-122"/>
                <a:ea typeface="微软雅黑" pitchFamily="34" charset="-122"/>
              </a:rPr>
              <a:t>；</a:t>
            </a:r>
            <a:r>
              <a:rPr lang="en-US" altLang="zh-CN" sz="1200" dirty="0">
                <a:solidFill>
                  <a:schemeClr val="bg1"/>
                </a:solidFill>
                <a:latin typeface="微软雅黑" pitchFamily="34" charset="-122"/>
                <a:ea typeface="微软雅黑" pitchFamily="34" charset="-122"/>
              </a:rPr>
              <a:t>DL  4Mbps/27Mbps)</a:t>
            </a:r>
          </a:p>
        </p:txBody>
      </p:sp>
      <p:sp>
        <p:nvSpPr>
          <p:cNvPr id="38" name="矩形 37"/>
          <p:cNvSpPr/>
          <p:nvPr/>
        </p:nvSpPr>
        <p:spPr>
          <a:xfrm>
            <a:off x="3466116" y="4628118"/>
            <a:ext cx="2552458" cy="1898029"/>
          </a:xfrm>
          <a:prstGeom prst="rect">
            <a:avLst/>
          </a:prstGeom>
          <a:ln w="28575">
            <a:solidFill>
              <a:srgbClr val="0070C0"/>
            </a:solidFill>
          </a:ln>
        </p:spPr>
        <p:txBody>
          <a:bodyPr wrap="square" lIns="79066" tIns="39532" rIns="79066" bIns="39532" anchor="ctr" anchorCtr="0">
            <a:noAutofit/>
          </a:bodyPr>
          <a:lstStyle/>
          <a:p>
            <a:pPr marL="237406" indent="-237406" defTabSz="395333">
              <a:spcAft>
                <a:spcPts val="519"/>
              </a:spcAft>
              <a:buSzPct val="80000"/>
              <a:buFont typeface="Arial" pitchFamily="34" charset="0"/>
              <a:buChar char="•"/>
            </a:pPr>
            <a:endParaRPr lang="en-US" altLang="zh-CN" sz="1200" dirty="0">
              <a:solidFill>
                <a:schemeClr val="bg1"/>
              </a:solidFill>
              <a:latin typeface="微软雅黑" pitchFamily="34" charset="-122"/>
              <a:ea typeface="微软雅黑" pitchFamily="34" charset="-122"/>
              <a:cs typeface="Arial" pitchFamily="34" charset="0"/>
            </a:endParaRPr>
          </a:p>
          <a:p>
            <a:pPr marL="237406" indent="-237406" defTabSz="395333">
              <a:spcAft>
                <a:spcPts val="519"/>
              </a:spcAft>
              <a:buSzPct val="80000"/>
              <a:buFont typeface="Arial" pitchFamily="34" charset="0"/>
              <a:buChar char="•"/>
            </a:pPr>
            <a:r>
              <a:rPr lang="en-US" altLang="zh-CN" sz="1200" dirty="0">
                <a:solidFill>
                  <a:schemeClr val="bg1"/>
                </a:solidFill>
                <a:latin typeface="微软雅黑" pitchFamily="34" charset="-122"/>
                <a:ea typeface="微软雅黑" pitchFamily="34" charset="-122"/>
                <a:cs typeface="Arial" pitchFamily="34" charset="0"/>
              </a:rPr>
              <a:t>Capacity improvement: Sub-PRB </a:t>
            </a:r>
            <a:r>
              <a:rPr lang="en-US" altLang="zh-CN" sz="1200" dirty="0" err="1">
                <a:solidFill>
                  <a:schemeClr val="bg1"/>
                </a:solidFill>
                <a:latin typeface="微软雅黑" pitchFamily="34" charset="-122"/>
                <a:ea typeface="微软雅黑" pitchFamily="34" charset="-122"/>
                <a:cs typeface="Arial" pitchFamily="34" charset="0"/>
              </a:rPr>
              <a:t>eMTC</a:t>
            </a:r>
            <a:r>
              <a:rPr lang="en-US" altLang="zh-CN" sz="1200" dirty="0">
                <a:solidFill>
                  <a:schemeClr val="bg1"/>
                </a:solidFill>
                <a:latin typeface="微软雅黑" pitchFamily="34" charset="-122"/>
                <a:ea typeface="微软雅黑" pitchFamily="34" charset="-122"/>
                <a:cs typeface="Arial" pitchFamily="34" charset="0"/>
              </a:rPr>
              <a:t> (45KHz)</a:t>
            </a:r>
          </a:p>
          <a:p>
            <a:pPr marL="237406" indent="-237406" defTabSz="395333">
              <a:spcAft>
                <a:spcPts val="519"/>
              </a:spcAft>
              <a:buSzPct val="80000"/>
              <a:buFont typeface="Arial" pitchFamily="34" charset="0"/>
              <a:buChar char="•"/>
            </a:pPr>
            <a:r>
              <a:rPr lang="en-US" altLang="zh-CN" sz="1200" b="1" dirty="0">
                <a:solidFill>
                  <a:schemeClr val="bg1"/>
                </a:solidFill>
                <a:latin typeface="微软雅黑" pitchFamily="34" charset="-122"/>
                <a:ea typeface="微软雅黑" pitchFamily="34" charset="-122"/>
                <a:cs typeface="Arial" pitchFamily="34" charset="0"/>
              </a:rPr>
              <a:t>64QAM</a:t>
            </a:r>
          </a:p>
          <a:p>
            <a:pPr marL="237406" indent="-237406" defTabSz="395333">
              <a:spcAft>
                <a:spcPts val="519"/>
              </a:spcAft>
              <a:buSzPct val="80000"/>
              <a:buFont typeface="Arial" pitchFamily="34" charset="0"/>
              <a:buChar char="•"/>
            </a:pPr>
            <a:r>
              <a:rPr lang="en-US" altLang="zh-CN" sz="1200" dirty="0">
                <a:solidFill>
                  <a:schemeClr val="bg1"/>
                </a:solidFill>
                <a:latin typeface="微软雅黑" pitchFamily="34" charset="-122"/>
                <a:ea typeface="微软雅黑" pitchFamily="34" charset="-122"/>
                <a:cs typeface="Arial" pitchFamily="34" charset="0"/>
              </a:rPr>
              <a:t>Low UE output power</a:t>
            </a:r>
          </a:p>
        </p:txBody>
      </p:sp>
      <p:sp>
        <p:nvSpPr>
          <p:cNvPr id="39" name="文本框 38"/>
          <p:cNvSpPr txBox="1"/>
          <p:nvPr/>
        </p:nvSpPr>
        <p:spPr>
          <a:xfrm>
            <a:off x="1390315" y="4627404"/>
            <a:ext cx="710468" cy="295280"/>
          </a:xfrm>
          <a:prstGeom prst="rect">
            <a:avLst/>
          </a:prstGeom>
          <a:noFill/>
        </p:spPr>
        <p:txBody>
          <a:bodyPr wrap="none" lIns="79066" tIns="39532" rIns="79066" bIns="39532" rtlCol="0">
            <a:spAutoFit/>
          </a:bodyPr>
          <a:lstStyle/>
          <a:p>
            <a:pPr defTabSz="395333">
              <a:spcBef>
                <a:spcPts val="519"/>
              </a:spcBef>
              <a:buClr>
                <a:prstClr val="white">
                  <a:lumMod val="50000"/>
                </a:prstClr>
              </a:buClr>
              <a:buSzPct val="80000"/>
            </a:pPr>
            <a:r>
              <a:rPr lang="en-US" altLang="zh-CN" sz="1400" dirty="0">
                <a:solidFill>
                  <a:schemeClr val="bg1"/>
                </a:solidFill>
                <a:latin typeface="微软雅黑" pitchFamily="34" charset="-122"/>
                <a:ea typeface="微软雅黑" pitchFamily="34" charset="-122"/>
                <a:cs typeface="Arial" pitchFamily="34" charset="0"/>
              </a:rPr>
              <a:t>Rel-14</a:t>
            </a:r>
            <a:endParaRPr lang="en-US" sz="1400" dirty="0">
              <a:solidFill>
                <a:schemeClr val="bg1"/>
              </a:solidFill>
              <a:latin typeface="微软雅黑" pitchFamily="34" charset="-122"/>
              <a:ea typeface="微软雅黑" pitchFamily="34" charset="-122"/>
              <a:cs typeface="Arial" pitchFamily="34" charset="0"/>
            </a:endParaRPr>
          </a:p>
        </p:txBody>
      </p:sp>
      <p:sp>
        <p:nvSpPr>
          <p:cNvPr id="40" name="文本框 39"/>
          <p:cNvSpPr txBox="1"/>
          <p:nvPr/>
        </p:nvSpPr>
        <p:spPr>
          <a:xfrm>
            <a:off x="4285642" y="4641172"/>
            <a:ext cx="710468" cy="295280"/>
          </a:xfrm>
          <a:prstGeom prst="rect">
            <a:avLst/>
          </a:prstGeom>
          <a:noFill/>
        </p:spPr>
        <p:txBody>
          <a:bodyPr wrap="none" lIns="79066" tIns="39532" rIns="79066" bIns="39532" rtlCol="0">
            <a:spAutoFit/>
          </a:bodyPr>
          <a:lstStyle/>
          <a:p>
            <a:pPr defTabSz="395333">
              <a:spcBef>
                <a:spcPts val="519"/>
              </a:spcBef>
              <a:buClr>
                <a:prstClr val="white">
                  <a:lumMod val="50000"/>
                </a:prstClr>
              </a:buClr>
              <a:buSzPct val="80000"/>
            </a:pPr>
            <a:r>
              <a:rPr lang="en-US" altLang="zh-CN" sz="1400" dirty="0">
                <a:solidFill>
                  <a:schemeClr val="bg1"/>
                </a:solidFill>
                <a:latin typeface="微软雅黑" pitchFamily="34" charset="-122"/>
                <a:ea typeface="微软雅黑" pitchFamily="34" charset="-122"/>
                <a:cs typeface="Arial" pitchFamily="34" charset="0"/>
              </a:rPr>
              <a:t>Rel-15</a:t>
            </a:r>
            <a:endParaRPr lang="en-US" sz="1400" dirty="0">
              <a:solidFill>
                <a:schemeClr val="bg1"/>
              </a:solidFill>
              <a:latin typeface="微软雅黑" pitchFamily="34" charset="-122"/>
              <a:ea typeface="微软雅黑" pitchFamily="34" charset="-122"/>
              <a:cs typeface="Arial" pitchFamily="34" charset="0"/>
            </a:endParaRPr>
          </a:p>
        </p:txBody>
      </p:sp>
      <p:sp>
        <p:nvSpPr>
          <p:cNvPr id="41" name="TextBox 349"/>
          <p:cNvSpPr txBox="1"/>
          <p:nvPr/>
        </p:nvSpPr>
        <p:spPr>
          <a:xfrm>
            <a:off x="706180" y="2024632"/>
            <a:ext cx="5333674" cy="403002"/>
          </a:xfrm>
          <a:prstGeom prst="rect">
            <a:avLst/>
          </a:prstGeom>
          <a:solidFill>
            <a:schemeClr val="tx2">
              <a:lumMod val="60000"/>
              <a:lumOff val="40000"/>
              <a:alpha val="59000"/>
            </a:schemeClr>
          </a:solidFill>
          <a:scene3d>
            <a:camera prst="orthographicFront"/>
            <a:lightRig rig="threePt" dir="t"/>
          </a:scene3d>
          <a:sp3d>
            <a:bevelT/>
          </a:sp3d>
        </p:spPr>
        <p:txBody>
          <a:bodyPr wrap="square" lIns="79066" tIns="39532" rIns="79066" bIns="39532" rtlCol="0">
            <a:spAutoFit/>
          </a:bodyPr>
          <a:lstStyle/>
          <a:p>
            <a:pPr algn="ctr" defTabSz="395333"/>
            <a:r>
              <a:rPr lang="en-US" altLang="zh-CN" sz="2100" b="1" dirty="0">
                <a:solidFill>
                  <a:schemeClr val="bg1"/>
                </a:solidFill>
                <a:latin typeface="微软雅黑" pitchFamily="34" charset="-122"/>
                <a:ea typeface="微软雅黑" pitchFamily="34" charset="-122"/>
              </a:rPr>
              <a:t>NB-</a:t>
            </a:r>
            <a:r>
              <a:rPr lang="en-US" altLang="zh-CN" sz="2100" b="1" dirty="0" err="1">
                <a:solidFill>
                  <a:schemeClr val="bg1"/>
                </a:solidFill>
                <a:latin typeface="微软雅黑" pitchFamily="34" charset="-122"/>
                <a:ea typeface="微软雅黑" pitchFamily="34" charset="-122"/>
              </a:rPr>
              <a:t>IoT</a:t>
            </a:r>
            <a:endParaRPr lang="en-US" altLang="zh-CN" sz="2100" b="1" dirty="0">
              <a:solidFill>
                <a:schemeClr val="bg1"/>
              </a:solidFill>
              <a:latin typeface="微软雅黑" pitchFamily="34" charset="-122"/>
              <a:ea typeface="微软雅黑" pitchFamily="34" charset="-122"/>
            </a:endParaRPr>
          </a:p>
        </p:txBody>
      </p:sp>
      <p:sp>
        <p:nvSpPr>
          <p:cNvPr id="42" name="TextBox 349"/>
          <p:cNvSpPr txBox="1"/>
          <p:nvPr/>
        </p:nvSpPr>
        <p:spPr>
          <a:xfrm>
            <a:off x="727181" y="4217774"/>
            <a:ext cx="5312677" cy="403002"/>
          </a:xfrm>
          <a:prstGeom prst="rect">
            <a:avLst/>
          </a:prstGeom>
          <a:solidFill>
            <a:schemeClr val="tx2">
              <a:lumMod val="60000"/>
              <a:lumOff val="40000"/>
              <a:alpha val="59000"/>
            </a:schemeClr>
          </a:solidFill>
          <a:scene3d>
            <a:camera prst="orthographicFront"/>
            <a:lightRig rig="threePt" dir="t"/>
          </a:scene3d>
          <a:sp3d>
            <a:bevelT/>
          </a:sp3d>
        </p:spPr>
        <p:txBody>
          <a:bodyPr wrap="square" lIns="79066" tIns="39532" rIns="79066" bIns="39532" rtlCol="0">
            <a:spAutoFit/>
          </a:bodyPr>
          <a:lstStyle/>
          <a:p>
            <a:pPr algn="ctr" defTabSz="395333"/>
            <a:r>
              <a:rPr lang="en-US" altLang="zh-CN" sz="2100" b="1" dirty="0" err="1">
                <a:solidFill>
                  <a:schemeClr val="bg1"/>
                </a:solidFill>
                <a:latin typeface="微软雅黑" pitchFamily="34" charset="-122"/>
                <a:ea typeface="微软雅黑" pitchFamily="34" charset="-122"/>
              </a:rPr>
              <a:t>eMTC</a:t>
            </a:r>
            <a:endParaRPr lang="en-US" altLang="zh-CN" sz="2100" b="1" dirty="0">
              <a:solidFill>
                <a:schemeClr val="bg1"/>
              </a:solidFill>
              <a:latin typeface="微软雅黑" pitchFamily="34" charset="-122"/>
              <a:ea typeface="微软雅黑" pitchFamily="34" charset="-122"/>
            </a:endParaRPr>
          </a:p>
        </p:txBody>
      </p:sp>
      <p:sp>
        <p:nvSpPr>
          <p:cNvPr id="44" name="等腰三角形 43"/>
          <p:cNvSpPr/>
          <p:nvPr/>
        </p:nvSpPr>
        <p:spPr bwMode="auto">
          <a:xfrm>
            <a:off x="7996230" y="2290900"/>
            <a:ext cx="1749627" cy="1610913"/>
          </a:xfrm>
          <a:prstGeom prst="triangle">
            <a:avLst/>
          </a:prstGeom>
          <a:solidFill>
            <a:srgbClr val="60B5CC">
              <a:lumMod val="50000"/>
            </a:srgbClr>
          </a:solidFill>
          <a:ln>
            <a:noFill/>
          </a:ln>
          <a:effectLst/>
          <a:extLst/>
        </p:spPr>
        <p:txBody>
          <a:bodyPr vert="horz" wrap="square" lIns="0" tIns="0" rIns="0" bIns="0" numCol="1" rtlCol="0" anchor="ctr" anchorCtr="0" compatLnSpc="1">
            <a:prstTxWarp prst="textNoShape">
              <a:avLst/>
            </a:prstTxWarp>
          </a:bodyPr>
          <a:lstStyle/>
          <a:p>
            <a:pPr algn="ctr" defTabSz="395333">
              <a:buClr>
                <a:srgbClr val="CC9900"/>
              </a:buClr>
              <a:defRPr/>
            </a:pPr>
            <a:endParaRPr lang="zh-CN" altLang="en-US" sz="2100" b="1" kern="0" dirty="0">
              <a:solidFill>
                <a:schemeClr val="bg1"/>
              </a:solidFill>
              <a:cs typeface="Arial" panose="020B0604020202020204" pitchFamily="34" charset="0"/>
            </a:endParaRPr>
          </a:p>
        </p:txBody>
      </p:sp>
      <p:sp>
        <p:nvSpPr>
          <p:cNvPr id="47" name="矩形 106"/>
          <p:cNvSpPr/>
          <p:nvPr/>
        </p:nvSpPr>
        <p:spPr>
          <a:xfrm>
            <a:off x="6403239" y="2152202"/>
            <a:ext cx="1742328" cy="784816"/>
          </a:xfrm>
          <a:prstGeom prst="rect">
            <a:avLst/>
          </a:prstGeom>
          <a:solidFill>
            <a:sysClr val="window" lastClr="FFFFFF">
              <a:alpha val="15000"/>
            </a:sysClr>
          </a:solidFill>
        </p:spPr>
        <p:txBody>
          <a:bodyPr wrap="square" lIns="91427" tIns="45713" rIns="91427" bIns="45713">
            <a:spAutoFit/>
          </a:bodyPr>
          <a:lstStyle/>
          <a:p>
            <a:pPr defTabSz="1053803">
              <a:lnSpc>
                <a:spcPct val="150000"/>
              </a:lnSpc>
              <a:buClr>
                <a:sysClr val="window" lastClr="FFFFFF"/>
              </a:buClr>
              <a:defRPr/>
            </a:pPr>
            <a:r>
              <a:rPr lang="en-US" altLang="zh-CN" sz="1000" kern="0" dirty="0">
                <a:solidFill>
                  <a:schemeClr val="bg1"/>
                </a:solidFill>
              </a:rPr>
              <a:t>Technology:</a:t>
            </a:r>
          </a:p>
          <a:p>
            <a:pPr defTabSz="1053803">
              <a:lnSpc>
                <a:spcPct val="150000"/>
              </a:lnSpc>
              <a:buClr>
                <a:prstClr val="black"/>
              </a:buClr>
              <a:defRPr/>
            </a:pPr>
            <a:r>
              <a:rPr lang="en-US" altLang="zh-CN" sz="1000" kern="0" dirty="0">
                <a:solidFill>
                  <a:schemeClr val="bg1"/>
                </a:solidFill>
              </a:rPr>
              <a:t>NR</a:t>
            </a:r>
            <a:r>
              <a:rPr lang="zh-CN" altLang="en-US" sz="1000" kern="0" dirty="0">
                <a:solidFill>
                  <a:schemeClr val="bg1"/>
                </a:solidFill>
              </a:rPr>
              <a:t>、</a:t>
            </a:r>
            <a:r>
              <a:rPr lang="en-US" altLang="zh-CN" sz="1000" kern="0" dirty="0">
                <a:solidFill>
                  <a:schemeClr val="bg1"/>
                </a:solidFill>
              </a:rPr>
              <a:t>LTE to cover high band and low band</a:t>
            </a:r>
            <a:endParaRPr lang="en-GB" altLang="zh-CN" sz="1000" kern="0" dirty="0">
              <a:solidFill>
                <a:schemeClr val="bg1"/>
              </a:solidFill>
            </a:endParaRPr>
          </a:p>
        </p:txBody>
      </p:sp>
      <p:sp>
        <p:nvSpPr>
          <p:cNvPr id="48" name="Shape 164"/>
          <p:cNvSpPr/>
          <p:nvPr/>
        </p:nvSpPr>
        <p:spPr>
          <a:xfrm>
            <a:off x="8281821" y="2091615"/>
            <a:ext cx="1199703" cy="29918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defRPr sz="5000">
                <a:solidFill>
                  <a:srgbClr val="FFA800"/>
                </a:solidFill>
                <a:latin typeface="Arial"/>
                <a:ea typeface="Arial"/>
                <a:cs typeface="Arial"/>
                <a:sym typeface="Arial"/>
              </a:defRPr>
            </a:lvl1pPr>
          </a:lstStyle>
          <a:p>
            <a:pPr algn="ctr" defTabSz="1053803">
              <a:defRPr sz="1800">
                <a:solidFill>
                  <a:srgbClr val="000000"/>
                </a:solidFill>
              </a:defRPr>
            </a:pPr>
            <a:r>
              <a:rPr lang="en-CA" sz="1400" b="1" kern="0" dirty="0" err="1">
                <a:solidFill>
                  <a:schemeClr val="bg1"/>
                </a:solidFill>
                <a:latin typeface="Kozuka Gothic Pro L" pitchFamily="34" charset="-128"/>
                <a:ea typeface="Kozuka Gothic Pro L" pitchFamily="34" charset="-128"/>
              </a:rPr>
              <a:t>eMBB</a:t>
            </a:r>
            <a:endParaRPr sz="900" b="1" kern="0" dirty="0">
              <a:solidFill>
                <a:schemeClr val="bg1"/>
              </a:solidFill>
              <a:latin typeface="Kozuka Gothic Pro L" pitchFamily="34" charset="-128"/>
              <a:ea typeface="Kozuka Gothic Pro L" pitchFamily="34" charset="-128"/>
            </a:endParaRPr>
          </a:p>
        </p:txBody>
      </p:sp>
      <p:sp>
        <p:nvSpPr>
          <p:cNvPr id="49" name="Shape 164"/>
          <p:cNvSpPr/>
          <p:nvPr/>
        </p:nvSpPr>
        <p:spPr>
          <a:xfrm>
            <a:off x="8920276" y="3967462"/>
            <a:ext cx="1522491" cy="29918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defRPr sz="5000">
                <a:solidFill>
                  <a:srgbClr val="FFA800"/>
                </a:solidFill>
                <a:latin typeface="Arial"/>
                <a:ea typeface="Arial"/>
                <a:cs typeface="Arial"/>
                <a:sym typeface="Arial"/>
              </a:defRPr>
            </a:lvl1pPr>
          </a:lstStyle>
          <a:p>
            <a:pPr algn="ctr" defTabSz="1053803">
              <a:defRPr sz="1800">
                <a:solidFill>
                  <a:srgbClr val="000000"/>
                </a:solidFill>
              </a:defRPr>
            </a:pPr>
            <a:r>
              <a:rPr lang="en-CA" sz="1400" b="1" kern="0" dirty="0">
                <a:solidFill>
                  <a:schemeClr val="bg1"/>
                </a:solidFill>
                <a:latin typeface="Kozuka Gothic Pro L" pitchFamily="34" charset="-128"/>
                <a:ea typeface="Kozuka Gothic Pro L" pitchFamily="34" charset="-128"/>
              </a:rPr>
              <a:t>URLLC</a:t>
            </a:r>
            <a:endParaRPr sz="900" b="1" kern="0" dirty="0">
              <a:solidFill>
                <a:schemeClr val="bg1"/>
              </a:solidFill>
              <a:latin typeface="Kozuka Gothic Pro L" pitchFamily="34" charset="-128"/>
              <a:ea typeface="Kozuka Gothic Pro L" pitchFamily="34" charset="-128"/>
            </a:endParaRPr>
          </a:p>
        </p:txBody>
      </p:sp>
      <p:sp>
        <p:nvSpPr>
          <p:cNvPr id="50" name="Shape 164"/>
          <p:cNvSpPr/>
          <p:nvPr/>
        </p:nvSpPr>
        <p:spPr>
          <a:xfrm>
            <a:off x="7205144" y="3956746"/>
            <a:ext cx="1189536" cy="29918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defRPr sz="5000">
                <a:solidFill>
                  <a:srgbClr val="FFA800"/>
                </a:solidFill>
                <a:latin typeface="Arial"/>
                <a:ea typeface="Arial"/>
                <a:cs typeface="Arial"/>
                <a:sym typeface="Arial"/>
              </a:defRPr>
            </a:lvl1pPr>
          </a:lstStyle>
          <a:p>
            <a:pPr algn="ctr" defTabSz="1053803">
              <a:defRPr sz="1800">
                <a:solidFill>
                  <a:srgbClr val="000000"/>
                </a:solidFill>
              </a:defRPr>
            </a:pPr>
            <a:r>
              <a:rPr lang="en-CA" sz="1700" b="1" kern="0" dirty="0" err="1">
                <a:solidFill>
                  <a:schemeClr val="bg1"/>
                </a:solidFill>
                <a:latin typeface="Kozuka Gothic Pro L" pitchFamily="34" charset="-128"/>
                <a:ea typeface="Kozuka Gothic Pro L" pitchFamily="34" charset="-128"/>
              </a:rPr>
              <a:t>mMTC</a:t>
            </a:r>
            <a:endParaRPr lang="en-CA" sz="1700" b="1" kern="0" dirty="0">
              <a:solidFill>
                <a:schemeClr val="bg1"/>
              </a:solidFill>
              <a:latin typeface="Kozuka Gothic Pro L" pitchFamily="34" charset="-128"/>
              <a:ea typeface="Kozuka Gothic Pro L" pitchFamily="34" charset="-128"/>
            </a:endParaRPr>
          </a:p>
        </p:txBody>
      </p:sp>
      <p:pic>
        <p:nvPicPr>
          <p:cNvPr id="51" name="Picture 7"/>
          <p:cNvPicPr>
            <a:picLocks noChangeAspect="1" noChangeArrowheads="1"/>
          </p:cNvPicPr>
          <p:nvPr/>
        </p:nvPicPr>
        <p:blipFill>
          <a:blip r:embed="rId3" cstate="print"/>
          <a:srcRect l="13034" t="10671" r="13805" b="10738"/>
          <a:stretch>
            <a:fillRect/>
          </a:stretch>
        </p:blipFill>
        <p:spPr bwMode="auto">
          <a:xfrm>
            <a:off x="7919627" y="2216741"/>
            <a:ext cx="1925537" cy="1759802"/>
          </a:xfrm>
          <a:prstGeom prst="rect">
            <a:avLst/>
          </a:prstGeom>
          <a:noFill/>
          <a:ln w="9525">
            <a:noFill/>
            <a:miter lim="800000"/>
            <a:headEnd/>
            <a:tailEnd/>
          </a:ln>
          <a:effectLst/>
        </p:spPr>
      </p:pic>
      <p:sp>
        <p:nvSpPr>
          <p:cNvPr id="52" name="矩形 106"/>
          <p:cNvSpPr/>
          <p:nvPr/>
        </p:nvSpPr>
        <p:spPr>
          <a:xfrm>
            <a:off x="6403239" y="4268154"/>
            <a:ext cx="1544955" cy="553984"/>
          </a:xfrm>
          <a:prstGeom prst="rect">
            <a:avLst/>
          </a:prstGeom>
          <a:solidFill>
            <a:sysClr val="window" lastClr="FFFFFF">
              <a:alpha val="15000"/>
            </a:sysClr>
          </a:solidFill>
        </p:spPr>
        <p:txBody>
          <a:bodyPr wrap="square" lIns="91427" tIns="45713" rIns="91427" bIns="45713">
            <a:spAutoFit/>
          </a:bodyPr>
          <a:lstStyle/>
          <a:p>
            <a:pPr defTabSz="1053803">
              <a:lnSpc>
                <a:spcPct val="150000"/>
              </a:lnSpc>
              <a:buClr>
                <a:sysClr val="window" lastClr="FFFFFF"/>
              </a:buClr>
              <a:defRPr/>
            </a:pPr>
            <a:r>
              <a:rPr lang="en-US" altLang="zh-CN" sz="1000" kern="0" dirty="0">
                <a:solidFill>
                  <a:schemeClr val="bg1"/>
                </a:solidFill>
              </a:rPr>
              <a:t>Technology:</a:t>
            </a:r>
          </a:p>
          <a:p>
            <a:pPr defTabSz="1053803">
              <a:lnSpc>
                <a:spcPct val="150000"/>
              </a:lnSpc>
              <a:buClr>
                <a:prstClr val="black"/>
              </a:buClr>
              <a:defRPr/>
            </a:pPr>
            <a:r>
              <a:rPr lang="en-US" altLang="zh-CN" sz="1000" kern="0" dirty="0">
                <a:solidFill>
                  <a:schemeClr val="bg1"/>
                </a:solidFill>
              </a:rPr>
              <a:t>NB-IoT,</a:t>
            </a:r>
            <a:endParaRPr lang="en-GB" altLang="zh-CN" sz="1000" kern="0" dirty="0">
              <a:solidFill>
                <a:schemeClr val="bg1"/>
              </a:solidFill>
            </a:endParaRPr>
          </a:p>
        </p:txBody>
      </p:sp>
      <p:sp>
        <p:nvSpPr>
          <p:cNvPr id="2" name="文本框 1"/>
          <p:cNvSpPr txBox="1"/>
          <p:nvPr/>
        </p:nvSpPr>
        <p:spPr>
          <a:xfrm>
            <a:off x="6345809" y="5260897"/>
            <a:ext cx="4034679" cy="1061815"/>
          </a:xfrm>
          <a:prstGeom prst="rect">
            <a:avLst/>
          </a:prstGeom>
          <a:noFill/>
        </p:spPr>
        <p:txBody>
          <a:bodyPr wrap="square" lIns="91427" tIns="45713" rIns="91427" bIns="45713" rtlCol="0">
            <a:spAutoFit/>
          </a:bodyPr>
          <a:lstStyle/>
          <a:p>
            <a:pPr marL="247108" indent="-247108">
              <a:lnSpc>
                <a:spcPct val="150000"/>
              </a:lnSpc>
              <a:buFont typeface="Arial" panose="020B0604020202020204" pitchFamily="34" charset="0"/>
              <a:buChar char="•"/>
            </a:pPr>
            <a:r>
              <a:rPr lang="en-US" sz="1400" dirty="0" err="1">
                <a:solidFill>
                  <a:schemeClr val="bg1"/>
                </a:solidFill>
              </a:rPr>
              <a:t>mMTC</a:t>
            </a:r>
            <a:r>
              <a:rPr lang="en-US" sz="1400" dirty="0">
                <a:solidFill>
                  <a:schemeClr val="bg1"/>
                </a:solidFill>
              </a:rPr>
              <a:t> NR will not be considered until R17;</a:t>
            </a:r>
          </a:p>
          <a:p>
            <a:pPr marL="247108" indent="-247108">
              <a:lnSpc>
                <a:spcPct val="150000"/>
              </a:lnSpc>
              <a:buFont typeface="Arial" panose="020B0604020202020204" pitchFamily="34" charset="0"/>
              <a:buChar char="•"/>
            </a:pPr>
            <a:r>
              <a:rPr lang="en-US" sz="1400" dirty="0">
                <a:solidFill>
                  <a:schemeClr val="bg1"/>
                </a:solidFill>
              </a:rPr>
              <a:t>NB-IoT will be used to cover 5G </a:t>
            </a:r>
            <a:r>
              <a:rPr lang="en-US" sz="1400" dirty="0" err="1">
                <a:solidFill>
                  <a:schemeClr val="bg1"/>
                </a:solidFill>
              </a:rPr>
              <a:t>mMTC</a:t>
            </a:r>
            <a:r>
              <a:rPr lang="en-US" sz="1400" dirty="0">
                <a:solidFill>
                  <a:schemeClr val="bg1"/>
                </a:solidFill>
              </a:rPr>
              <a:t> use case before R17</a:t>
            </a:r>
          </a:p>
        </p:txBody>
      </p:sp>
    </p:spTree>
    <p:extLst>
      <p:ext uri="{BB962C8B-B14F-4D97-AF65-F5344CB8AC3E}">
        <p14:creationId xmlns="" xmlns:p14="http://schemas.microsoft.com/office/powerpoint/2010/main" val="42694616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5257" y="466037"/>
            <a:ext cx="9492615" cy="507511"/>
          </a:xfrm>
        </p:spPr>
        <p:txBody>
          <a:bodyPr/>
          <a:lstStyle/>
          <a:p>
            <a:r>
              <a:rPr lang="en-US" sz="2800" dirty="0" smtClean="0"/>
              <a:t>R14: Positioning to simplify device requirement</a:t>
            </a:r>
            <a:endParaRPr lang="en-US" sz="2800" dirty="0"/>
          </a:p>
        </p:txBody>
      </p:sp>
      <p:pic>
        <p:nvPicPr>
          <p:cNvPr id="3" name="Picture 2"/>
          <p:cNvPicPr>
            <a:picLocks noChangeAspect="1" noChangeArrowheads="1"/>
          </p:cNvPicPr>
          <p:nvPr/>
        </p:nvPicPr>
        <p:blipFill>
          <a:blip r:embed="rId2" cstate="print"/>
          <a:srcRect/>
          <a:stretch>
            <a:fillRect/>
          </a:stretch>
        </p:blipFill>
        <p:spPr bwMode="auto">
          <a:xfrm>
            <a:off x="456611" y="5624598"/>
            <a:ext cx="1277635" cy="1186268"/>
          </a:xfrm>
          <a:prstGeom prst="rect">
            <a:avLst/>
          </a:prstGeom>
          <a:noFill/>
          <a:ln w="9525">
            <a:noFill/>
            <a:miter lim="800000"/>
            <a:headEnd/>
            <a:tailEnd/>
          </a:ln>
        </p:spPr>
      </p:pic>
      <p:pic>
        <p:nvPicPr>
          <p:cNvPr id="4" name="Picture 3"/>
          <p:cNvPicPr>
            <a:picLocks noChangeAspect="1" noChangeArrowheads="1"/>
          </p:cNvPicPr>
          <p:nvPr/>
        </p:nvPicPr>
        <p:blipFill rotWithShape="1">
          <a:blip r:embed="rId3" cstate="print"/>
          <a:srcRect l="14409" r="12312"/>
          <a:stretch/>
        </p:blipFill>
        <p:spPr bwMode="auto">
          <a:xfrm>
            <a:off x="2248570" y="5624598"/>
            <a:ext cx="1058729" cy="1186268"/>
          </a:xfrm>
          <a:prstGeom prst="rect">
            <a:avLst/>
          </a:prstGeom>
          <a:noFill/>
          <a:ln w="9525">
            <a:noFill/>
            <a:miter lim="800000"/>
            <a:headEnd/>
            <a:tailEnd/>
          </a:ln>
        </p:spPr>
      </p:pic>
      <p:pic>
        <p:nvPicPr>
          <p:cNvPr id="5" name="Picture 4"/>
          <p:cNvPicPr>
            <a:picLocks noChangeAspect="1" noChangeArrowheads="1"/>
          </p:cNvPicPr>
          <p:nvPr/>
        </p:nvPicPr>
        <p:blipFill>
          <a:blip r:embed="rId4" cstate="print"/>
          <a:srcRect/>
          <a:stretch>
            <a:fillRect/>
          </a:stretch>
        </p:blipFill>
        <p:spPr bwMode="auto">
          <a:xfrm>
            <a:off x="6192700" y="5578576"/>
            <a:ext cx="900535" cy="1186268"/>
          </a:xfrm>
          <a:prstGeom prst="rect">
            <a:avLst/>
          </a:prstGeom>
          <a:noFill/>
          <a:ln w="9525">
            <a:noFill/>
            <a:miter lim="800000"/>
            <a:headEnd/>
            <a:tailEnd/>
          </a:ln>
        </p:spPr>
      </p:pic>
      <p:sp>
        <p:nvSpPr>
          <p:cNvPr id="8" name="矩形 7"/>
          <p:cNvSpPr/>
          <p:nvPr/>
        </p:nvSpPr>
        <p:spPr bwMode="auto">
          <a:xfrm>
            <a:off x="456611" y="1806067"/>
            <a:ext cx="6666826" cy="1660776"/>
          </a:xfrm>
          <a:prstGeom prst="rect">
            <a:avLst/>
          </a:prstGeom>
          <a:solidFill>
            <a:schemeClr val="tx1">
              <a:lumMod val="95000"/>
              <a:lumOff val="5000"/>
              <a:alpha val="40000"/>
            </a:schemeClr>
          </a:solidFill>
          <a:ln w="25400" cap="flat" cmpd="sng" algn="ctr">
            <a:noFill/>
            <a:prstDash val="solid"/>
          </a:ln>
          <a:effectLst/>
        </p:spPr>
        <p:txBody>
          <a:bodyPr lIns="79048" tIns="39523" rIns="79048" bIns="39523" rtlCol="0" anchor="ctr"/>
          <a:lstStyle/>
          <a:p>
            <a:pPr algn="ctr" defTabSz="1054190">
              <a:buClr>
                <a:srgbClr val="CC9900"/>
              </a:buClr>
              <a:buFont typeface="Wingdings" pitchFamily="2" charset="2"/>
              <a:buChar char="n"/>
              <a:defRPr/>
            </a:pPr>
            <a:endParaRPr lang="zh-CN" altLang="en-US" sz="2100" kern="0" dirty="0">
              <a:solidFill>
                <a:schemeClr val="bg1"/>
              </a:solidFill>
              <a:latin typeface="Arial"/>
              <a:ea typeface="微软雅黑"/>
            </a:endParaRPr>
          </a:p>
        </p:txBody>
      </p:sp>
      <p:sp>
        <p:nvSpPr>
          <p:cNvPr id="9" name="矩形 8"/>
          <p:cNvSpPr/>
          <p:nvPr/>
        </p:nvSpPr>
        <p:spPr>
          <a:xfrm>
            <a:off x="899340" y="1822713"/>
            <a:ext cx="2127038" cy="264520"/>
          </a:xfrm>
          <a:prstGeom prst="rect">
            <a:avLst/>
          </a:prstGeom>
        </p:spPr>
        <p:txBody>
          <a:bodyPr wrap="none" lIns="79080" tIns="39541" rIns="79080" bIns="39541">
            <a:spAutoFit/>
          </a:bodyPr>
          <a:lstStyle/>
          <a:p>
            <a:r>
              <a:rPr lang="en-US" altLang="zh-CN" sz="1200" dirty="0">
                <a:solidFill>
                  <a:schemeClr val="bg1"/>
                </a:solidFill>
              </a:rPr>
              <a:t>GPS + NB-</a:t>
            </a:r>
            <a:r>
              <a:rPr lang="en-US" altLang="zh-CN" sz="1200" dirty="0" err="1">
                <a:solidFill>
                  <a:schemeClr val="bg1"/>
                </a:solidFill>
              </a:rPr>
              <a:t>IoT</a:t>
            </a:r>
            <a:r>
              <a:rPr lang="en-US" altLang="zh-CN" sz="1200" dirty="0">
                <a:solidFill>
                  <a:schemeClr val="bg1"/>
                </a:solidFill>
              </a:rPr>
              <a:t> (Connectivity)</a:t>
            </a:r>
            <a:endParaRPr lang="zh-CN" altLang="en-US" sz="1200" dirty="0">
              <a:solidFill>
                <a:schemeClr val="bg1"/>
              </a:solidFill>
            </a:endParaRPr>
          </a:p>
        </p:txBody>
      </p:sp>
      <p:sp>
        <p:nvSpPr>
          <p:cNvPr id="11" name="矩形 10"/>
          <p:cNvSpPr/>
          <p:nvPr/>
        </p:nvSpPr>
        <p:spPr>
          <a:xfrm>
            <a:off x="4902949" y="1822713"/>
            <a:ext cx="1338361" cy="264520"/>
          </a:xfrm>
          <a:prstGeom prst="rect">
            <a:avLst/>
          </a:prstGeom>
        </p:spPr>
        <p:txBody>
          <a:bodyPr wrap="none" lIns="79080" tIns="39541" rIns="79080" bIns="39541">
            <a:spAutoFit/>
          </a:bodyPr>
          <a:lstStyle/>
          <a:p>
            <a:r>
              <a:rPr lang="en-US" altLang="zh-CN" sz="1200" dirty="0">
                <a:solidFill>
                  <a:schemeClr val="bg1"/>
                </a:solidFill>
              </a:rPr>
              <a:t>NB-</a:t>
            </a:r>
            <a:r>
              <a:rPr lang="en-US" altLang="zh-CN" sz="1200" dirty="0" err="1">
                <a:solidFill>
                  <a:schemeClr val="bg1"/>
                </a:solidFill>
              </a:rPr>
              <a:t>IoT</a:t>
            </a:r>
            <a:r>
              <a:rPr lang="en-US" altLang="zh-CN" sz="1200" dirty="0">
                <a:solidFill>
                  <a:schemeClr val="bg1"/>
                </a:solidFill>
              </a:rPr>
              <a:t> (OTDOA)</a:t>
            </a:r>
            <a:endParaRPr lang="zh-CN" altLang="en-US" sz="1200" dirty="0">
              <a:solidFill>
                <a:schemeClr val="bg1"/>
              </a:solidFill>
            </a:endParaRPr>
          </a:p>
        </p:txBody>
      </p:sp>
      <p:pic>
        <p:nvPicPr>
          <p:cNvPr id="51" name="图片 50"/>
          <p:cNvPicPr>
            <a:picLocks noChangeAspect="1"/>
          </p:cNvPicPr>
          <p:nvPr/>
        </p:nvPicPr>
        <p:blipFill rotWithShape="1">
          <a:blip r:embed="rId5" cstate="print">
            <a:extLst>
              <a:ext uri="{BEBA8EAE-BF5A-486C-A8C5-ECC9F3942E4B}">
                <a14:imgProps xmlns="" xmlns:a14="http://schemas.microsoft.com/office/drawing/2010/main">
                  <a14:imgLayer r:embed="rId6">
                    <a14:imgEffect>
                      <a14:backgroundRemoval t="0" b="100000" l="250" r="99750"/>
                    </a14:imgEffect>
                  </a14:imgLayer>
                </a14:imgProps>
              </a:ext>
              <a:ext uri="{28A0092B-C50C-407E-A947-70E740481C1C}">
                <a14:useLocalDpi xmlns="" xmlns:a14="http://schemas.microsoft.com/office/drawing/2010/main" val="0"/>
              </a:ext>
            </a:extLst>
          </a:blip>
          <a:srcRect b="44025"/>
          <a:stretch/>
        </p:blipFill>
        <p:spPr>
          <a:xfrm>
            <a:off x="782962" y="2244555"/>
            <a:ext cx="1434929" cy="570271"/>
          </a:xfrm>
          <a:prstGeom prst="rect">
            <a:avLst/>
          </a:prstGeom>
          <a:noFill/>
          <a:ln>
            <a:noFill/>
          </a:ln>
        </p:spPr>
      </p:pic>
      <p:grpSp>
        <p:nvGrpSpPr>
          <p:cNvPr id="52" name="组合 51"/>
          <p:cNvGrpSpPr/>
          <p:nvPr/>
        </p:nvGrpSpPr>
        <p:grpSpPr>
          <a:xfrm>
            <a:off x="4927362" y="2101720"/>
            <a:ext cx="1292091" cy="1269072"/>
            <a:chOff x="9140770" y="2205658"/>
            <a:chExt cx="1833491" cy="1800828"/>
          </a:xfrm>
        </p:grpSpPr>
        <p:sp>
          <p:nvSpPr>
            <p:cNvPr id="53" name="任意多边形 52"/>
            <p:cNvSpPr/>
            <p:nvPr/>
          </p:nvSpPr>
          <p:spPr>
            <a:xfrm>
              <a:off x="9926065" y="2496245"/>
              <a:ext cx="949928" cy="1124301"/>
            </a:xfrm>
            <a:custGeom>
              <a:avLst/>
              <a:gdLst>
                <a:gd name="connsiteX0" fmla="*/ 0 w 994410"/>
                <a:gd name="connsiteY0" fmla="*/ 0 h 1177290"/>
                <a:gd name="connsiteX1" fmla="*/ 205740 w 994410"/>
                <a:gd name="connsiteY1" fmla="*/ 754380 h 1177290"/>
                <a:gd name="connsiteX2" fmla="*/ 994410 w 994410"/>
                <a:gd name="connsiteY2" fmla="*/ 1177290 h 1177290"/>
              </a:gdLst>
              <a:ahLst/>
              <a:cxnLst>
                <a:cxn ang="0">
                  <a:pos x="connsiteX0" y="connsiteY0"/>
                </a:cxn>
                <a:cxn ang="0">
                  <a:pos x="connsiteX1" y="connsiteY1"/>
                </a:cxn>
                <a:cxn ang="0">
                  <a:pos x="connsiteX2" y="connsiteY2"/>
                </a:cxn>
              </a:cxnLst>
              <a:rect l="l" t="t" r="r" b="b"/>
              <a:pathLst>
                <a:path w="994410" h="1177290">
                  <a:moveTo>
                    <a:pt x="0" y="0"/>
                  </a:moveTo>
                  <a:cubicBezTo>
                    <a:pt x="20002" y="279082"/>
                    <a:pt x="40005" y="558165"/>
                    <a:pt x="205740" y="754380"/>
                  </a:cubicBezTo>
                  <a:cubicBezTo>
                    <a:pt x="371475" y="950595"/>
                    <a:pt x="994410" y="1177290"/>
                    <a:pt x="994410" y="1177290"/>
                  </a:cubicBezTo>
                </a:path>
              </a:pathLst>
            </a:custGeom>
            <a:noFill/>
            <a:ln w="9525" cap="flat" cmpd="sng" algn="ctr">
              <a:solidFill>
                <a:schemeClr val="accent1"/>
              </a:solidFill>
              <a:prstDash val="dash"/>
            </a:ln>
            <a:effectLst/>
          </p:spPr>
          <p:txBody>
            <a:bodyPr lIns="79064" tIns="39531" rIns="79064" bIns="39531" rtlCol="0" anchor="ctr"/>
            <a:lstStyle/>
            <a:p>
              <a:pPr algn="ctr" defTabSz="790512">
                <a:defRPr/>
              </a:pPr>
              <a:endParaRPr lang="zh-CN" altLang="en-US" sz="1200" kern="0" dirty="0">
                <a:solidFill>
                  <a:srgbClr val="000000"/>
                </a:solidFill>
                <a:latin typeface="Arial"/>
                <a:ea typeface="微软雅黑"/>
                <a:cs typeface="Arial" pitchFamily="34" charset="0"/>
              </a:endParaRPr>
            </a:p>
          </p:txBody>
        </p:sp>
        <p:sp>
          <p:nvSpPr>
            <p:cNvPr id="54" name="任意多边形 53"/>
            <p:cNvSpPr/>
            <p:nvPr/>
          </p:nvSpPr>
          <p:spPr>
            <a:xfrm>
              <a:off x="9653097" y="2878298"/>
              <a:ext cx="1321164" cy="927821"/>
            </a:xfrm>
            <a:custGeom>
              <a:avLst/>
              <a:gdLst>
                <a:gd name="connsiteX0" fmla="*/ 0 w 1383030"/>
                <a:gd name="connsiteY0" fmla="*/ 971550 h 971550"/>
                <a:gd name="connsiteX1" fmla="*/ 502920 w 1383030"/>
                <a:gd name="connsiteY1" fmla="*/ 354330 h 971550"/>
                <a:gd name="connsiteX2" fmla="*/ 1383030 w 1383030"/>
                <a:gd name="connsiteY2" fmla="*/ 0 h 971550"/>
              </a:gdLst>
              <a:ahLst/>
              <a:cxnLst>
                <a:cxn ang="0">
                  <a:pos x="connsiteX0" y="connsiteY0"/>
                </a:cxn>
                <a:cxn ang="0">
                  <a:pos x="connsiteX1" y="connsiteY1"/>
                </a:cxn>
                <a:cxn ang="0">
                  <a:pos x="connsiteX2" y="connsiteY2"/>
                </a:cxn>
              </a:cxnLst>
              <a:rect l="l" t="t" r="r" b="b"/>
              <a:pathLst>
                <a:path w="1383030" h="971550">
                  <a:moveTo>
                    <a:pt x="0" y="971550"/>
                  </a:moveTo>
                  <a:cubicBezTo>
                    <a:pt x="136207" y="743902"/>
                    <a:pt x="272415" y="516255"/>
                    <a:pt x="502920" y="354330"/>
                  </a:cubicBezTo>
                  <a:cubicBezTo>
                    <a:pt x="733425" y="192405"/>
                    <a:pt x="1058227" y="96202"/>
                    <a:pt x="1383030" y="0"/>
                  </a:cubicBezTo>
                </a:path>
              </a:pathLst>
            </a:custGeom>
            <a:noFill/>
            <a:ln w="9525" cap="flat" cmpd="sng" algn="ctr">
              <a:solidFill>
                <a:schemeClr val="accent1"/>
              </a:solidFill>
              <a:prstDash val="dash"/>
            </a:ln>
            <a:effectLst/>
          </p:spPr>
          <p:txBody>
            <a:bodyPr lIns="79064" tIns="39531" rIns="79064" bIns="39531" rtlCol="0" anchor="ctr"/>
            <a:lstStyle/>
            <a:p>
              <a:pPr algn="ctr" defTabSz="790512">
                <a:defRPr/>
              </a:pPr>
              <a:endParaRPr lang="zh-CN" altLang="en-US" sz="1200" kern="0" dirty="0">
                <a:solidFill>
                  <a:srgbClr val="000000"/>
                </a:solidFill>
                <a:latin typeface="Arial"/>
                <a:ea typeface="微软雅黑"/>
                <a:cs typeface="Arial" pitchFamily="34" charset="0"/>
              </a:endParaRPr>
            </a:p>
          </p:txBody>
        </p:sp>
        <p:grpSp>
          <p:nvGrpSpPr>
            <p:cNvPr id="55" name="组合 128"/>
            <p:cNvGrpSpPr/>
            <p:nvPr/>
          </p:nvGrpSpPr>
          <p:grpSpPr>
            <a:xfrm>
              <a:off x="10346059" y="3560459"/>
              <a:ext cx="326903" cy="446027"/>
              <a:chOff x="10037671" y="4514283"/>
              <a:chExt cx="1081082" cy="1475073"/>
            </a:xfrm>
            <a:solidFill>
              <a:schemeClr val="tx2">
                <a:lumMod val="20000"/>
                <a:lumOff val="80000"/>
              </a:schemeClr>
            </a:solidFill>
          </p:grpSpPr>
          <p:sp>
            <p:nvSpPr>
              <p:cNvPr id="84" name="Freeform 87"/>
              <p:cNvSpPr>
                <a:spLocks noEditPoints="1"/>
              </p:cNvSpPr>
              <p:nvPr/>
            </p:nvSpPr>
            <p:spPr bwMode="auto">
              <a:xfrm>
                <a:off x="10369205" y="5013982"/>
                <a:ext cx="432433" cy="975374"/>
              </a:xfrm>
              <a:custGeom>
                <a:avLst/>
                <a:gdLst>
                  <a:gd name="T0" fmla="*/ 9 w 38"/>
                  <a:gd name="T1" fmla="*/ 43 h 86"/>
                  <a:gd name="T2" fmla="*/ 0 w 38"/>
                  <a:gd name="T3" fmla="*/ 86 h 86"/>
                  <a:gd name="T4" fmla="*/ 2 w 38"/>
                  <a:gd name="T5" fmla="*/ 86 h 86"/>
                  <a:gd name="T6" fmla="*/ 19 w 38"/>
                  <a:gd name="T7" fmla="*/ 72 h 86"/>
                  <a:gd name="T8" fmla="*/ 35 w 38"/>
                  <a:gd name="T9" fmla="*/ 86 h 86"/>
                  <a:gd name="T10" fmla="*/ 38 w 38"/>
                  <a:gd name="T11" fmla="*/ 86 h 86"/>
                  <a:gd name="T12" fmla="*/ 28 w 38"/>
                  <a:gd name="T13" fmla="*/ 43 h 86"/>
                  <a:gd name="T14" fmla="*/ 19 w 38"/>
                  <a:gd name="T15" fmla="*/ 0 h 86"/>
                  <a:gd name="T16" fmla="*/ 9 w 38"/>
                  <a:gd name="T17" fmla="*/ 43 h 86"/>
                  <a:gd name="T18" fmla="*/ 19 w 38"/>
                  <a:gd name="T19" fmla="*/ 64 h 86"/>
                  <a:gd name="T20" fmla="*/ 9 w 38"/>
                  <a:gd name="T21" fmla="*/ 55 h 86"/>
                  <a:gd name="T22" fmla="*/ 19 w 38"/>
                  <a:gd name="T23" fmla="*/ 45 h 86"/>
                  <a:gd name="T24" fmla="*/ 28 w 38"/>
                  <a:gd name="T25" fmla="*/ 55 h 86"/>
                  <a:gd name="T26" fmla="*/ 19 w 38"/>
                  <a:gd name="T27" fmla="*/ 64 h 86"/>
                  <a:gd name="T28" fmla="*/ 19 w 38"/>
                  <a:gd name="T29" fmla="*/ 36 h 86"/>
                  <a:gd name="T30" fmla="*/ 14 w 38"/>
                  <a:gd name="T31" fmla="*/ 31 h 86"/>
                  <a:gd name="T32" fmla="*/ 19 w 38"/>
                  <a:gd name="T33" fmla="*/ 26 h 86"/>
                  <a:gd name="T34" fmla="*/ 23 w 38"/>
                  <a:gd name="T35" fmla="*/ 31 h 86"/>
                  <a:gd name="T36" fmla="*/ 19 w 38"/>
                  <a:gd name="T37" fmla="*/ 3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86">
                    <a:moveTo>
                      <a:pt x="9" y="43"/>
                    </a:moveTo>
                    <a:cubicBezTo>
                      <a:pt x="0" y="86"/>
                      <a:pt x="0" y="86"/>
                      <a:pt x="0" y="86"/>
                    </a:cubicBezTo>
                    <a:cubicBezTo>
                      <a:pt x="2" y="86"/>
                      <a:pt x="2" y="86"/>
                      <a:pt x="2" y="86"/>
                    </a:cubicBezTo>
                    <a:cubicBezTo>
                      <a:pt x="3" y="78"/>
                      <a:pt x="10" y="72"/>
                      <a:pt x="19" y="72"/>
                    </a:cubicBezTo>
                    <a:cubicBezTo>
                      <a:pt x="27" y="72"/>
                      <a:pt x="34" y="78"/>
                      <a:pt x="35" y="86"/>
                    </a:cubicBezTo>
                    <a:cubicBezTo>
                      <a:pt x="38" y="86"/>
                      <a:pt x="38" y="86"/>
                      <a:pt x="38" y="86"/>
                    </a:cubicBezTo>
                    <a:cubicBezTo>
                      <a:pt x="28" y="43"/>
                      <a:pt x="28" y="43"/>
                      <a:pt x="28" y="43"/>
                    </a:cubicBezTo>
                    <a:cubicBezTo>
                      <a:pt x="19" y="0"/>
                      <a:pt x="19" y="0"/>
                      <a:pt x="19" y="0"/>
                    </a:cubicBezTo>
                    <a:cubicBezTo>
                      <a:pt x="9" y="43"/>
                      <a:pt x="9" y="43"/>
                      <a:pt x="9" y="43"/>
                    </a:cubicBezTo>
                    <a:close/>
                    <a:moveTo>
                      <a:pt x="19" y="64"/>
                    </a:moveTo>
                    <a:cubicBezTo>
                      <a:pt x="13" y="64"/>
                      <a:pt x="9" y="60"/>
                      <a:pt x="9" y="55"/>
                    </a:cubicBezTo>
                    <a:cubicBezTo>
                      <a:pt x="9" y="50"/>
                      <a:pt x="13" y="45"/>
                      <a:pt x="19" y="45"/>
                    </a:cubicBezTo>
                    <a:cubicBezTo>
                      <a:pt x="24" y="45"/>
                      <a:pt x="28" y="50"/>
                      <a:pt x="28" y="55"/>
                    </a:cubicBezTo>
                    <a:cubicBezTo>
                      <a:pt x="28" y="60"/>
                      <a:pt x="24" y="64"/>
                      <a:pt x="19" y="64"/>
                    </a:cubicBezTo>
                    <a:close/>
                    <a:moveTo>
                      <a:pt x="19" y="36"/>
                    </a:moveTo>
                    <a:cubicBezTo>
                      <a:pt x="16" y="36"/>
                      <a:pt x="14" y="34"/>
                      <a:pt x="14" y="31"/>
                    </a:cubicBezTo>
                    <a:cubicBezTo>
                      <a:pt x="14" y="29"/>
                      <a:pt x="16" y="26"/>
                      <a:pt x="19" y="26"/>
                    </a:cubicBezTo>
                    <a:cubicBezTo>
                      <a:pt x="21" y="26"/>
                      <a:pt x="23" y="29"/>
                      <a:pt x="23" y="31"/>
                    </a:cubicBezTo>
                    <a:cubicBezTo>
                      <a:pt x="23" y="34"/>
                      <a:pt x="21" y="36"/>
                      <a:pt x="19" y="3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79064" tIns="39532" rIns="79064" bIns="39532" numCol="1" anchor="t" anchorCtr="0" compatLnSpc="1">
                <a:prstTxWarp prst="textNoShape">
                  <a:avLst/>
                </a:prstTxWarp>
              </a:bodyPr>
              <a:lstStyle/>
              <a:p>
                <a:pPr algn="ctr"/>
                <a:endParaRPr lang="zh-CN" altLang="en-US" sz="1200" dirty="0">
                  <a:latin typeface="Arial"/>
                  <a:ea typeface="微软雅黑"/>
                </a:endParaRPr>
              </a:p>
            </p:txBody>
          </p:sp>
          <p:sp>
            <p:nvSpPr>
              <p:cNvPr id="85" name="Oval 88"/>
              <p:cNvSpPr>
                <a:spLocks noChangeArrowheads="1"/>
              </p:cNvSpPr>
              <p:nvPr/>
            </p:nvSpPr>
            <p:spPr bwMode="auto">
              <a:xfrm>
                <a:off x="10494128" y="4807374"/>
                <a:ext cx="168168" cy="172972"/>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79064" tIns="39532" rIns="79064" bIns="39532" numCol="1" anchor="t" anchorCtr="0" compatLnSpc="1">
                <a:prstTxWarp prst="textNoShape">
                  <a:avLst/>
                </a:prstTxWarp>
              </a:bodyPr>
              <a:lstStyle/>
              <a:p>
                <a:pPr algn="ctr"/>
                <a:endParaRPr lang="zh-CN" altLang="en-US" sz="1200" dirty="0">
                  <a:latin typeface="Arial"/>
                  <a:ea typeface="微软雅黑"/>
                </a:endParaRPr>
              </a:p>
            </p:txBody>
          </p:sp>
          <p:sp>
            <p:nvSpPr>
              <p:cNvPr id="86" name="Freeform 89"/>
              <p:cNvSpPr>
                <a:spLocks/>
              </p:cNvSpPr>
              <p:nvPr/>
            </p:nvSpPr>
            <p:spPr bwMode="auto">
              <a:xfrm>
                <a:off x="10037671" y="4514283"/>
                <a:ext cx="192192" cy="759157"/>
              </a:xfrm>
              <a:custGeom>
                <a:avLst/>
                <a:gdLst>
                  <a:gd name="T0" fmla="*/ 14 w 17"/>
                  <a:gd name="T1" fmla="*/ 0 h 67"/>
                  <a:gd name="T2" fmla="*/ 0 w 17"/>
                  <a:gd name="T3" fmla="*/ 34 h 67"/>
                  <a:gd name="T4" fmla="*/ 14 w 17"/>
                  <a:gd name="T5" fmla="*/ 67 h 67"/>
                  <a:gd name="T6" fmla="*/ 17 w 17"/>
                  <a:gd name="T7" fmla="*/ 64 h 67"/>
                  <a:gd name="T8" fmla="*/ 5 w 17"/>
                  <a:gd name="T9" fmla="*/ 34 h 67"/>
                  <a:gd name="T10" fmla="*/ 17 w 17"/>
                  <a:gd name="T11" fmla="*/ 3 h 67"/>
                  <a:gd name="T12" fmla="*/ 14 w 17"/>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17" h="67">
                    <a:moveTo>
                      <a:pt x="14" y="0"/>
                    </a:moveTo>
                    <a:cubicBezTo>
                      <a:pt x="5" y="8"/>
                      <a:pt x="0" y="20"/>
                      <a:pt x="0" y="34"/>
                    </a:cubicBezTo>
                    <a:cubicBezTo>
                      <a:pt x="0" y="47"/>
                      <a:pt x="5" y="59"/>
                      <a:pt x="14" y="67"/>
                    </a:cubicBezTo>
                    <a:cubicBezTo>
                      <a:pt x="17" y="64"/>
                      <a:pt x="17" y="64"/>
                      <a:pt x="17" y="64"/>
                    </a:cubicBezTo>
                    <a:cubicBezTo>
                      <a:pt x="9" y="56"/>
                      <a:pt x="5" y="45"/>
                      <a:pt x="5" y="34"/>
                    </a:cubicBezTo>
                    <a:cubicBezTo>
                      <a:pt x="5" y="22"/>
                      <a:pt x="9" y="11"/>
                      <a:pt x="17" y="3"/>
                    </a:cubicBezTo>
                    <a:lnTo>
                      <a:pt x="14" y="0"/>
                    </a:lnTo>
                    <a:close/>
                  </a:path>
                </a:pathLst>
              </a:custGeom>
              <a:grpFill/>
              <a:ln>
                <a:noFill/>
              </a:ln>
              <a:extLst/>
            </p:spPr>
            <p:txBody>
              <a:bodyPr vert="horz" wrap="square" lIns="79064" tIns="39532" rIns="79064" bIns="39532" numCol="1" anchor="t" anchorCtr="0" compatLnSpc="1">
                <a:prstTxWarp prst="textNoShape">
                  <a:avLst/>
                </a:prstTxWarp>
              </a:bodyPr>
              <a:lstStyle/>
              <a:p>
                <a:pPr algn="ctr"/>
                <a:endParaRPr lang="zh-CN" altLang="en-US" sz="1200" dirty="0">
                  <a:latin typeface="Arial"/>
                  <a:ea typeface="微软雅黑"/>
                </a:endParaRPr>
              </a:p>
            </p:txBody>
          </p:sp>
          <p:sp>
            <p:nvSpPr>
              <p:cNvPr id="87" name="Freeform 90"/>
              <p:cNvSpPr>
                <a:spLocks/>
              </p:cNvSpPr>
              <p:nvPr/>
            </p:nvSpPr>
            <p:spPr bwMode="auto">
              <a:xfrm>
                <a:off x="10196230" y="4629598"/>
                <a:ext cx="148948" cy="533333"/>
              </a:xfrm>
              <a:custGeom>
                <a:avLst/>
                <a:gdLst>
                  <a:gd name="T0" fmla="*/ 10 w 13"/>
                  <a:gd name="T1" fmla="*/ 0 h 47"/>
                  <a:gd name="T2" fmla="*/ 0 w 13"/>
                  <a:gd name="T3" fmla="*/ 24 h 47"/>
                  <a:gd name="T4" fmla="*/ 10 w 13"/>
                  <a:gd name="T5" fmla="*/ 47 h 47"/>
                  <a:gd name="T6" fmla="*/ 13 w 13"/>
                  <a:gd name="T7" fmla="*/ 44 h 47"/>
                  <a:gd name="T8" fmla="*/ 5 w 13"/>
                  <a:gd name="T9" fmla="*/ 24 h 47"/>
                  <a:gd name="T10" fmla="*/ 13 w 13"/>
                  <a:gd name="T11" fmla="*/ 3 h 47"/>
                  <a:gd name="T12" fmla="*/ 10 w 13"/>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3" h="47">
                    <a:moveTo>
                      <a:pt x="10" y="0"/>
                    </a:moveTo>
                    <a:cubicBezTo>
                      <a:pt x="4" y="6"/>
                      <a:pt x="0" y="14"/>
                      <a:pt x="0" y="24"/>
                    </a:cubicBezTo>
                    <a:cubicBezTo>
                      <a:pt x="0" y="33"/>
                      <a:pt x="4" y="41"/>
                      <a:pt x="10" y="47"/>
                    </a:cubicBezTo>
                    <a:cubicBezTo>
                      <a:pt x="13" y="44"/>
                      <a:pt x="13" y="44"/>
                      <a:pt x="13" y="44"/>
                    </a:cubicBezTo>
                    <a:cubicBezTo>
                      <a:pt x="8" y="39"/>
                      <a:pt x="5" y="31"/>
                      <a:pt x="5" y="24"/>
                    </a:cubicBezTo>
                    <a:cubicBezTo>
                      <a:pt x="5" y="16"/>
                      <a:pt x="8" y="9"/>
                      <a:pt x="13" y="3"/>
                    </a:cubicBezTo>
                    <a:lnTo>
                      <a:pt x="10" y="0"/>
                    </a:lnTo>
                    <a:close/>
                  </a:path>
                </a:pathLst>
              </a:custGeom>
              <a:grpFill/>
              <a:ln>
                <a:noFill/>
              </a:ln>
              <a:extLst/>
            </p:spPr>
            <p:txBody>
              <a:bodyPr vert="horz" wrap="square" lIns="79064" tIns="39532" rIns="79064" bIns="39532" numCol="1" anchor="t" anchorCtr="0" compatLnSpc="1">
                <a:prstTxWarp prst="textNoShape">
                  <a:avLst/>
                </a:prstTxWarp>
              </a:bodyPr>
              <a:lstStyle/>
              <a:p>
                <a:pPr algn="ctr"/>
                <a:endParaRPr lang="zh-CN" altLang="en-US" sz="1200" dirty="0">
                  <a:latin typeface="Arial"/>
                  <a:ea typeface="微软雅黑"/>
                </a:endParaRPr>
              </a:p>
            </p:txBody>
          </p:sp>
          <p:sp>
            <p:nvSpPr>
              <p:cNvPr id="88" name="Freeform 91"/>
              <p:cNvSpPr>
                <a:spLocks/>
              </p:cNvSpPr>
              <p:nvPr/>
            </p:nvSpPr>
            <p:spPr bwMode="auto">
              <a:xfrm>
                <a:off x="10369205" y="4740109"/>
                <a:ext cx="100902" cy="307507"/>
              </a:xfrm>
              <a:custGeom>
                <a:avLst/>
                <a:gdLst>
                  <a:gd name="T0" fmla="*/ 5 w 9"/>
                  <a:gd name="T1" fmla="*/ 0 h 27"/>
                  <a:gd name="T2" fmla="*/ 0 w 9"/>
                  <a:gd name="T3" fmla="*/ 14 h 27"/>
                  <a:gd name="T4" fmla="*/ 5 w 9"/>
                  <a:gd name="T5" fmla="*/ 27 h 27"/>
                  <a:gd name="T6" fmla="*/ 9 w 9"/>
                  <a:gd name="T7" fmla="*/ 24 h 27"/>
                  <a:gd name="T8" fmla="*/ 4 w 9"/>
                  <a:gd name="T9" fmla="*/ 14 h 27"/>
                  <a:gd name="T10" fmla="*/ 9 w 9"/>
                  <a:gd name="T11" fmla="*/ 3 h 27"/>
                  <a:gd name="T12" fmla="*/ 5 w 9"/>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9" h="27">
                    <a:moveTo>
                      <a:pt x="5" y="0"/>
                    </a:moveTo>
                    <a:cubicBezTo>
                      <a:pt x="2" y="4"/>
                      <a:pt x="0" y="8"/>
                      <a:pt x="0" y="14"/>
                    </a:cubicBezTo>
                    <a:cubicBezTo>
                      <a:pt x="0" y="19"/>
                      <a:pt x="2" y="24"/>
                      <a:pt x="5" y="27"/>
                    </a:cubicBezTo>
                    <a:cubicBezTo>
                      <a:pt x="9" y="24"/>
                      <a:pt x="9" y="24"/>
                      <a:pt x="9" y="24"/>
                    </a:cubicBezTo>
                    <a:cubicBezTo>
                      <a:pt x="6" y="21"/>
                      <a:pt x="4" y="17"/>
                      <a:pt x="4" y="14"/>
                    </a:cubicBezTo>
                    <a:cubicBezTo>
                      <a:pt x="4" y="10"/>
                      <a:pt x="6" y="6"/>
                      <a:pt x="9" y="3"/>
                    </a:cubicBezTo>
                    <a:lnTo>
                      <a:pt x="5" y="0"/>
                    </a:lnTo>
                    <a:close/>
                  </a:path>
                </a:pathLst>
              </a:custGeom>
              <a:grpFill/>
              <a:ln>
                <a:noFill/>
              </a:ln>
              <a:extLst/>
            </p:spPr>
            <p:txBody>
              <a:bodyPr vert="horz" wrap="square" lIns="79064" tIns="39532" rIns="79064" bIns="39532" numCol="1" anchor="t" anchorCtr="0" compatLnSpc="1">
                <a:prstTxWarp prst="textNoShape">
                  <a:avLst/>
                </a:prstTxWarp>
              </a:bodyPr>
              <a:lstStyle/>
              <a:p>
                <a:pPr algn="ctr"/>
                <a:endParaRPr lang="zh-CN" altLang="en-US" sz="1200" dirty="0">
                  <a:latin typeface="Arial"/>
                  <a:ea typeface="微软雅黑"/>
                </a:endParaRPr>
              </a:p>
            </p:txBody>
          </p:sp>
          <p:sp>
            <p:nvSpPr>
              <p:cNvPr id="89" name="Freeform 92"/>
              <p:cNvSpPr>
                <a:spLocks/>
              </p:cNvSpPr>
              <p:nvPr/>
            </p:nvSpPr>
            <p:spPr bwMode="auto">
              <a:xfrm>
                <a:off x="10695930" y="4740109"/>
                <a:ext cx="105705" cy="307507"/>
              </a:xfrm>
              <a:custGeom>
                <a:avLst/>
                <a:gdLst>
                  <a:gd name="T0" fmla="*/ 4 w 9"/>
                  <a:gd name="T1" fmla="*/ 14 h 27"/>
                  <a:gd name="T2" fmla="*/ 0 w 9"/>
                  <a:gd name="T3" fmla="*/ 24 h 27"/>
                  <a:gd name="T4" fmla="*/ 3 w 9"/>
                  <a:gd name="T5" fmla="*/ 27 h 27"/>
                  <a:gd name="T6" fmla="*/ 9 w 9"/>
                  <a:gd name="T7" fmla="*/ 14 h 27"/>
                  <a:gd name="T8" fmla="*/ 3 w 9"/>
                  <a:gd name="T9" fmla="*/ 0 h 27"/>
                  <a:gd name="T10" fmla="*/ 0 w 9"/>
                  <a:gd name="T11" fmla="*/ 3 h 27"/>
                  <a:gd name="T12" fmla="*/ 4 w 9"/>
                  <a:gd name="T13" fmla="*/ 14 h 27"/>
                </a:gdLst>
                <a:ahLst/>
                <a:cxnLst>
                  <a:cxn ang="0">
                    <a:pos x="T0" y="T1"/>
                  </a:cxn>
                  <a:cxn ang="0">
                    <a:pos x="T2" y="T3"/>
                  </a:cxn>
                  <a:cxn ang="0">
                    <a:pos x="T4" y="T5"/>
                  </a:cxn>
                  <a:cxn ang="0">
                    <a:pos x="T6" y="T7"/>
                  </a:cxn>
                  <a:cxn ang="0">
                    <a:pos x="T8" y="T9"/>
                  </a:cxn>
                  <a:cxn ang="0">
                    <a:pos x="T10" y="T11"/>
                  </a:cxn>
                  <a:cxn ang="0">
                    <a:pos x="T12" y="T13"/>
                  </a:cxn>
                </a:cxnLst>
                <a:rect l="0" t="0" r="r" b="b"/>
                <a:pathLst>
                  <a:path w="9" h="27">
                    <a:moveTo>
                      <a:pt x="4" y="14"/>
                    </a:moveTo>
                    <a:cubicBezTo>
                      <a:pt x="4" y="17"/>
                      <a:pt x="2" y="21"/>
                      <a:pt x="0" y="24"/>
                    </a:cubicBezTo>
                    <a:cubicBezTo>
                      <a:pt x="3" y="27"/>
                      <a:pt x="3" y="27"/>
                      <a:pt x="3" y="27"/>
                    </a:cubicBezTo>
                    <a:cubicBezTo>
                      <a:pt x="7" y="24"/>
                      <a:pt x="9" y="19"/>
                      <a:pt x="9" y="14"/>
                    </a:cubicBezTo>
                    <a:cubicBezTo>
                      <a:pt x="9" y="8"/>
                      <a:pt x="7" y="4"/>
                      <a:pt x="3" y="0"/>
                    </a:cubicBezTo>
                    <a:cubicBezTo>
                      <a:pt x="0" y="3"/>
                      <a:pt x="0" y="3"/>
                      <a:pt x="0" y="3"/>
                    </a:cubicBezTo>
                    <a:cubicBezTo>
                      <a:pt x="2" y="6"/>
                      <a:pt x="4" y="10"/>
                      <a:pt x="4" y="14"/>
                    </a:cubicBezTo>
                    <a:close/>
                  </a:path>
                </a:pathLst>
              </a:custGeom>
              <a:grpFill/>
              <a:ln>
                <a:noFill/>
              </a:ln>
              <a:extLst/>
            </p:spPr>
            <p:txBody>
              <a:bodyPr vert="horz" wrap="square" lIns="79064" tIns="39532" rIns="79064" bIns="39532" numCol="1" anchor="t" anchorCtr="0" compatLnSpc="1">
                <a:prstTxWarp prst="textNoShape">
                  <a:avLst/>
                </a:prstTxWarp>
              </a:bodyPr>
              <a:lstStyle/>
              <a:p>
                <a:pPr algn="ctr"/>
                <a:endParaRPr lang="zh-CN" altLang="en-US" sz="1200" dirty="0">
                  <a:latin typeface="Arial"/>
                  <a:ea typeface="微软雅黑"/>
                </a:endParaRPr>
              </a:p>
            </p:txBody>
          </p:sp>
          <p:sp>
            <p:nvSpPr>
              <p:cNvPr id="90" name="Freeform 93"/>
              <p:cNvSpPr>
                <a:spLocks/>
              </p:cNvSpPr>
              <p:nvPr/>
            </p:nvSpPr>
            <p:spPr bwMode="auto">
              <a:xfrm>
                <a:off x="10811246" y="4629598"/>
                <a:ext cx="148948" cy="533333"/>
              </a:xfrm>
              <a:custGeom>
                <a:avLst/>
                <a:gdLst>
                  <a:gd name="T0" fmla="*/ 8 w 13"/>
                  <a:gd name="T1" fmla="*/ 24 h 47"/>
                  <a:gd name="T2" fmla="*/ 0 w 13"/>
                  <a:gd name="T3" fmla="*/ 44 h 47"/>
                  <a:gd name="T4" fmla="*/ 3 w 13"/>
                  <a:gd name="T5" fmla="*/ 47 h 47"/>
                  <a:gd name="T6" fmla="*/ 13 w 13"/>
                  <a:gd name="T7" fmla="*/ 24 h 47"/>
                  <a:gd name="T8" fmla="*/ 3 w 13"/>
                  <a:gd name="T9" fmla="*/ 0 h 47"/>
                  <a:gd name="T10" fmla="*/ 0 w 13"/>
                  <a:gd name="T11" fmla="*/ 3 h 47"/>
                  <a:gd name="T12" fmla="*/ 8 w 13"/>
                  <a:gd name="T13" fmla="*/ 24 h 47"/>
                </a:gdLst>
                <a:ahLst/>
                <a:cxnLst>
                  <a:cxn ang="0">
                    <a:pos x="T0" y="T1"/>
                  </a:cxn>
                  <a:cxn ang="0">
                    <a:pos x="T2" y="T3"/>
                  </a:cxn>
                  <a:cxn ang="0">
                    <a:pos x="T4" y="T5"/>
                  </a:cxn>
                  <a:cxn ang="0">
                    <a:pos x="T6" y="T7"/>
                  </a:cxn>
                  <a:cxn ang="0">
                    <a:pos x="T8" y="T9"/>
                  </a:cxn>
                  <a:cxn ang="0">
                    <a:pos x="T10" y="T11"/>
                  </a:cxn>
                  <a:cxn ang="0">
                    <a:pos x="T12" y="T13"/>
                  </a:cxn>
                </a:cxnLst>
                <a:rect l="0" t="0" r="r" b="b"/>
                <a:pathLst>
                  <a:path w="13" h="47">
                    <a:moveTo>
                      <a:pt x="8" y="24"/>
                    </a:moveTo>
                    <a:cubicBezTo>
                      <a:pt x="8" y="31"/>
                      <a:pt x="5" y="39"/>
                      <a:pt x="0" y="44"/>
                    </a:cubicBezTo>
                    <a:cubicBezTo>
                      <a:pt x="3" y="47"/>
                      <a:pt x="3" y="47"/>
                      <a:pt x="3" y="47"/>
                    </a:cubicBezTo>
                    <a:cubicBezTo>
                      <a:pt x="9" y="41"/>
                      <a:pt x="13" y="33"/>
                      <a:pt x="13" y="24"/>
                    </a:cubicBezTo>
                    <a:cubicBezTo>
                      <a:pt x="13" y="14"/>
                      <a:pt x="9" y="6"/>
                      <a:pt x="3" y="0"/>
                    </a:cubicBezTo>
                    <a:cubicBezTo>
                      <a:pt x="0" y="3"/>
                      <a:pt x="0" y="3"/>
                      <a:pt x="0" y="3"/>
                    </a:cubicBezTo>
                    <a:cubicBezTo>
                      <a:pt x="5" y="9"/>
                      <a:pt x="8" y="16"/>
                      <a:pt x="8" y="24"/>
                    </a:cubicBezTo>
                    <a:close/>
                  </a:path>
                </a:pathLst>
              </a:custGeom>
              <a:grpFill/>
              <a:ln>
                <a:noFill/>
              </a:ln>
              <a:extLst/>
            </p:spPr>
            <p:txBody>
              <a:bodyPr vert="horz" wrap="square" lIns="79064" tIns="39532" rIns="79064" bIns="39532" numCol="1" anchor="t" anchorCtr="0" compatLnSpc="1">
                <a:prstTxWarp prst="textNoShape">
                  <a:avLst/>
                </a:prstTxWarp>
              </a:bodyPr>
              <a:lstStyle/>
              <a:p>
                <a:pPr algn="ctr"/>
                <a:endParaRPr lang="zh-CN" altLang="en-US" sz="1200" dirty="0">
                  <a:latin typeface="Arial"/>
                  <a:ea typeface="微软雅黑"/>
                </a:endParaRPr>
              </a:p>
            </p:txBody>
          </p:sp>
          <p:sp>
            <p:nvSpPr>
              <p:cNvPr id="91" name="Freeform 94"/>
              <p:cNvSpPr>
                <a:spLocks/>
              </p:cNvSpPr>
              <p:nvPr/>
            </p:nvSpPr>
            <p:spPr bwMode="auto">
              <a:xfrm>
                <a:off x="10926561" y="4514283"/>
                <a:ext cx="192192" cy="759157"/>
              </a:xfrm>
              <a:custGeom>
                <a:avLst/>
                <a:gdLst>
                  <a:gd name="T0" fmla="*/ 13 w 17"/>
                  <a:gd name="T1" fmla="*/ 34 h 67"/>
                  <a:gd name="T2" fmla="*/ 0 w 17"/>
                  <a:gd name="T3" fmla="*/ 64 h 67"/>
                  <a:gd name="T4" fmla="*/ 4 w 17"/>
                  <a:gd name="T5" fmla="*/ 67 h 67"/>
                  <a:gd name="T6" fmla="*/ 17 w 17"/>
                  <a:gd name="T7" fmla="*/ 34 h 67"/>
                  <a:gd name="T8" fmla="*/ 4 w 17"/>
                  <a:gd name="T9" fmla="*/ 0 h 67"/>
                  <a:gd name="T10" fmla="*/ 0 w 17"/>
                  <a:gd name="T11" fmla="*/ 3 h 67"/>
                  <a:gd name="T12" fmla="*/ 13 w 17"/>
                  <a:gd name="T13" fmla="*/ 34 h 67"/>
                </a:gdLst>
                <a:ahLst/>
                <a:cxnLst>
                  <a:cxn ang="0">
                    <a:pos x="T0" y="T1"/>
                  </a:cxn>
                  <a:cxn ang="0">
                    <a:pos x="T2" y="T3"/>
                  </a:cxn>
                  <a:cxn ang="0">
                    <a:pos x="T4" y="T5"/>
                  </a:cxn>
                  <a:cxn ang="0">
                    <a:pos x="T6" y="T7"/>
                  </a:cxn>
                  <a:cxn ang="0">
                    <a:pos x="T8" y="T9"/>
                  </a:cxn>
                  <a:cxn ang="0">
                    <a:pos x="T10" y="T11"/>
                  </a:cxn>
                  <a:cxn ang="0">
                    <a:pos x="T12" y="T13"/>
                  </a:cxn>
                </a:cxnLst>
                <a:rect l="0" t="0" r="r" b="b"/>
                <a:pathLst>
                  <a:path w="17" h="67">
                    <a:moveTo>
                      <a:pt x="13" y="34"/>
                    </a:moveTo>
                    <a:cubicBezTo>
                      <a:pt x="13" y="45"/>
                      <a:pt x="8" y="56"/>
                      <a:pt x="0" y="64"/>
                    </a:cubicBezTo>
                    <a:cubicBezTo>
                      <a:pt x="4" y="67"/>
                      <a:pt x="4" y="67"/>
                      <a:pt x="4" y="67"/>
                    </a:cubicBezTo>
                    <a:cubicBezTo>
                      <a:pt x="12" y="59"/>
                      <a:pt x="17" y="47"/>
                      <a:pt x="17" y="34"/>
                    </a:cubicBezTo>
                    <a:cubicBezTo>
                      <a:pt x="17" y="20"/>
                      <a:pt x="12" y="8"/>
                      <a:pt x="4" y="0"/>
                    </a:cubicBezTo>
                    <a:cubicBezTo>
                      <a:pt x="0" y="3"/>
                      <a:pt x="0" y="3"/>
                      <a:pt x="0" y="3"/>
                    </a:cubicBezTo>
                    <a:cubicBezTo>
                      <a:pt x="8" y="11"/>
                      <a:pt x="13" y="22"/>
                      <a:pt x="13" y="34"/>
                    </a:cubicBezTo>
                    <a:close/>
                  </a:path>
                </a:pathLst>
              </a:custGeom>
              <a:grpFill/>
              <a:ln>
                <a:noFill/>
              </a:ln>
              <a:extLst/>
            </p:spPr>
            <p:txBody>
              <a:bodyPr vert="horz" wrap="square" lIns="79064" tIns="39532" rIns="79064" bIns="39532" numCol="1" anchor="t" anchorCtr="0" compatLnSpc="1">
                <a:prstTxWarp prst="textNoShape">
                  <a:avLst/>
                </a:prstTxWarp>
              </a:bodyPr>
              <a:lstStyle/>
              <a:p>
                <a:pPr algn="ctr"/>
                <a:endParaRPr lang="zh-CN" altLang="en-US" sz="1200" dirty="0">
                  <a:latin typeface="Arial"/>
                  <a:ea typeface="微软雅黑"/>
                </a:endParaRPr>
              </a:p>
            </p:txBody>
          </p:sp>
          <p:sp>
            <p:nvSpPr>
              <p:cNvPr id="92" name="Oval 95"/>
              <p:cNvSpPr>
                <a:spLocks noChangeArrowheads="1"/>
              </p:cNvSpPr>
              <p:nvPr/>
            </p:nvSpPr>
            <p:spPr bwMode="auto">
              <a:xfrm>
                <a:off x="10494128" y="4807374"/>
                <a:ext cx="168168" cy="172972"/>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79064" tIns="39532" rIns="79064" bIns="39532" numCol="1" anchor="t" anchorCtr="0" compatLnSpc="1">
                <a:prstTxWarp prst="textNoShape">
                  <a:avLst/>
                </a:prstTxWarp>
              </a:bodyPr>
              <a:lstStyle/>
              <a:p>
                <a:pPr algn="ctr"/>
                <a:endParaRPr lang="zh-CN" altLang="en-US" sz="1200" dirty="0">
                  <a:latin typeface="Arial"/>
                  <a:ea typeface="微软雅黑"/>
                </a:endParaRPr>
              </a:p>
            </p:txBody>
          </p:sp>
        </p:grpSp>
        <p:grpSp>
          <p:nvGrpSpPr>
            <p:cNvPr id="56" name="组合 140"/>
            <p:cNvGrpSpPr/>
            <p:nvPr/>
          </p:nvGrpSpPr>
          <p:grpSpPr>
            <a:xfrm>
              <a:off x="9140770" y="2911231"/>
              <a:ext cx="346656" cy="472977"/>
              <a:chOff x="10037671" y="4514283"/>
              <a:chExt cx="1081082" cy="1475073"/>
            </a:xfrm>
            <a:solidFill>
              <a:schemeClr val="tx2">
                <a:lumMod val="20000"/>
                <a:lumOff val="80000"/>
              </a:schemeClr>
            </a:solidFill>
          </p:grpSpPr>
          <p:sp>
            <p:nvSpPr>
              <p:cNvPr id="75" name="Freeform 87"/>
              <p:cNvSpPr>
                <a:spLocks noEditPoints="1"/>
              </p:cNvSpPr>
              <p:nvPr/>
            </p:nvSpPr>
            <p:spPr bwMode="auto">
              <a:xfrm>
                <a:off x="10369205" y="5013982"/>
                <a:ext cx="432433" cy="975374"/>
              </a:xfrm>
              <a:custGeom>
                <a:avLst/>
                <a:gdLst>
                  <a:gd name="T0" fmla="*/ 9 w 38"/>
                  <a:gd name="T1" fmla="*/ 43 h 86"/>
                  <a:gd name="T2" fmla="*/ 0 w 38"/>
                  <a:gd name="T3" fmla="*/ 86 h 86"/>
                  <a:gd name="T4" fmla="*/ 2 w 38"/>
                  <a:gd name="T5" fmla="*/ 86 h 86"/>
                  <a:gd name="T6" fmla="*/ 19 w 38"/>
                  <a:gd name="T7" fmla="*/ 72 h 86"/>
                  <a:gd name="T8" fmla="*/ 35 w 38"/>
                  <a:gd name="T9" fmla="*/ 86 h 86"/>
                  <a:gd name="T10" fmla="*/ 38 w 38"/>
                  <a:gd name="T11" fmla="*/ 86 h 86"/>
                  <a:gd name="T12" fmla="*/ 28 w 38"/>
                  <a:gd name="T13" fmla="*/ 43 h 86"/>
                  <a:gd name="T14" fmla="*/ 19 w 38"/>
                  <a:gd name="T15" fmla="*/ 0 h 86"/>
                  <a:gd name="T16" fmla="*/ 9 w 38"/>
                  <a:gd name="T17" fmla="*/ 43 h 86"/>
                  <a:gd name="T18" fmla="*/ 19 w 38"/>
                  <a:gd name="T19" fmla="*/ 64 h 86"/>
                  <a:gd name="T20" fmla="*/ 9 w 38"/>
                  <a:gd name="T21" fmla="*/ 55 h 86"/>
                  <a:gd name="T22" fmla="*/ 19 w 38"/>
                  <a:gd name="T23" fmla="*/ 45 h 86"/>
                  <a:gd name="T24" fmla="*/ 28 w 38"/>
                  <a:gd name="T25" fmla="*/ 55 h 86"/>
                  <a:gd name="T26" fmla="*/ 19 w 38"/>
                  <a:gd name="T27" fmla="*/ 64 h 86"/>
                  <a:gd name="T28" fmla="*/ 19 w 38"/>
                  <a:gd name="T29" fmla="*/ 36 h 86"/>
                  <a:gd name="T30" fmla="*/ 14 w 38"/>
                  <a:gd name="T31" fmla="*/ 31 h 86"/>
                  <a:gd name="T32" fmla="*/ 19 w 38"/>
                  <a:gd name="T33" fmla="*/ 26 h 86"/>
                  <a:gd name="T34" fmla="*/ 23 w 38"/>
                  <a:gd name="T35" fmla="*/ 31 h 86"/>
                  <a:gd name="T36" fmla="*/ 19 w 38"/>
                  <a:gd name="T37" fmla="*/ 3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86">
                    <a:moveTo>
                      <a:pt x="9" y="43"/>
                    </a:moveTo>
                    <a:cubicBezTo>
                      <a:pt x="0" y="86"/>
                      <a:pt x="0" y="86"/>
                      <a:pt x="0" y="86"/>
                    </a:cubicBezTo>
                    <a:cubicBezTo>
                      <a:pt x="2" y="86"/>
                      <a:pt x="2" y="86"/>
                      <a:pt x="2" y="86"/>
                    </a:cubicBezTo>
                    <a:cubicBezTo>
                      <a:pt x="3" y="78"/>
                      <a:pt x="10" y="72"/>
                      <a:pt x="19" y="72"/>
                    </a:cubicBezTo>
                    <a:cubicBezTo>
                      <a:pt x="27" y="72"/>
                      <a:pt x="34" y="78"/>
                      <a:pt x="35" y="86"/>
                    </a:cubicBezTo>
                    <a:cubicBezTo>
                      <a:pt x="38" y="86"/>
                      <a:pt x="38" y="86"/>
                      <a:pt x="38" y="86"/>
                    </a:cubicBezTo>
                    <a:cubicBezTo>
                      <a:pt x="28" y="43"/>
                      <a:pt x="28" y="43"/>
                      <a:pt x="28" y="43"/>
                    </a:cubicBezTo>
                    <a:cubicBezTo>
                      <a:pt x="19" y="0"/>
                      <a:pt x="19" y="0"/>
                      <a:pt x="19" y="0"/>
                    </a:cubicBezTo>
                    <a:cubicBezTo>
                      <a:pt x="9" y="43"/>
                      <a:pt x="9" y="43"/>
                      <a:pt x="9" y="43"/>
                    </a:cubicBezTo>
                    <a:close/>
                    <a:moveTo>
                      <a:pt x="19" y="64"/>
                    </a:moveTo>
                    <a:cubicBezTo>
                      <a:pt x="13" y="64"/>
                      <a:pt x="9" y="60"/>
                      <a:pt x="9" y="55"/>
                    </a:cubicBezTo>
                    <a:cubicBezTo>
                      <a:pt x="9" y="50"/>
                      <a:pt x="13" y="45"/>
                      <a:pt x="19" y="45"/>
                    </a:cubicBezTo>
                    <a:cubicBezTo>
                      <a:pt x="24" y="45"/>
                      <a:pt x="28" y="50"/>
                      <a:pt x="28" y="55"/>
                    </a:cubicBezTo>
                    <a:cubicBezTo>
                      <a:pt x="28" y="60"/>
                      <a:pt x="24" y="64"/>
                      <a:pt x="19" y="64"/>
                    </a:cubicBezTo>
                    <a:close/>
                    <a:moveTo>
                      <a:pt x="19" y="36"/>
                    </a:moveTo>
                    <a:cubicBezTo>
                      <a:pt x="16" y="36"/>
                      <a:pt x="14" y="34"/>
                      <a:pt x="14" y="31"/>
                    </a:cubicBezTo>
                    <a:cubicBezTo>
                      <a:pt x="14" y="29"/>
                      <a:pt x="16" y="26"/>
                      <a:pt x="19" y="26"/>
                    </a:cubicBezTo>
                    <a:cubicBezTo>
                      <a:pt x="21" y="26"/>
                      <a:pt x="23" y="29"/>
                      <a:pt x="23" y="31"/>
                    </a:cubicBezTo>
                    <a:cubicBezTo>
                      <a:pt x="23" y="34"/>
                      <a:pt x="21" y="36"/>
                      <a:pt x="19" y="3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79064" tIns="39532" rIns="79064" bIns="39532" numCol="1" anchor="t" anchorCtr="0" compatLnSpc="1">
                <a:prstTxWarp prst="textNoShape">
                  <a:avLst/>
                </a:prstTxWarp>
              </a:bodyPr>
              <a:lstStyle/>
              <a:p>
                <a:pPr algn="ctr"/>
                <a:endParaRPr lang="zh-CN" altLang="en-US" sz="1200" dirty="0">
                  <a:latin typeface="Arial"/>
                  <a:ea typeface="微软雅黑"/>
                </a:endParaRPr>
              </a:p>
            </p:txBody>
          </p:sp>
          <p:sp>
            <p:nvSpPr>
              <p:cNvPr id="76" name="Oval 88"/>
              <p:cNvSpPr>
                <a:spLocks noChangeArrowheads="1"/>
              </p:cNvSpPr>
              <p:nvPr/>
            </p:nvSpPr>
            <p:spPr bwMode="auto">
              <a:xfrm>
                <a:off x="10494128" y="4807374"/>
                <a:ext cx="168168" cy="172972"/>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79064" tIns="39532" rIns="79064" bIns="39532" numCol="1" anchor="t" anchorCtr="0" compatLnSpc="1">
                <a:prstTxWarp prst="textNoShape">
                  <a:avLst/>
                </a:prstTxWarp>
              </a:bodyPr>
              <a:lstStyle/>
              <a:p>
                <a:pPr algn="ctr"/>
                <a:endParaRPr lang="zh-CN" altLang="en-US" sz="1200" dirty="0">
                  <a:latin typeface="Arial"/>
                  <a:ea typeface="微软雅黑"/>
                </a:endParaRPr>
              </a:p>
            </p:txBody>
          </p:sp>
          <p:sp>
            <p:nvSpPr>
              <p:cNvPr id="77" name="Freeform 89"/>
              <p:cNvSpPr>
                <a:spLocks/>
              </p:cNvSpPr>
              <p:nvPr/>
            </p:nvSpPr>
            <p:spPr bwMode="auto">
              <a:xfrm>
                <a:off x="10037671" y="4514283"/>
                <a:ext cx="192192" cy="759157"/>
              </a:xfrm>
              <a:custGeom>
                <a:avLst/>
                <a:gdLst>
                  <a:gd name="T0" fmla="*/ 14 w 17"/>
                  <a:gd name="T1" fmla="*/ 0 h 67"/>
                  <a:gd name="T2" fmla="*/ 0 w 17"/>
                  <a:gd name="T3" fmla="*/ 34 h 67"/>
                  <a:gd name="T4" fmla="*/ 14 w 17"/>
                  <a:gd name="T5" fmla="*/ 67 h 67"/>
                  <a:gd name="T6" fmla="*/ 17 w 17"/>
                  <a:gd name="T7" fmla="*/ 64 h 67"/>
                  <a:gd name="T8" fmla="*/ 5 w 17"/>
                  <a:gd name="T9" fmla="*/ 34 h 67"/>
                  <a:gd name="T10" fmla="*/ 17 w 17"/>
                  <a:gd name="T11" fmla="*/ 3 h 67"/>
                  <a:gd name="T12" fmla="*/ 14 w 17"/>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17" h="67">
                    <a:moveTo>
                      <a:pt x="14" y="0"/>
                    </a:moveTo>
                    <a:cubicBezTo>
                      <a:pt x="5" y="8"/>
                      <a:pt x="0" y="20"/>
                      <a:pt x="0" y="34"/>
                    </a:cubicBezTo>
                    <a:cubicBezTo>
                      <a:pt x="0" y="47"/>
                      <a:pt x="5" y="59"/>
                      <a:pt x="14" y="67"/>
                    </a:cubicBezTo>
                    <a:cubicBezTo>
                      <a:pt x="17" y="64"/>
                      <a:pt x="17" y="64"/>
                      <a:pt x="17" y="64"/>
                    </a:cubicBezTo>
                    <a:cubicBezTo>
                      <a:pt x="9" y="56"/>
                      <a:pt x="5" y="45"/>
                      <a:pt x="5" y="34"/>
                    </a:cubicBezTo>
                    <a:cubicBezTo>
                      <a:pt x="5" y="22"/>
                      <a:pt x="9" y="11"/>
                      <a:pt x="17" y="3"/>
                    </a:cubicBezTo>
                    <a:lnTo>
                      <a:pt x="14" y="0"/>
                    </a:lnTo>
                    <a:close/>
                  </a:path>
                </a:pathLst>
              </a:custGeom>
              <a:grpFill/>
              <a:ln>
                <a:noFill/>
              </a:ln>
              <a:extLst/>
            </p:spPr>
            <p:txBody>
              <a:bodyPr vert="horz" wrap="square" lIns="79064" tIns="39532" rIns="79064" bIns="39532" numCol="1" anchor="t" anchorCtr="0" compatLnSpc="1">
                <a:prstTxWarp prst="textNoShape">
                  <a:avLst/>
                </a:prstTxWarp>
              </a:bodyPr>
              <a:lstStyle/>
              <a:p>
                <a:pPr algn="ctr"/>
                <a:endParaRPr lang="zh-CN" altLang="en-US" sz="1200" dirty="0">
                  <a:latin typeface="Arial"/>
                  <a:ea typeface="微软雅黑"/>
                </a:endParaRPr>
              </a:p>
            </p:txBody>
          </p:sp>
          <p:sp>
            <p:nvSpPr>
              <p:cNvPr id="78" name="Freeform 90"/>
              <p:cNvSpPr>
                <a:spLocks/>
              </p:cNvSpPr>
              <p:nvPr/>
            </p:nvSpPr>
            <p:spPr bwMode="auto">
              <a:xfrm>
                <a:off x="10196230" y="4629598"/>
                <a:ext cx="148948" cy="533333"/>
              </a:xfrm>
              <a:custGeom>
                <a:avLst/>
                <a:gdLst>
                  <a:gd name="T0" fmla="*/ 10 w 13"/>
                  <a:gd name="T1" fmla="*/ 0 h 47"/>
                  <a:gd name="T2" fmla="*/ 0 w 13"/>
                  <a:gd name="T3" fmla="*/ 24 h 47"/>
                  <a:gd name="T4" fmla="*/ 10 w 13"/>
                  <a:gd name="T5" fmla="*/ 47 h 47"/>
                  <a:gd name="T6" fmla="*/ 13 w 13"/>
                  <a:gd name="T7" fmla="*/ 44 h 47"/>
                  <a:gd name="T8" fmla="*/ 5 w 13"/>
                  <a:gd name="T9" fmla="*/ 24 h 47"/>
                  <a:gd name="T10" fmla="*/ 13 w 13"/>
                  <a:gd name="T11" fmla="*/ 3 h 47"/>
                  <a:gd name="T12" fmla="*/ 10 w 13"/>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3" h="47">
                    <a:moveTo>
                      <a:pt x="10" y="0"/>
                    </a:moveTo>
                    <a:cubicBezTo>
                      <a:pt x="4" y="6"/>
                      <a:pt x="0" y="14"/>
                      <a:pt x="0" y="24"/>
                    </a:cubicBezTo>
                    <a:cubicBezTo>
                      <a:pt x="0" y="33"/>
                      <a:pt x="4" y="41"/>
                      <a:pt x="10" y="47"/>
                    </a:cubicBezTo>
                    <a:cubicBezTo>
                      <a:pt x="13" y="44"/>
                      <a:pt x="13" y="44"/>
                      <a:pt x="13" y="44"/>
                    </a:cubicBezTo>
                    <a:cubicBezTo>
                      <a:pt x="8" y="39"/>
                      <a:pt x="5" y="31"/>
                      <a:pt x="5" y="24"/>
                    </a:cubicBezTo>
                    <a:cubicBezTo>
                      <a:pt x="5" y="16"/>
                      <a:pt x="8" y="9"/>
                      <a:pt x="13" y="3"/>
                    </a:cubicBezTo>
                    <a:lnTo>
                      <a:pt x="10" y="0"/>
                    </a:lnTo>
                    <a:close/>
                  </a:path>
                </a:pathLst>
              </a:custGeom>
              <a:grpFill/>
              <a:ln>
                <a:noFill/>
              </a:ln>
              <a:extLst/>
            </p:spPr>
            <p:txBody>
              <a:bodyPr vert="horz" wrap="square" lIns="79064" tIns="39532" rIns="79064" bIns="39532" numCol="1" anchor="t" anchorCtr="0" compatLnSpc="1">
                <a:prstTxWarp prst="textNoShape">
                  <a:avLst/>
                </a:prstTxWarp>
              </a:bodyPr>
              <a:lstStyle/>
              <a:p>
                <a:pPr algn="ctr"/>
                <a:endParaRPr lang="zh-CN" altLang="en-US" sz="1200" dirty="0">
                  <a:latin typeface="Arial"/>
                  <a:ea typeface="微软雅黑"/>
                </a:endParaRPr>
              </a:p>
            </p:txBody>
          </p:sp>
          <p:sp>
            <p:nvSpPr>
              <p:cNvPr id="79" name="Freeform 91"/>
              <p:cNvSpPr>
                <a:spLocks/>
              </p:cNvSpPr>
              <p:nvPr/>
            </p:nvSpPr>
            <p:spPr bwMode="auto">
              <a:xfrm>
                <a:off x="10369205" y="4740109"/>
                <a:ext cx="100902" cy="307507"/>
              </a:xfrm>
              <a:custGeom>
                <a:avLst/>
                <a:gdLst>
                  <a:gd name="T0" fmla="*/ 5 w 9"/>
                  <a:gd name="T1" fmla="*/ 0 h 27"/>
                  <a:gd name="T2" fmla="*/ 0 w 9"/>
                  <a:gd name="T3" fmla="*/ 14 h 27"/>
                  <a:gd name="T4" fmla="*/ 5 w 9"/>
                  <a:gd name="T5" fmla="*/ 27 h 27"/>
                  <a:gd name="T6" fmla="*/ 9 w 9"/>
                  <a:gd name="T7" fmla="*/ 24 h 27"/>
                  <a:gd name="T8" fmla="*/ 4 w 9"/>
                  <a:gd name="T9" fmla="*/ 14 h 27"/>
                  <a:gd name="T10" fmla="*/ 9 w 9"/>
                  <a:gd name="T11" fmla="*/ 3 h 27"/>
                  <a:gd name="T12" fmla="*/ 5 w 9"/>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9" h="27">
                    <a:moveTo>
                      <a:pt x="5" y="0"/>
                    </a:moveTo>
                    <a:cubicBezTo>
                      <a:pt x="2" y="4"/>
                      <a:pt x="0" y="8"/>
                      <a:pt x="0" y="14"/>
                    </a:cubicBezTo>
                    <a:cubicBezTo>
                      <a:pt x="0" y="19"/>
                      <a:pt x="2" y="24"/>
                      <a:pt x="5" y="27"/>
                    </a:cubicBezTo>
                    <a:cubicBezTo>
                      <a:pt x="9" y="24"/>
                      <a:pt x="9" y="24"/>
                      <a:pt x="9" y="24"/>
                    </a:cubicBezTo>
                    <a:cubicBezTo>
                      <a:pt x="6" y="21"/>
                      <a:pt x="4" y="17"/>
                      <a:pt x="4" y="14"/>
                    </a:cubicBezTo>
                    <a:cubicBezTo>
                      <a:pt x="4" y="10"/>
                      <a:pt x="6" y="6"/>
                      <a:pt x="9" y="3"/>
                    </a:cubicBezTo>
                    <a:lnTo>
                      <a:pt x="5" y="0"/>
                    </a:lnTo>
                    <a:close/>
                  </a:path>
                </a:pathLst>
              </a:custGeom>
              <a:grpFill/>
              <a:ln>
                <a:noFill/>
              </a:ln>
              <a:extLst/>
            </p:spPr>
            <p:txBody>
              <a:bodyPr vert="horz" wrap="square" lIns="79064" tIns="39532" rIns="79064" bIns="39532" numCol="1" anchor="t" anchorCtr="0" compatLnSpc="1">
                <a:prstTxWarp prst="textNoShape">
                  <a:avLst/>
                </a:prstTxWarp>
              </a:bodyPr>
              <a:lstStyle/>
              <a:p>
                <a:pPr algn="ctr"/>
                <a:endParaRPr lang="zh-CN" altLang="en-US" sz="1200" dirty="0">
                  <a:latin typeface="Arial"/>
                  <a:ea typeface="微软雅黑"/>
                </a:endParaRPr>
              </a:p>
            </p:txBody>
          </p:sp>
          <p:sp>
            <p:nvSpPr>
              <p:cNvPr id="80" name="Freeform 92"/>
              <p:cNvSpPr>
                <a:spLocks/>
              </p:cNvSpPr>
              <p:nvPr/>
            </p:nvSpPr>
            <p:spPr bwMode="auto">
              <a:xfrm>
                <a:off x="10695930" y="4740109"/>
                <a:ext cx="105705" cy="307507"/>
              </a:xfrm>
              <a:custGeom>
                <a:avLst/>
                <a:gdLst>
                  <a:gd name="T0" fmla="*/ 4 w 9"/>
                  <a:gd name="T1" fmla="*/ 14 h 27"/>
                  <a:gd name="T2" fmla="*/ 0 w 9"/>
                  <a:gd name="T3" fmla="*/ 24 h 27"/>
                  <a:gd name="T4" fmla="*/ 3 w 9"/>
                  <a:gd name="T5" fmla="*/ 27 h 27"/>
                  <a:gd name="T6" fmla="*/ 9 w 9"/>
                  <a:gd name="T7" fmla="*/ 14 h 27"/>
                  <a:gd name="T8" fmla="*/ 3 w 9"/>
                  <a:gd name="T9" fmla="*/ 0 h 27"/>
                  <a:gd name="T10" fmla="*/ 0 w 9"/>
                  <a:gd name="T11" fmla="*/ 3 h 27"/>
                  <a:gd name="T12" fmla="*/ 4 w 9"/>
                  <a:gd name="T13" fmla="*/ 14 h 27"/>
                </a:gdLst>
                <a:ahLst/>
                <a:cxnLst>
                  <a:cxn ang="0">
                    <a:pos x="T0" y="T1"/>
                  </a:cxn>
                  <a:cxn ang="0">
                    <a:pos x="T2" y="T3"/>
                  </a:cxn>
                  <a:cxn ang="0">
                    <a:pos x="T4" y="T5"/>
                  </a:cxn>
                  <a:cxn ang="0">
                    <a:pos x="T6" y="T7"/>
                  </a:cxn>
                  <a:cxn ang="0">
                    <a:pos x="T8" y="T9"/>
                  </a:cxn>
                  <a:cxn ang="0">
                    <a:pos x="T10" y="T11"/>
                  </a:cxn>
                  <a:cxn ang="0">
                    <a:pos x="T12" y="T13"/>
                  </a:cxn>
                </a:cxnLst>
                <a:rect l="0" t="0" r="r" b="b"/>
                <a:pathLst>
                  <a:path w="9" h="27">
                    <a:moveTo>
                      <a:pt x="4" y="14"/>
                    </a:moveTo>
                    <a:cubicBezTo>
                      <a:pt x="4" y="17"/>
                      <a:pt x="2" y="21"/>
                      <a:pt x="0" y="24"/>
                    </a:cubicBezTo>
                    <a:cubicBezTo>
                      <a:pt x="3" y="27"/>
                      <a:pt x="3" y="27"/>
                      <a:pt x="3" y="27"/>
                    </a:cubicBezTo>
                    <a:cubicBezTo>
                      <a:pt x="7" y="24"/>
                      <a:pt x="9" y="19"/>
                      <a:pt x="9" y="14"/>
                    </a:cubicBezTo>
                    <a:cubicBezTo>
                      <a:pt x="9" y="8"/>
                      <a:pt x="7" y="4"/>
                      <a:pt x="3" y="0"/>
                    </a:cubicBezTo>
                    <a:cubicBezTo>
                      <a:pt x="0" y="3"/>
                      <a:pt x="0" y="3"/>
                      <a:pt x="0" y="3"/>
                    </a:cubicBezTo>
                    <a:cubicBezTo>
                      <a:pt x="2" y="6"/>
                      <a:pt x="4" y="10"/>
                      <a:pt x="4" y="14"/>
                    </a:cubicBezTo>
                    <a:close/>
                  </a:path>
                </a:pathLst>
              </a:custGeom>
              <a:grpFill/>
              <a:ln>
                <a:noFill/>
              </a:ln>
              <a:extLst/>
            </p:spPr>
            <p:txBody>
              <a:bodyPr vert="horz" wrap="square" lIns="79064" tIns="39532" rIns="79064" bIns="39532" numCol="1" anchor="t" anchorCtr="0" compatLnSpc="1">
                <a:prstTxWarp prst="textNoShape">
                  <a:avLst/>
                </a:prstTxWarp>
              </a:bodyPr>
              <a:lstStyle/>
              <a:p>
                <a:pPr algn="ctr"/>
                <a:endParaRPr lang="zh-CN" altLang="en-US" sz="1200" dirty="0">
                  <a:latin typeface="Arial"/>
                  <a:ea typeface="微软雅黑"/>
                </a:endParaRPr>
              </a:p>
            </p:txBody>
          </p:sp>
          <p:sp>
            <p:nvSpPr>
              <p:cNvPr id="81" name="Freeform 93"/>
              <p:cNvSpPr>
                <a:spLocks/>
              </p:cNvSpPr>
              <p:nvPr/>
            </p:nvSpPr>
            <p:spPr bwMode="auto">
              <a:xfrm>
                <a:off x="10811246" y="4629598"/>
                <a:ext cx="148948" cy="533333"/>
              </a:xfrm>
              <a:custGeom>
                <a:avLst/>
                <a:gdLst>
                  <a:gd name="T0" fmla="*/ 8 w 13"/>
                  <a:gd name="T1" fmla="*/ 24 h 47"/>
                  <a:gd name="T2" fmla="*/ 0 w 13"/>
                  <a:gd name="T3" fmla="*/ 44 h 47"/>
                  <a:gd name="T4" fmla="*/ 3 w 13"/>
                  <a:gd name="T5" fmla="*/ 47 h 47"/>
                  <a:gd name="T6" fmla="*/ 13 w 13"/>
                  <a:gd name="T7" fmla="*/ 24 h 47"/>
                  <a:gd name="T8" fmla="*/ 3 w 13"/>
                  <a:gd name="T9" fmla="*/ 0 h 47"/>
                  <a:gd name="T10" fmla="*/ 0 w 13"/>
                  <a:gd name="T11" fmla="*/ 3 h 47"/>
                  <a:gd name="T12" fmla="*/ 8 w 13"/>
                  <a:gd name="T13" fmla="*/ 24 h 47"/>
                </a:gdLst>
                <a:ahLst/>
                <a:cxnLst>
                  <a:cxn ang="0">
                    <a:pos x="T0" y="T1"/>
                  </a:cxn>
                  <a:cxn ang="0">
                    <a:pos x="T2" y="T3"/>
                  </a:cxn>
                  <a:cxn ang="0">
                    <a:pos x="T4" y="T5"/>
                  </a:cxn>
                  <a:cxn ang="0">
                    <a:pos x="T6" y="T7"/>
                  </a:cxn>
                  <a:cxn ang="0">
                    <a:pos x="T8" y="T9"/>
                  </a:cxn>
                  <a:cxn ang="0">
                    <a:pos x="T10" y="T11"/>
                  </a:cxn>
                  <a:cxn ang="0">
                    <a:pos x="T12" y="T13"/>
                  </a:cxn>
                </a:cxnLst>
                <a:rect l="0" t="0" r="r" b="b"/>
                <a:pathLst>
                  <a:path w="13" h="47">
                    <a:moveTo>
                      <a:pt x="8" y="24"/>
                    </a:moveTo>
                    <a:cubicBezTo>
                      <a:pt x="8" y="31"/>
                      <a:pt x="5" y="39"/>
                      <a:pt x="0" y="44"/>
                    </a:cubicBezTo>
                    <a:cubicBezTo>
                      <a:pt x="3" y="47"/>
                      <a:pt x="3" y="47"/>
                      <a:pt x="3" y="47"/>
                    </a:cubicBezTo>
                    <a:cubicBezTo>
                      <a:pt x="9" y="41"/>
                      <a:pt x="13" y="33"/>
                      <a:pt x="13" y="24"/>
                    </a:cubicBezTo>
                    <a:cubicBezTo>
                      <a:pt x="13" y="14"/>
                      <a:pt x="9" y="6"/>
                      <a:pt x="3" y="0"/>
                    </a:cubicBezTo>
                    <a:cubicBezTo>
                      <a:pt x="0" y="3"/>
                      <a:pt x="0" y="3"/>
                      <a:pt x="0" y="3"/>
                    </a:cubicBezTo>
                    <a:cubicBezTo>
                      <a:pt x="5" y="9"/>
                      <a:pt x="8" y="16"/>
                      <a:pt x="8" y="24"/>
                    </a:cubicBezTo>
                    <a:close/>
                  </a:path>
                </a:pathLst>
              </a:custGeom>
              <a:grpFill/>
              <a:ln>
                <a:noFill/>
              </a:ln>
              <a:extLst/>
            </p:spPr>
            <p:txBody>
              <a:bodyPr vert="horz" wrap="square" lIns="79064" tIns="39532" rIns="79064" bIns="39532" numCol="1" anchor="t" anchorCtr="0" compatLnSpc="1">
                <a:prstTxWarp prst="textNoShape">
                  <a:avLst/>
                </a:prstTxWarp>
              </a:bodyPr>
              <a:lstStyle/>
              <a:p>
                <a:pPr algn="ctr"/>
                <a:endParaRPr lang="zh-CN" altLang="en-US" sz="1200" dirty="0">
                  <a:latin typeface="Arial"/>
                  <a:ea typeface="微软雅黑"/>
                </a:endParaRPr>
              </a:p>
            </p:txBody>
          </p:sp>
          <p:sp>
            <p:nvSpPr>
              <p:cNvPr id="82" name="Freeform 94"/>
              <p:cNvSpPr>
                <a:spLocks/>
              </p:cNvSpPr>
              <p:nvPr/>
            </p:nvSpPr>
            <p:spPr bwMode="auto">
              <a:xfrm>
                <a:off x="10926561" y="4514283"/>
                <a:ext cx="192192" cy="759157"/>
              </a:xfrm>
              <a:custGeom>
                <a:avLst/>
                <a:gdLst>
                  <a:gd name="T0" fmla="*/ 13 w 17"/>
                  <a:gd name="T1" fmla="*/ 34 h 67"/>
                  <a:gd name="T2" fmla="*/ 0 w 17"/>
                  <a:gd name="T3" fmla="*/ 64 h 67"/>
                  <a:gd name="T4" fmla="*/ 4 w 17"/>
                  <a:gd name="T5" fmla="*/ 67 h 67"/>
                  <a:gd name="T6" fmla="*/ 17 w 17"/>
                  <a:gd name="T7" fmla="*/ 34 h 67"/>
                  <a:gd name="T8" fmla="*/ 4 w 17"/>
                  <a:gd name="T9" fmla="*/ 0 h 67"/>
                  <a:gd name="T10" fmla="*/ 0 w 17"/>
                  <a:gd name="T11" fmla="*/ 3 h 67"/>
                  <a:gd name="T12" fmla="*/ 13 w 17"/>
                  <a:gd name="T13" fmla="*/ 34 h 67"/>
                </a:gdLst>
                <a:ahLst/>
                <a:cxnLst>
                  <a:cxn ang="0">
                    <a:pos x="T0" y="T1"/>
                  </a:cxn>
                  <a:cxn ang="0">
                    <a:pos x="T2" y="T3"/>
                  </a:cxn>
                  <a:cxn ang="0">
                    <a:pos x="T4" y="T5"/>
                  </a:cxn>
                  <a:cxn ang="0">
                    <a:pos x="T6" y="T7"/>
                  </a:cxn>
                  <a:cxn ang="0">
                    <a:pos x="T8" y="T9"/>
                  </a:cxn>
                  <a:cxn ang="0">
                    <a:pos x="T10" y="T11"/>
                  </a:cxn>
                  <a:cxn ang="0">
                    <a:pos x="T12" y="T13"/>
                  </a:cxn>
                </a:cxnLst>
                <a:rect l="0" t="0" r="r" b="b"/>
                <a:pathLst>
                  <a:path w="17" h="67">
                    <a:moveTo>
                      <a:pt x="13" y="34"/>
                    </a:moveTo>
                    <a:cubicBezTo>
                      <a:pt x="13" y="45"/>
                      <a:pt x="8" y="56"/>
                      <a:pt x="0" y="64"/>
                    </a:cubicBezTo>
                    <a:cubicBezTo>
                      <a:pt x="4" y="67"/>
                      <a:pt x="4" y="67"/>
                      <a:pt x="4" y="67"/>
                    </a:cubicBezTo>
                    <a:cubicBezTo>
                      <a:pt x="12" y="59"/>
                      <a:pt x="17" y="47"/>
                      <a:pt x="17" y="34"/>
                    </a:cubicBezTo>
                    <a:cubicBezTo>
                      <a:pt x="17" y="20"/>
                      <a:pt x="12" y="8"/>
                      <a:pt x="4" y="0"/>
                    </a:cubicBezTo>
                    <a:cubicBezTo>
                      <a:pt x="0" y="3"/>
                      <a:pt x="0" y="3"/>
                      <a:pt x="0" y="3"/>
                    </a:cubicBezTo>
                    <a:cubicBezTo>
                      <a:pt x="8" y="11"/>
                      <a:pt x="13" y="22"/>
                      <a:pt x="13" y="34"/>
                    </a:cubicBezTo>
                    <a:close/>
                  </a:path>
                </a:pathLst>
              </a:custGeom>
              <a:grpFill/>
              <a:ln>
                <a:noFill/>
              </a:ln>
              <a:extLst/>
            </p:spPr>
            <p:txBody>
              <a:bodyPr vert="horz" wrap="square" lIns="79064" tIns="39532" rIns="79064" bIns="39532" numCol="1" anchor="t" anchorCtr="0" compatLnSpc="1">
                <a:prstTxWarp prst="textNoShape">
                  <a:avLst/>
                </a:prstTxWarp>
              </a:bodyPr>
              <a:lstStyle/>
              <a:p>
                <a:pPr algn="ctr"/>
                <a:endParaRPr lang="zh-CN" altLang="en-US" sz="1200" dirty="0">
                  <a:latin typeface="Arial"/>
                  <a:ea typeface="微软雅黑"/>
                </a:endParaRPr>
              </a:p>
            </p:txBody>
          </p:sp>
          <p:sp>
            <p:nvSpPr>
              <p:cNvPr id="83" name="Oval 95"/>
              <p:cNvSpPr>
                <a:spLocks noChangeArrowheads="1"/>
              </p:cNvSpPr>
              <p:nvPr/>
            </p:nvSpPr>
            <p:spPr bwMode="auto">
              <a:xfrm>
                <a:off x="10494128" y="4807374"/>
                <a:ext cx="168168" cy="172972"/>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79064" tIns="39532" rIns="79064" bIns="39532" numCol="1" anchor="t" anchorCtr="0" compatLnSpc="1">
                <a:prstTxWarp prst="textNoShape">
                  <a:avLst/>
                </a:prstTxWarp>
              </a:bodyPr>
              <a:lstStyle/>
              <a:p>
                <a:pPr algn="ctr"/>
                <a:endParaRPr lang="zh-CN" altLang="en-US" sz="1200" dirty="0">
                  <a:latin typeface="Arial"/>
                  <a:ea typeface="微软雅黑"/>
                </a:endParaRPr>
              </a:p>
            </p:txBody>
          </p:sp>
        </p:grpSp>
        <p:grpSp>
          <p:nvGrpSpPr>
            <p:cNvPr id="57" name="组合 153"/>
            <p:cNvGrpSpPr/>
            <p:nvPr/>
          </p:nvGrpSpPr>
          <p:grpSpPr>
            <a:xfrm>
              <a:off x="10507553" y="2205658"/>
              <a:ext cx="329346" cy="449360"/>
              <a:chOff x="10037671" y="4514283"/>
              <a:chExt cx="1081082" cy="1475073"/>
            </a:xfrm>
            <a:solidFill>
              <a:schemeClr val="tx2">
                <a:lumMod val="20000"/>
                <a:lumOff val="80000"/>
              </a:schemeClr>
            </a:solidFill>
          </p:grpSpPr>
          <p:sp>
            <p:nvSpPr>
              <p:cNvPr id="66" name="Freeform 87"/>
              <p:cNvSpPr>
                <a:spLocks noEditPoints="1"/>
              </p:cNvSpPr>
              <p:nvPr/>
            </p:nvSpPr>
            <p:spPr bwMode="auto">
              <a:xfrm>
                <a:off x="10369205" y="5013982"/>
                <a:ext cx="432433" cy="975374"/>
              </a:xfrm>
              <a:custGeom>
                <a:avLst/>
                <a:gdLst>
                  <a:gd name="T0" fmla="*/ 9 w 38"/>
                  <a:gd name="T1" fmla="*/ 43 h 86"/>
                  <a:gd name="T2" fmla="*/ 0 w 38"/>
                  <a:gd name="T3" fmla="*/ 86 h 86"/>
                  <a:gd name="T4" fmla="*/ 2 w 38"/>
                  <a:gd name="T5" fmla="*/ 86 h 86"/>
                  <a:gd name="T6" fmla="*/ 19 w 38"/>
                  <a:gd name="T7" fmla="*/ 72 h 86"/>
                  <a:gd name="T8" fmla="*/ 35 w 38"/>
                  <a:gd name="T9" fmla="*/ 86 h 86"/>
                  <a:gd name="T10" fmla="*/ 38 w 38"/>
                  <a:gd name="T11" fmla="*/ 86 h 86"/>
                  <a:gd name="T12" fmla="*/ 28 w 38"/>
                  <a:gd name="T13" fmla="*/ 43 h 86"/>
                  <a:gd name="T14" fmla="*/ 19 w 38"/>
                  <a:gd name="T15" fmla="*/ 0 h 86"/>
                  <a:gd name="T16" fmla="*/ 9 w 38"/>
                  <a:gd name="T17" fmla="*/ 43 h 86"/>
                  <a:gd name="T18" fmla="*/ 19 w 38"/>
                  <a:gd name="T19" fmla="*/ 64 h 86"/>
                  <a:gd name="T20" fmla="*/ 9 w 38"/>
                  <a:gd name="T21" fmla="*/ 55 h 86"/>
                  <a:gd name="T22" fmla="*/ 19 w 38"/>
                  <a:gd name="T23" fmla="*/ 45 h 86"/>
                  <a:gd name="T24" fmla="*/ 28 w 38"/>
                  <a:gd name="T25" fmla="*/ 55 h 86"/>
                  <a:gd name="T26" fmla="*/ 19 w 38"/>
                  <a:gd name="T27" fmla="*/ 64 h 86"/>
                  <a:gd name="T28" fmla="*/ 19 w 38"/>
                  <a:gd name="T29" fmla="*/ 36 h 86"/>
                  <a:gd name="T30" fmla="*/ 14 w 38"/>
                  <a:gd name="T31" fmla="*/ 31 h 86"/>
                  <a:gd name="T32" fmla="*/ 19 w 38"/>
                  <a:gd name="T33" fmla="*/ 26 h 86"/>
                  <a:gd name="T34" fmla="*/ 23 w 38"/>
                  <a:gd name="T35" fmla="*/ 31 h 86"/>
                  <a:gd name="T36" fmla="*/ 19 w 38"/>
                  <a:gd name="T37" fmla="*/ 3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86">
                    <a:moveTo>
                      <a:pt x="9" y="43"/>
                    </a:moveTo>
                    <a:cubicBezTo>
                      <a:pt x="0" y="86"/>
                      <a:pt x="0" y="86"/>
                      <a:pt x="0" y="86"/>
                    </a:cubicBezTo>
                    <a:cubicBezTo>
                      <a:pt x="2" y="86"/>
                      <a:pt x="2" y="86"/>
                      <a:pt x="2" y="86"/>
                    </a:cubicBezTo>
                    <a:cubicBezTo>
                      <a:pt x="3" y="78"/>
                      <a:pt x="10" y="72"/>
                      <a:pt x="19" y="72"/>
                    </a:cubicBezTo>
                    <a:cubicBezTo>
                      <a:pt x="27" y="72"/>
                      <a:pt x="34" y="78"/>
                      <a:pt x="35" y="86"/>
                    </a:cubicBezTo>
                    <a:cubicBezTo>
                      <a:pt x="38" y="86"/>
                      <a:pt x="38" y="86"/>
                      <a:pt x="38" y="86"/>
                    </a:cubicBezTo>
                    <a:cubicBezTo>
                      <a:pt x="28" y="43"/>
                      <a:pt x="28" y="43"/>
                      <a:pt x="28" y="43"/>
                    </a:cubicBezTo>
                    <a:cubicBezTo>
                      <a:pt x="19" y="0"/>
                      <a:pt x="19" y="0"/>
                      <a:pt x="19" y="0"/>
                    </a:cubicBezTo>
                    <a:cubicBezTo>
                      <a:pt x="9" y="43"/>
                      <a:pt x="9" y="43"/>
                      <a:pt x="9" y="43"/>
                    </a:cubicBezTo>
                    <a:close/>
                    <a:moveTo>
                      <a:pt x="19" y="64"/>
                    </a:moveTo>
                    <a:cubicBezTo>
                      <a:pt x="13" y="64"/>
                      <a:pt x="9" y="60"/>
                      <a:pt x="9" y="55"/>
                    </a:cubicBezTo>
                    <a:cubicBezTo>
                      <a:pt x="9" y="50"/>
                      <a:pt x="13" y="45"/>
                      <a:pt x="19" y="45"/>
                    </a:cubicBezTo>
                    <a:cubicBezTo>
                      <a:pt x="24" y="45"/>
                      <a:pt x="28" y="50"/>
                      <a:pt x="28" y="55"/>
                    </a:cubicBezTo>
                    <a:cubicBezTo>
                      <a:pt x="28" y="60"/>
                      <a:pt x="24" y="64"/>
                      <a:pt x="19" y="64"/>
                    </a:cubicBezTo>
                    <a:close/>
                    <a:moveTo>
                      <a:pt x="19" y="36"/>
                    </a:moveTo>
                    <a:cubicBezTo>
                      <a:pt x="16" y="36"/>
                      <a:pt x="14" y="34"/>
                      <a:pt x="14" y="31"/>
                    </a:cubicBezTo>
                    <a:cubicBezTo>
                      <a:pt x="14" y="29"/>
                      <a:pt x="16" y="26"/>
                      <a:pt x="19" y="26"/>
                    </a:cubicBezTo>
                    <a:cubicBezTo>
                      <a:pt x="21" y="26"/>
                      <a:pt x="23" y="29"/>
                      <a:pt x="23" y="31"/>
                    </a:cubicBezTo>
                    <a:cubicBezTo>
                      <a:pt x="23" y="34"/>
                      <a:pt x="21" y="36"/>
                      <a:pt x="19" y="3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79064" tIns="39532" rIns="79064" bIns="39532" numCol="1" anchor="t" anchorCtr="0" compatLnSpc="1">
                <a:prstTxWarp prst="textNoShape">
                  <a:avLst/>
                </a:prstTxWarp>
              </a:bodyPr>
              <a:lstStyle/>
              <a:p>
                <a:pPr algn="ctr"/>
                <a:endParaRPr lang="zh-CN" altLang="en-US" sz="1200" dirty="0">
                  <a:latin typeface="Arial"/>
                  <a:ea typeface="微软雅黑"/>
                </a:endParaRPr>
              </a:p>
            </p:txBody>
          </p:sp>
          <p:sp>
            <p:nvSpPr>
              <p:cNvPr id="67" name="Oval 88"/>
              <p:cNvSpPr>
                <a:spLocks noChangeArrowheads="1"/>
              </p:cNvSpPr>
              <p:nvPr/>
            </p:nvSpPr>
            <p:spPr bwMode="auto">
              <a:xfrm>
                <a:off x="10494128" y="4807374"/>
                <a:ext cx="168168" cy="172972"/>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79064" tIns="39532" rIns="79064" bIns="39532" numCol="1" anchor="t" anchorCtr="0" compatLnSpc="1">
                <a:prstTxWarp prst="textNoShape">
                  <a:avLst/>
                </a:prstTxWarp>
              </a:bodyPr>
              <a:lstStyle/>
              <a:p>
                <a:pPr algn="ctr"/>
                <a:endParaRPr lang="zh-CN" altLang="en-US" sz="1200" dirty="0">
                  <a:latin typeface="Arial"/>
                  <a:ea typeface="微软雅黑"/>
                </a:endParaRPr>
              </a:p>
            </p:txBody>
          </p:sp>
          <p:sp>
            <p:nvSpPr>
              <p:cNvPr id="68" name="Freeform 89"/>
              <p:cNvSpPr>
                <a:spLocks/>
              </p:cNvSpPr>
              <p:nvPr/>
            </p:nvSpPr>
            <p:spPr bwMode="auto">
              <a:xfrm>
                <a:off x="10037671" y="4514283"/>
                <a:ext cx="192192" cy="759157"/>
              </a:xfrm>
              <a:custGeom>
                <a:avLst/>
                <a:gdLst>
                  <a:gd name="T0" fmla="*/ 14 w 17"/>
                  <a:gd name="T1" fmla="*/ 0 h 67"/>
                  <a:gd name="T2" fmla="*/ 0 w 17"/>
                  <a:gd name="T3" fmla="*/ 34 h 67"/>
                  <a:gd name="T4" fmla="*/ 14 w 17"/>
                  <a:gd name="T5" fmla="*/ 67 h 67"/>
                  <a:gd name="T6" fmla="*/ 17 w 17"/>
                  <a:gd name="T7" fmla="*/ 64 h 67"/>
                  <a:gd name="T8" fmla="*/ 5 w 17"/>
                  <a:gd name="T9" fmla="*/ 34 h 67"/>
                  <a:gd name="T10" fmla="*/ 17 w 17"/>
                  <a:gd name="T11" fmla="*/ 3 h 67"/>
                  <a:gd name="T12" fmla="*/ 14 w 17"/>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17" h="67">
                    <a:moveTo>
                      <a:pt x="14" y="0"/>
                    </a:moveTo>
                    <a:cubicBezTo>
                      <a:pt x="5" y="8"/>
                      <a:pt x="0" y="20"/>
                      <a:pt x="0" y="34"/>
                    </a:cubicBezTo>
                    <a:cubicBezTo>
                      <a:pt x="0" y="47"/>
                      <a:pt x="5" y="59"/>
                      <a:pt x="14" y="67"/>
                    </a:cubicBezTo>
                    <a:cubicBezTo>
                      <a:pt x="17" y="64"/>
                      <a:pt x="17" y="64"/>
                      <a:pt x="17" y="64"/>
                    </a:cubicBezTo>
                    <a:cubicBezTo>
                      <a:pt x="9" y="56"/>
                      <a:pt x="5" y="45"/>
                      <a:pt x="5" y="34"/>
                    </a:cubicBezTo>
                    <a:cubicBezTo>
                      <a:pt x="5" y="22"/>
                      <a:pt x="9" y="11"/>
                      <a:pt x="17" y="3"/>
                    </a:cubicBezTo>
                    <a:lnTo>
                      <a:pt x="14" y="0"/>
                    </a:lnTo>
                    <a:close/>
                  </a:path>
                </a:pathLst>
              </a:custGeom>
              <a:grpFill/>
              <a:ln>
                <a:noFill/>
              </a:ln>
              <a:extLst/>
            </p:spPr>
            <p:txBody>
              <a:bodyPr vert="horz" wrap="square" lIns="79064" tIns="39532" rIns="79064" bIns="39532" numCol="1" anchor="t" anchorCtr="0" compatLnSpc="1">
                <a:prstTxWarp prst="textNoShape">
                  <a:avLst/>
                </a:prstTxWarp>
              </a:bodyPr>
              <a:lstStyle/>
              <a:p>
                <a:pPr algn="ctr"/>
                <a:endParaRPr lang="zh-CN" altLang="en-US" sz="1200" dirty="0">
                  <a:latin typeface="Arial"/>
                  <a:ea typeface="微软雅黑"/>
                </a:endParaRPr>
              </a:p>
            </p:txBody>
          </p:sp>
          <p:sp>
            <p:nvSpPr>
              <p:cNvPr id="69" name="Freeform 90"/>
              <p:cNvSpPr>
                <a:spLocks/>
              </p:cNvSpPr>
              <p:nvPr/>
            </p:nvSpPr>
            <p:spPr bwMode="auto">
              <a:xfrm>
                <a:off x="10196230" y="4629598"/>
                <a:ext cx="148948" cy="533333"/>
              </a:xfrm>
              <a:custGeom>
                <a:avLst/>
                <a:gdLst>
                  <a:gd name="T0" fmla="*/ 10 w 13"/>
                  <a:gd name="T1" fmla="*/ 0 h 47"/>
                  <a:gd name="T2" fmla="*/ 0 w 13"/>
                  <a:gd name="T3" fmla="*/ 24 h 47"/>
                  <a:gd name="T4" fmla="*/ 10 w 13"/>
                  <a:gd name="T5" fmla="*/ 47 h 47"/>
                  <a:gd name="T6" fmla="*/ 13 w 13"/>
                  <a:gd name="T7" fmla="*/ 44 h 47"/>
                  <a:gd name="T8" fmla="*/ 5 w 13"/>
                  <a:gd name="T9" fmla="*/ 24 h 47"/>
                  <a:gd name="T10" fmla="*/ 13 w 13"/>
                  <a:gd name="T11" fmla="*/ 3 h 47"/>
                  <a:gd name="T12" fmla="*/ 10 w 13"/>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3" h="47">
                    <a:moveTo>
                      <a:pt x="10" y="0"/>
                    </a:moveTo>
                    <a:cubicBezTo>
                      <a:pt x="4" y="6"/>
                      <a:pt x="0" y="14"/>
                      <a:pt x="0" y="24"/>
                    </a:cubicBezTo>
                    <a:cubicBezTo>
                      <a:pt x="0" y="33"/>
                      <a:pt x="4" y="41"/>
                      <a:pt x="10" y="47"/>
                    </a:cubicBezTo>
                    <a:cubicBezTo>
                      <a:pt x="13" y="44"/>
                      <a:pt x="13" y="44"/>
                      <a:pt x="13" y="44"/>
                    </a:cubicBezTo>
                    <a:cubicBezTo>
                      <a:pt x="8" y="39"/>
                      <a:pt x="5" y="31"/>
                      <a:pt x="5" y="24"/>
                    </a:cubicBezTo>
                    <a:cubicBezTo>
                      <a:pt x="5" y="16"/>
                      <a:pt x="8" y="9"/>
                      <a:pt x="13" y="3"/>
                    </a:cubicBezTo>
                    <a:lnTo>
                      <a:pt x="10" y="0"/>
                    </a:lnTo>
                    <a:close/>
                  </a:path>
                </a:pathLst>
              </a:custGeom>
              <a:grpFill/>
              <a:ln>
                <a:noFill/>
              </a:ln>
              <a:extLst/>
            </p:spPr>
            <p:txBody>
              <a:bodyPr vert="horz" wrap="square" lIns="79064" tIns="39532" rIns="79064" bIns="39532" numCol="1" anchor="t" anchorCtr="0" compatLnSpc="1">
                <a:prstTxWarp prst="textNoShape">
                  <a:avLst/>
                </a:prstTxWarp>
              </a:bodyPr>
              <a:lstStyle/>
              <a:p>
                <a:pPr algn="ctr"/>
                <a:endParaRPr lang="zh-CN" altLang="en-US" sz="1200" dirty="0">
                  <a:latin typeface="Arial"/>
                  <a:ea typeface="微软雅黑"/>
                </a:endParaRPr>
              </a:p>
            </p:txBody>
          </p:sp>
          <p:sp>
            <p:nvSpPr>
              <p:cNvPr id="70" name="Freeform 91"/>
              <p:cNvSpPr>
                <a:spLocks/>
              </p:cNvSpPr>
              <p:nvPr/>
            </p:nvSpPr>
            <p:spPr bwMode="auto">
              <a:xfrm>
                <a:off x="10369205" y="4740109"/>
                <a:ext cx="100902" cy="307507"/>
              </a:xfrm>
              <a:custGeom>
                <a:avLst/>
                <a:gdLst>
                  <a:gd name="T0" fmla="*/ 5 w 9"/>
                  <a:gd name="T1" fmla="*/ 0 h 27"/>
                  <a:gd name="T2" fmla="*/ 0 w 9"/>
                  <a:gd name="T3" fmla="*/ 14 h 27"/>
                  <a:gd name="T4" fmla="*/ 5 w 9"/>
                  <a:gd name="T5" fmla="*/ 27 h 27"/>
                  <a:gd name="T6" fmla="*/ 9 w 9"/>
                  <a:gd name="T7" fmla="*/ 24 h 27"/>
                  <a:gd name="T8" fmla="*/ 4 w 9"/>
                  <a:gd name="T9" fmla="*/ 14 h 27"/>
                  <a:gd name="T10" fmla="*/ 9 w 9"/>
                  <a:gd name="T11" fmla="*/ 3 h 27"/>
                  <a:gd name="T12" fmla="*/ 5 w 9"/>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9" h="27">
                    <a:moveTo>
                      <a:pt x="5" y="0"/>
                    </a:moveTo>
                    <a:cubicBezTo>
                      <a:pt x="2" y="4"/>
                      <a:pt x="0" y="8"/>
                      <a:pt x="0" y="14"/>
                    </a:cubicBezTo>
                    <a:cubicBezTo>
                      <a:pt x="0" y="19"/>
                      <a:pt x="2" y="24"/>
                      <a:pt x="5" y="27"/>
                    </a:cubicBezTo>
                    <a:cubicBezTo>
                      <a:pt x="9" y="24"/>
                      <a:pt x="9" y="24"/>
                      <a:pt x="9" y="24"/>
                    </a:cubicBezTo>
                    <a:cubicBezTo>
                      <a:pt x="6" y="21"/>
                      <a:pt x="4" y="17"/>
                      <a:pt x="4" y="14"/>
                    </a:cubicBezTo>
                    <a:cubicBezTo>
                      <a:pt x="4" y="10"/>
                      <a:pt x="6" y="6"/>
                      <a:pt x="9" y="3"/>
                    </a:cubicBezTo>
                    <a:lnTo>
                      <a:pt x="5" y="0"/>
                    </a:lnTo>
                    <a:close/>
                  </a:path>
                </a:pathLst>
              </a:custGeom>
              <a:grpFill/>
              <a:ln>
                <a:noFill/>
              </a:ln>
              <a:extLst/>
            </p:spPr>
            <p:txBody>
              <a:bodyPr vert="horz" wrap="square" lIns="79064" tIns="39532" rIns="79064" bIns="39532" numCol="1" anchor="t" anchorCtr="0" compatLnSpc="1">
                <a:prstTxWarp prst="textNoShape">
                  <a:avLst/>
                </a:prstTxWarp>
              </a:bodyPr>
              <a:lstStyle/>
              <a:p>
                <a:pPr algn="ctr"/>
                <a:endParaRPr lang="zh-CN" altLang="en-US" sz="1200" dirty="0">
                  <a:latin typeface="Arial"/>
                  <a:ea typeface="微软雅黑"/>
                </a:endParaRPr>
              </a:p>
            </p:txBody>
          </p:sp>
          <p:sp>
            <p:nvSpPr>
              <p:cNvPr id="71" name="Freeform 92"/>
              <p:cNvSpPr>
                <a:spLocks/>
              </p:cNvSpPr>
              <p:nvPr/>
            </p:nvSpPr>
            <p:spPr bwMode="auto">
              <a:xfrm>
                <a:off x="10695930" y="4740109"/>
                <a:ext cx="105705" cy="307507"/>
              </a:xfrm>
              <a:custGeom>
                <a:avLst/>
                <a:gdLst>
                  <a:gd name="T0" fmla="*/ 4 w 9"/>
                  <a:gd name="T1" fmla="*/ 14 h 27"/>
                  <a:gd name="T2" fmla="*/ 0 w 9"/>
                  <a:gd name="T3" fmla="*/ 24 h 27"/>
                  <a:gd name="T4" fmla="*/ 3 w 9"/>
                  <a:gd name="T5" fmla="*/ 27 h 27"/>
                  <a:gd name="T6" fmla="*/ 9 w 9"/>
                  <a:gd name="T7" fmla="*/ 14 h 27"/>
                  <a:gd name="T8" fmla="*/ 3 w 9"/>
                  <a:gd name="T9" fmla="*/ 0 h 27"/>
                  <a:gd name="T10" fmla="*/ 0 w 9"/>
                  <a:gd name="T11" fmla="*/ 3 h 27"/>
                  <a:gd name="T12" fmla="*/ 4 w 9"/>
                  <a:gd name="T13" fmla="*/ 14 h 27"/>
                </a:gdLst>
                <a:ahLst/>
                <a:cxnLst>
                  <a:cxn ang="0">
                    <a:pos x="T0" y="T1"/>
                  </a:cxn>
                  <a:cxn ang="0">
                    <a:pos x="T2" y="T3"/>
                  </a:cxn>
                  <a:cxn ang="0">
                    <a:pos x="T4" y="T5"/>
                  </a:cxn>
                  <a:cxn ang="0">
                    <a:pos x="T6" y="T7"/>
                  </a:cxn>
                  <a:cxn ang="0">
                    <a:pos x="T8" y="T9"/>
                  </a:cxn>
                  <a:cxn ang="0">
                    <a:pos x="T10" y="T11"/>
                  </a:cxn>
                  <a:cxn ang="0">
                    <a:pos x="T12" y="T13"/>
                  </a:cxn>
                </a:cxnLst>
                <a:rect l="0" t="0" r="r" b="b"/>
                <a:pathLst>
                  <a:path w="9" h="27">
                    <a:moveTo>
                      <a:pt x="4" y="14"/>
                    </a:moveTo>
                    <a:cubicBezTo>
                      <a:pt x="4" y="17"/>
                      <a:pt x="2" y="21"/>
                      <a:pt x="0" y="24"/>
                    </a:cubicBezTo>
                    <a:cubicBezTo>
                      <a:pt x="3" y="27"/>
                      <a:pt x="3" y="27"/>
                      <a:pt x="3" y="27"/>
                    </a:cubicBezTo>
                    <a:cubicBezTo>
                      <a:pt x="7" y="24"/>
                      <a:pt x="9" y="19"/>
                      <a:pt x="9" y="14"/>
                    </a:cubicBezTo>
                    <a:cubicBezTo>
                      <a:pt x="9" y="8"/>
                      <a:pt x="7" y="4"/>
                      <a:pt x="3" y="0"/>
                    </a:cubicBezTo>
                    <a:cubicBezTo>
                      <a:pt x="0" y="3"/>
                      <a:pt x="0" y="3"/>
                      <a:pt x="0" y="3"/>
                    </a:cubicBezTo>
                    <a:cubicBezTo>
                      <a:pt x="2" y="6"/>
                      <a:pt x="4" y="10"/>
                      <a:pt x="4" y="14"/>
                    </a:cubicBezTo>
                    <a:close/>
                  </a:path>
                </a:pathLst>
              </a:custGeom>
              <a:grpFill/>
              <a:ln>
                <a:noFill/>
              </a:ln>
              <a:extLst/>
            </p:spPr>
            <p:txBody>
              <a:bodyPr vert="horz" wrap="square" lIns="79064" tIns="39532" rIns="79064" bIns="39532" numCol="1" anchor="t" anchorCtr="0" compatLnSpc="1">
                <a:prstTxWarp prst="textNoShape">
                  <a:avLst/>
                </a:prstTxWarp>
              </a:bodyPr>
              <a:lstStyle/>
              <a:p>
                <a:pPr algn="ctr"/>
                <a:endParaRPr lang="zh-CN" altLang="en-US" sz="1200" dirty="0">
                  <a:latin typeface="Arial"/>
                  <a:ea typeface="微软雅黑"/>
                </a:endParaRPr>
              </a:p>
            </p:txBody>
          </p:sp>
          <p:sp>
            <p:nvSpPr>
              <p:cNvPr id="72" name="Freeform 93"/>
              <p:cNvSpPr>
                <a:spLocks/>
              </p:cNvSpPr>
              <p:nvPr/>
            </p:nvSpPr>
            <p:spPr bwMode="auto">
              <a:xfrm>
                <a:off x="10811246" y="4629598"/>
                <a:ext cx="148948" cy="533333"/>
              </a:xfrm>
              <a:custGeom>
                <a:avLst/>
                <a:gdLst>
                  <a:gd name="T0" fmla="*/ 8 w 13"/>
                  <a:gd name="T1" fmla="*/ 24 h 47"/>
                  <a:gd name="T2" fmla="*/ 0 w 13"/>
                  <a:gd name="T3" fmla="*/ 44 h 47"/>
                  <a:gd name="T4" fmla="*/ 3 w 13"/>
                  <a:gd name="T5" fmla="*/ 47 h 47"/>
                  <a:gd name="T6" fmla="*/ 13 w 13"/>
                  <a:gd name="T7" fmla="*/ 24 h 47"/>
                  <a:gd name="T8" fmla="*/ 3 w 13"/>
                  <a:gd name="T9" fmla="*/ 0 h 47"/>
                  <a:gd name="T10" fmla="*/ 0 w 13"/>
                  <a:gd name="T11" fmla="*/ 3 h 47"/>
                  <a:gd name="T12" fmla="*/ 8 w 13"/>
                  <a:gd name="T13" fmla="*/ 24 h 47"/>
                </a:gdLst>
                <a:ahLst/>
                <a:cxnLst>
                  <a:cxn ang="0">
                    <a:pos x="T0" y="T1"/>
                  </a:cxn>
                  <a:cxn ang="0">
                    <a:pos x="T2" y="T3"/>
                  </a:cxn>
                  <a:cxn ang="0">
                    <a:pos x="T4" y="T5"/>
                  </a:cxn>
                  <a:cxn ang="0">
                    <a:pos x="T6" y="T7"/>
                  </a:cxn>
                  <a:cxn ang="0">
                    <a:pos x="T8" y="T9"/>
                  </a:cxn>
                  <a:cxn ang="0">
                    <a:pos x="T10" y="T11"/>
                  </a:cxn>
                  <a:cxn ang="0">
                    <a:pos x="T12" y="T13"/>
                  </a:cxn>
                </a:cxnLst>
                <a:rect l="0" t="0" r="r" b="b"/>
                <a:pathLst>
                  <a:path w="13" h="47">
                    <a:moveTo>
                      <a:pt x="8" y="24"/>
                    </a:moveTo>
                    <a:cubicBezTo>
                      <a:pt x="8" y="31"/>
                      <a:pt x="5" y="39"/>
                      <a:pt x="0" y="44"/>
                    </a:cubicBezTo>
                    <a:cubicBezTo>
                      <a:pt x="3" y="47"/>
                      <a:pt x="3" y="47"/>
                      <a:pt x="3" y="47"/>
                    </a:cubicBezTo>
                    <a:cubicBezTo>
                      <a:pt x="9" y="41"/>
                      <a:pt x="13" y="33"/>
                      <a:pt x="13" y="24"/>
                    </a:cubicBezTo>
                    <a:cubicBezTo>
                      <a:pt x="13" y="14"/>
                      <a:pt x="9" y="6"/>
                      <a:pt x="3" y="0"/>
                    </a:cubicBezTo>
                    <a:cubicBezTo>
                      <a:pt x="0" y="3"/>
                      <a:pt x="0" y="3"/>
                      <a:pt x="0" y="3"/>
                    </a:cubicBezTo>
                    <a:cubicBezTo>
                      <a:pt x="5" y="9"/>
                      <a:pt x="8" y="16"/>
                      <a:pt x="8" y="24"/>
                    </a:cubicBezTo>
                    <a:close/>
                  </a:path>
                </a:pathLst>
              </a:custGeom>
              <a:grpFill/>
              <a:ln>
                <a:noFill/>
              </a:ln>
              <a:extLst/>
            </p:spPr>
            <p:txBody>
              <a:bodyPr vert="horz" wrap="square" lIns="79064" tIns="39532" rIns="79064" bIns="39532" numCol="1" anchor="t" anchorCtr="0" compatLnSpc="1">
                <a:prstTxWarp prst="textNoShape">
                  <a:avLst/>
                </a:prstTxWarp>
              </a:bodyPr>
              <a:lstStyle/>
              <a:p>
                <a:pPr algn="ctr"/>
                <a:endParaRPr lang="zh-CN" altLang="en-US" sz="1200" dirty="0">
                  <a:latin typeface="Arial"/>
                  <a:ea typeface="微软雅黑"/>
                </a:endParaRPr>
              </a:p>
            </p:txBody>
          </p:sp>
          <p:sp>
            <p:nvSpPr>
              <p:cNvPr id="73" name="Freeform 94"/>
              <p:cNvSpPr>
                <a:spLocks/>
              </p:cNvSpPr>
              <p:nvPr/>
            </p:nvSpPr>
            <p:spPr bwMode="auto">
              <a:xfrm>
                <a:off x="10926561" y="4514283"/>
                <a:ext cx="192192" cy="759157"/>
              </a:xfrm>
              <a:custGeom>
                <a:avLst/>
                <a:gdLst>
                  <a:gd name="T0" fmla="*/ 13 w 17"/>
                  <a:gd name="T1" fmla="*/ 34 h 67"/>
                  <a:gd name="T2" fmla="*/ 0 w 17"/>
                  <a:gd name="T3" fmla="*/ 64 h 67"/>
                  <a:gd name="T4" fmla="*/ 4 w 17"/>
                  <a:gd name="T5" fmla="*/ 67 h 67"/>
                  <a:gd name="T6" fmla="*/ 17 w 17"/>
                  <a:gd name="T7" fmla="*/ 34 h 67"/>
                  <a:gd name="T8" fmla="*/ 4 w 17"/>
                  <a:gd name="T9" fmla="*/ 0 h 67"/>
                  <a:gd name="T10" fmla="*/ 0 w 17"/>
                  <a:gd name="T11" fmla="*/ 3 h 67"/>
                  <a:gd name="T12" fmla="*/ 13 w 17"/>
                  <a:gd name="T13" fmla="*/ 34 h 67"/>
                </a:gdLst>
                <a:ahLst/>
                <a:cxnLst>
                  <a:cxn ang="0">
                    <a:pos x="T0" y="T1"/>
                  </a:cxn>
                  <a:cxn ang="0">
                    <a:pos x="T2" y="T3"/>
                  </a:cxn>
                  <a:cxn ang="0">
                    <a:pos x="T4" y="T5"/>
                  </a:cxn>
                  <a:cxn ang="0">
                    <a:pos x="T6" y="T7"/>
                  </a:cxn>
                  <a:cxn ang="0">
                    <a:pos x="T8" y="T9"/>
                  </a:cxn>
                  <a:cxn ang="0">
                    <a:pos x="T10" y="T11"/>
                  </a:cxn>
                  <a:cxn ang="0">
                    <a:pos x="T12" y="T13"/>
                  </a:cxn>
                </a:cxnLst>
                <a:rect l="0" t="0" r="r" b="b"/>
                <a:pathLst>
                  <a:path w="17" h="67">
                    <a:moveTo>
                      <a:pt x="13" y="34"/>
                    </a:moveTo>
                    <a:cubicBezTo>
                      <a:pt x="13" y="45"/>
                      <a:pt x="8" y="56"/>
                      <a:pt x="0" y="64"/>
                    </a:cubicBezTo>
                    <a:cubicBezTo>
                      <a:pt x="4" y="67"/>
                      <a:pt x="4" y="67"/>
                      <a:pt x="4" y="67"/>
                    </a:cubicBezTo>
                    <a:cubicBezTo>
                      <a:pt x="12" y="59"/>
                      <a:pt x="17" y="47"/>
                      <a:pt x="17" y="34"/>
                    </a:cubicBezTo>
                    <a:cubicBezTo>
                      <a:pt x="17" y="20"/>
                      <a:pt x="12" y="8"/>
                      <a:pt x="4" y="0"/>
                    </a:cubicBezTo>
                    <a:cubicBezTo>
                      <a:pt x="0" y="3"/>
                      <a:pt x="0" y="3"/>
                      <a:pt x="0" y="3"/>
                    </a:cubicBezTo>
                    <a:cubicBezTo>
                      <a:pt x="8" y="11"/>
                      <a:pt x="13" y="22"/>
                      <a:pt x="13" y="34"/>
                    </a:cubicBezTo>
                    <a:close/>
                  </a:path>
                </a:pathLst>
              </a:custGeom>
              <a:grpFill/>
              <a:ln>
                <a:noFill/>
              </a:ln>
              <a:extLst/>
            </p:spPr>
            <p:txBody>
              <a:bodyPr vert="horz" wrap="square" lIns="79064" tIns="39532" rIns="79064" bIns="39532" numCol="1" anchor="t" anchorCtr="0" compatLnSpc="1">
                <a:prstTxWarp prst="textNoShape">
                  <a:avLst/>
                </a:prstTxWarp>
              </a:bodyPr>
              <a:lstStyle/>
              <a:p>
                <a:pPr algn="ctr"/>
                <a:endParaRPr lang="zh-CN" altLang="en-US" sz="1200" dirty="0">
                  <a:latin typeface="Arial"/>
                  <a:ea typeface="微软雅黑"/>
                </a:endParaRPr>
              </a:p>
            </p:txBody>
          </p:sp>
          <p:sp>
            <p:nvSpPr>
              <p:cNvPr id="74" name="Oval 95"/>
              <p:cNvSpPr>
                <a:spLocks noChangeArrowheads="1"/>
              </p:cNvSpPr>
              <p:nvPr/>
            </p:nvSpPr>
            <p:spPr bwMode="auto">
              <a:xfrm>
                <a:off x="10494128" y="4807374"/>
                <a:ext cx="168168" cy="172972"/>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79064" tIns="39532" rIns="79064" bIns="39532" numCol="1" anchor="t" anchorCtr="0" compatLnSpc="1">
                <a:prstTxWarp prst="textNoShape">
                  <a:avLst/>
                </a:prstTxWarp>
              </a:bodyPr>
              <a:lstStyle/>
              <a:p>
                <a:pPr algn="ctr"/>
                <a:endParaRPr lang="zh-CN" altLang="en-US" sz="1200" dirty="0">
                  <a:latin typeface="Arial"/>
                  <a:ea typeface="微软雅黑"/>
                </a:endParaRPr>
              </a:p>
            </p:txBody>
          </p:sp>
        </p:grpSp>
        <p:sp>
          <p:nvSpPr>
            <p:cNvPr id="58" name="椭圆 57"/>
            <p:cNvSpPr/>
            <p:nvPr/>
          </p:nvSpPr>
          <p:spPr>
            <a:xfrm>
              <a:off x="9921949" y="2996204"/>
              <a:ext cx="410449" cy="410438"/>
            </a:xfrm>
            <a:prstGeom prst="ellipse">
              <a:avLst/>
            </a:prstGeom>
            <a:solidFill>
              <a:srgbClr val="031A2F"/>
            </a:solidFill>
            <a:ln w="19050" cap="rnd" cmpd="sng" algn="ctr">
              <a:noFill/>
              <a:prstDash val="solid"/>
            </a:ln>
            <a:effectLst/>
          </p:spPr>
          <p:txBody>
            <a:bodyPr lIns="79064" tIns="39531" rIns="79064" bIns="39531" rtlCol="0" anchor="ctr"/>
            <a:lstStyle/>
            <a:p>
              <a:pPr algn="ctr" defTabSz="790512">
                <a:defRPr/>
              </a:pPr>
              <a:endParaRPr lang="zh-CN" altLang="en-US" sz="1200" kern="0" dirty="0">
                <a:solidFill>
                  <a:sysClr val="window" lastClr="FFFFFF"/>
                </a:solidFill>
                <a:latin typeface="Century Gothic"/>
                <a:ea typeface="宋体"/>
              </a:endParaRPr>
            </a:p>
          </p:txBody>
        </p:sp>
        <p:pic>
          <p:nvPicPr>
            <p:cNvPr id="59" name="Picture 2" descr="http://consumer.huawei.com/ucmf/groups/public/documents/webasset/hw_347643.jpg"/>
            <p:cNvPicPr>
              <a:picLocks noChangeAspect="1" noChangeArrowheads="1"/>
            </p:cNvPicPr>
            <p:nvPr/>
          </p:nvPicPr>
          <p:blipFill>
            <a:blip r:embed="rId7" cstate="print">
              <a:clrChange>
                <a:clrFrom>
                  <a:srgbClr val="FFFFFF"/>
                </a:clrFrom>
                <a:clrTo>
                  <a:srgbClr val="FFFFFF">
                    <a:alpha val="0"/>
                  </a:srgbClr>
                </a:clrTo>
              </a:clrChange>
            </a:blip>
            <a:srcRect l="30711" r="30701"/>
            <a:stretch>
              <a:fillRect/>
            </a:stretch>
          </p:blipFill>
          <p:spPr bwMode="auto">
            <a:xfrm>
              <a:off x="9926397" y="2902934"/>
              <a:ext cx="448887" cy="480506"/>
            </a:xfrm>
            <a:prstGeom prst="rect">
              <a:avLst/>
            </a:prstGeom>
            <a:noFill/>
            <a:ln w="9525">
              <a:noFill/>
              <a:miter lim="800000"/>
              <a:headEnd/>
              <a:tailEnd/>
            </a:ln>
          </p:spPr>
        </p:pic>
        <p:sp>
          <p:nvSpPr>
            <p:cNvPr id="60" name="Freeform 175"/>
            <p:cNvSpPr>
              <a:spLocks/>
            </p:cNvSpPr>
            <p:nvPr/>
          </p:nvSpPr>
          <p:spPr bwMode="auto">
            <a:xfrm rot="20922368">
              <a:off x="10291237" y="2686721"/>
              <a:ext cx="202890" cy="221292"/>
            </a:xfrm>
            <a:custGeom>
              <a:avLst/>
              <a:gdLst>
                <a:gd name="T0" fmla="*/ 273 w 421"/>
                <a:gd name="T1" fmla="*/ 40 h 421"/>
                <a:gd name="T2" fmla="*/ 301 w 421"/>
                <a:gd name="T3" fmla="*/ 67 h 421"/>
                <a:gd name="T4" fmla="*/ 67 w 421"/>
                <a:gd name="T5" fmla="*/ 301 h 421"/>
                <a:gd name="T6" fmla="*/ 40 w 421"/>
                <a:gd name="T7" fmla="*/ 274 h 421"/>
                <a:gd name="T8" fmla="*/ 0 w 421"/>
                <a:gd name="T9" fmla="*/ 421 h 421"/>
                <a:gd name="T10" fmla="*/ 148 w 421"/>
                <a:gd name="T11" fmla="*/ 382 h 421"/>
                <a:gd name="T12" fmla="*/ 121 w 421"/>
                <a:gd name="T13" fmla="*/ 355 h 421"/>
                <a:gd name="T14" fmla="*/ 355 w 421"/>
                <a:gd name="T15" fmla="*/ 122 h 421"/>
                <a:gd name="T16" fmla="*/ 381 w 421"/>
                <a:gd name="T17" fmla="*/ 148 h 421"/>
                <a:gd name="T18" fmla="*/ 421 w 421"/>
                <a:gd name="T19" fmla="*/ 0 h 421"/>
                <a:gd name="T20" fmla="*/ 273 w 421"/>
                <a:gd name="T21" fmla="*/ 4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1" h="421">
                  <a:moveTo>
                    <a:pt x="273" y="40"/>
                  </a:moveTo>
                  <a:lnTo>
                    <a:pt x="301" y="67"/>
                  </a:lnTo>
                  <a:lnTo>
                    <a:pt x="67" y="301"/>
                  </a:lnTo>
                  <a:lnTo>
                    <a:pt x="40" y="274"/>
                  </a:lnTo>
                  <a:lnTo>
                    <a:pt x="0" y="421"/>
                  </a:lnTo>
                  <a:lnTo>
                    <a:pt x="148" y="382"/>
                  </a:lnTo>
                  <a:lnTo>
                    <a:pt x="121" y="355"/>
                  </a:lnTo>
                  <a:lnTo>
                    <a:pt x="355" y="122"/>
                  </a:lnTo>
                  <a:lnTo>
                    <a:pt x="381" y="148"/>
                  </a:lnTo>
                  <a:lnTo>
                    <a:pt x="421" y="0"/>
                  </a:lnTo>
                  <a:lnTo>
                    <a:pt x="273" y="40"/>
                  </a:lnTo>
                  <a:close/>
                </a:path>
              </a:pathLst>
            </a:custGeom>
            <a:solidFill>
              <a:schemeClr val="accent1">
                <a:lumMod val="60000"/>
                <a:lumOff val="40000"/>
              </a:schemeClr>
            </a:solidFill>
            <a:ln>
              <a:noFill/>
            </a:ln>
          </p:spPr>
          <p:txBody>
            <a:bodyPr vert="horz" wrap="square" lIns="79072" tIns="39535" rIns="79072" bIns="39535" numCol="1" anchor="t" anchorCtr="0" compatLnSpc="1">
              <a:prstTxWarp prst="textNoShape">
                <a:avLst/>
              </a:prstTxWarp>
            </a:bodyPr>
            <a:lstStyle/>
            <a:p>
              <a:pPr defTabSz="1054095"/>
              <a:endParaRPr lang="zh-CN" altLang="en-US" sz="1400" dirty="0">
                <a:solidFill>
                  <a:prstClr val="white"/>
                </a:solidFill>
                <a:latin typeface="Century Gothic"/>
                <a:ea typeface="宋体" panose="02010600030101010101" pitchFamily="2" charset="-122"/>
              </a:endParaRPr>
            </a:p>
          </p:txBody>
        </p:sp>
        <p:sp>
          <p:nvSpPr>
            <p:cNvPr id="61" name="Freeform 175"/>
            <p:cNvSpPr>
              <a:spLocks/>
            </p:cNvSpPr>
            <p:nvPr/>
          </p:nvSpPr>
          <p:spPr bwMode="auto">
            <a:xfrm rot="17460000">
              <a:off x="10081741" y="3468001"/>
              <a:ext cx="221292" cy="202890"/>
            </a:xfrm>
            <a:custGeom>
              <a:avLst/>
              <a:gdLst>
                <a:gd name="T0" fmla="*/ 273 w 421"/>
                <a:gd name="T1" fmla="*/ 40 h 421"/>
                <a:gd name="T2" fmla="*/ 301 w 421"/>
                <a:gd name="T3" fmla="*/ 67 h 421"/>
                <a:gd name="T4" fmla="*/ 67 w 421"/>
                <a:gd name="T5" fmla="*/ 301 h 421"/>
                <a:gd name="T6" fmla="*/ 40 w 421"/>
                <a:gd name="T7" fmla="*/ 274 h 421"/>
                <a:gd name="T8" fmla="*/ 0 w 421"/>
                <a:gd name="T9" fmla="*/ 421 h 421"/>
                <a:gd name="T10" fmla="*/ 148 w 421"/>
                <a:gd name="T11" fmla="*/ 382 h 421"/>
                <a:gd name="T12" fmla="*/ 121 w 421"/>
                <a:gd name="T13" fmla="*/ 355 h 421"/>
                <a:gd name="T14" fmla="*/ 355 w 421"/>
                <a:gd name="T15" fmla="*/ 122 h 421"/>
                <a:gd name="T16" fmla="*/ 381 w 421"/>
                <a:gd name="T17" fmla="*/ 148 h 421"/>
                <a:gd name="T18" fmla="*/ 421 w 421"/>
                <a:gd name="T19" fmla="*/ 0 h 421"/>
                <a:gd name="T20" fmla="*/ 273 w 421"/>
                <a:gd name="T21" fmla="*/ 4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1" h="421">
                  <a:moveTo>
                    <a:pt x="273" y="40"/>
                  </a:moveTo>
                  <a:lnTo>
                    <a:pt x="301" y="67"/>
                  </a:lnTo>
                  <a:lnTo>
                    <a:pt x="67" y="301"/>
                  </a:lnTo>
                  <a:lnTo>
                    <a:pt x="40" y="274"/>
                  </a:lnTo>
                  <a:lnTo>
                    <a:pt x="0" y="421"/>
                  </a:lnTo>
                  <a:lnTo>
                    <a:pt x="148" y="382"/>
                  </a:lnTo>
                  <a:lnTo>
                    <a:pt x="121" y="355"/>
                  </a:lnTo>
                  <a:lnTo>
                    <a:pt x="355" y="122"/>
                  </a:lnTo>
                  <a:lnTo>
                    <a:pt x="381" y="148"/>
                  </a:lnTo>
                  <a:lnTo>
                    <a:pt x="421" y="0"/>
                  </a:lnTo>
                  <a:lnTo>
                    <a:pt x="273" y="40"/>
                  </a:lnTo>
                  <a:close/>
                </a:path>
              </a:pathLst>
            </a:custGeom>
            <a:solidFill>
              <a:schemeClr val="accent1">
                <a:lumMod val="60000"/>
                <a:lumOff val="40000"/>
              </a:schemeClr>
            </a:solidFill>
            <a:ln>
              <a:noFill/>
            </a:ln>
          </p:spPr>
          <p:txBody>
            <a:bodyPr vert="horz" wrap="square" lIns="79072" tIns="39535" rIns="79072" bIns="39535" numCol="1" anchor="t" anchorCtr="0" compatLnSpc="1">
              <a:prstTxWarp prst="textNoShape">
                <a:avLst/>
              </a:prstTxWarp>
            </a:bodyPr>
            <a:lstStyle/>
            <a:p>
              <a:pPr defTabSz="1054095"/>
              <a:endParaRPr lang="zh-CN" altLang="en-US" sz="1400" dirty="0">
                <a:solidFill>
                  <a:prstClr val="white"/>
                </a:solidFill>
                <a:latin typeface="Century Gothic"/>
                <a:ea typeface="宋体" panose="02010600030101010101" pitchFamily="2" charset="-122"/>
              </a:endParaRPr>
            </a:p>
          </p:txBody>
        </p:sp>
        <p:sp>
          <p:nvSpPr>
            <p:cNvPr id="62" name="Freeform 175"/>
            <p:cNvSpPr>
              <a:spLocks/>
            </p:cNvSpPr>
            <p:nvPr/>
          </p:nvSpPr>
          <p:spPr bwMode="auto">
            <a:xfrm rot="2700000">
              <a:off x="9593296" y="3034362"/>
              <a:ext cx="221292" cy="202890"/>
            </a:xfrm>
            <a:custGeom>
              <a:avLst/>
              <a:gdLst>
                <a:gd name="T0" fmla="*/ 273 w 421"/>
                <a:gd name="T1" fmla="*/ 40 h 421"/>
                <a:gd name="T2" fmla="*/ 301 w 421"/>
                <a:gd name="T3" fmla="*/ 67 h 421"/>
                <a:gd name="T4" fmla="*/ 67 w 421"/>
                <a:gd name="T5" fmla="*/ 301 h 421"/>
                <a:gd name="T6" fmla="*/ 40 w 421"/>
                <a:gd name="T7" fmla="*/ 274 h 421"/>
                <a:gd name="T8" fmla="*/ 0 w 421"/>
                <a:gd name="T9" fmla="*/ 421 h 421"/>
                <a:gd name="T10" fmla="*/ 148 w 421"/>
                <a:gd name="T11" fmla="*/ 382 h 421"/>
                <a:gd name="T12" fmla="*/ 121 w 421"/>
                <a:gd name="T13" fmla="*/ 355 h 421"/>
                <a:gd name="T14" fmla="*/ 355 w 421"/>
                <a:gd name="T15" fmla="*/ 122 h 421"/>
                <a:gd name="T16" fmla="*/ 381 w 421"/>
                <a:gd name="T17" fmla="*/ 148 h 421"/>
                <a:gd name="T18" fmla="*/ 421 w 421"/>
                <a:gd name="T19" fmla="*/ 0 h 421"/>
                <a:gd name="T20" fmla="*/ 273 w 421"/>
                <a:gd name="T21" fmla="*/ 4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1" h="421">
                  <a:moveTo>
                    <a:pt x="273" y="40"/>
                  </a:moveTo>
                  <a:lnTo>
                    <a:pt x="301" y="67"/>
                  </a:lnTo>
                  <a:lnTo>
                    <a:pt x="67" y="301"/>
                  </a:lnTo>
                  <a:lnTo>
                    <a:pt x="40" y="274"/>
                  </a:lnTo>
                  <a:lnTo>
                    <a:pt x="0" y="421"/>
                  </a:lnTo>
                  <a:lnTo>
                    <a:pt x="148" y="382"/>
                  </a:lnTo>
                  <a:lnTo>
                    <a:pt x="121" y="355"/>
                  </a:lnTo>
                  <a:lnTo>
                    <a:pt x="355" y="122"/>
                  </a:lnTo>
                  <a:lnTo>
                    <a:pt x="381" y="148"/>
                  </a:lnTo>
                  <a:lnTo>
                    <a:pt x="421" y="0"/>
                  </a:lnTo>
                  <a:lnTo>
                    <a:pt x="273" y="40"/>
                  </a:lnTo>
                  <a:close/>
                </a:path>
              </a:pathLst>
            </a:custGeom>
            <a:solidFill>
              <a:schemeClr val="accent1">
                <a:lumMod val="60000"/>
                <a:lumOff val="40000"/>
              </a:schemeClr>
            </a:solidFill>
            <a:ln>
              <a:noFill/>
            </a:ln>
          </p:spPr>
          <p:txBody>
            <a:bodyPr vert="horz" wrap="square" lIns="79072" tIns="39535" rIns="79072" bIns="39535" numCol="1" anchor="t" anchorCtr="0" compatLnSpc="1">
              <a:prstTxWarp prst="textNoShape">
                <a:avLst/>
              </a:prstTxWarp>
            </a:bodyPr>
            <a:lstStyle/>
            <a:p>
              <a:pPr defTabSz="1054095"/>
              <a:endParaRPr lang="zh-CN" altLang="en-US" sz="1400" dirty="0">
                <a:solidFill>
                  <a:prstClr val="white"/>
                </a:solidFill>
                <a:latin typeface="Century Gothic"/>
                <a:ea typeface="宋体" panose="02010600030101010101" pitchFamily="2" charset="-122"/>
              </a:endParaRPr>
            </a:p>
          </p:txBody>
        </p:sp>
        <p:sp>
          <p:nvSpPr>
            <p:cNvPr id="63" name="文本框 62"/>
            <p:cNvSpPr txBox="1"/>
            <p:nvPr/>
          </p:nvSpPr>
          <p:spPr>
            <a:xfrm>
              <a:off x="10047646" y="2576732"/>
              <a:ext cx="494060" cy="349390"/>
            </a:xfrm>
            <a:prstGeom prst="rect">
              <a:avLst/>
            </a:prstGeom>
            <a:noFill/>
          </p:spPr>
          <p:txBody>
            <a:bodyPr wrap="none" rtlCol="0">
              <a:spAutoFit/>
            </a:bodyPr>
            <a:lstStyle/>
            <a:p>
              <a:r>
                <a:rPr lang="en-US" sz="1000" dirty="0">
                  <a:solidFill>
                    <a:schemeClr val="bg1"/>
                  </a:solidFill>
                </a:rPr>
                <a:t>TA</a:t>
              </a:r>
              <a:endParaRPr lang="en-US" sz="1700" dirty="0">
                <a:solidFill>
                  <a:schemeClr val="bg1"/>
                </a:solidFill>
              </a:endParaRPr>
            </a:p>
          </p:txBody>
        </p:sp>
        <p:sp>
          <p:nvSpPr>
            <p:cNvPr id="64" name="文本框 63"/>
            <p:cNvSpPr txBox="1"/>
            <p:nvPr/>
          </p:nvSpPr>
          <p:spPr>
            <a:xfrm>
              <a:off x="9543589" y="2834958"/>
              <a:ext cx="494060" cy="349390"/>
            </a:xfrm>
            <a:prstGeom prst="rect">
              <a:avLst/>
            </a:prstGeom>
            <a:noFill/>
          </p:spPr>
          <p:txBody>
            <a:bodyPr wrap="none" rtlCol="0">
              <a:spAutoFit/>
            </a:bodyPr>
            <a:lstStyle/>
            <a:p>
              <a:r>
                <a:rPr lang="en-US" sz="1000" dirty="0">
                  <a:solidFill>
                    <a:schemeClr val="bg1"/>
                  </a:solidFill>
                </a:rPr>
                <a:t>TA</a:t>
              </a:r>
              <a:endParaRPr lang="en-US" sz="1700" dirty="0">
                <a:solidFill>
                  <a:schemeClr val="bg1"/>
                </a:solidFill>
              </a:endParaRPr>
            </a:p>
          </p:txBody>
        </p:sp>
        <p:sp>
          <p:nvSpPr>
            <p:cNvPr id="65" name="文本框 64"/>
            <p:cNvSpPr txBox="1"/>
            <p:nvPr/>
          </p:nvSpPr>
          <p:spPr>
            <a:xfrm>
              <a:off x="9842003" y="3440825"/>
              <a:ext cx="494060" cy="349390"/>
            </a:xfrm>
            <a:prstGeom prst="rect">
              <a:avLst/>
            </a:prstGeom>
            <a:noFill/>
          </p:spPr>
          <p:txBody>
            <a:bodyPr wrap="none" rtlCol="0">
              <a:spAutoFit/>
            </a:bodyPr>
            <a:lstStyle/>
            <a:p>
              <a:r>
                <a:rPr lang="en-US" sz="1000" dirty="0">
                  <a:solidFill>
                    <a:schemeClr val="bg1"/>
                  </a:solidFill>
                </a:rPr>
                <a:t>TA</a:t>
              </a:r>
              <a:endParaRPr lang="en-US" sz="1700" dirty="0">
                <a:solidFill>
                  <a:schemeClr val="bg1"/>
                </a:solidFill>
              </a:endParaRPr>
            </a:p>
          </p:txBody>
        </p:sp>
      </p:grpSp>
      <p:grpSp>
        <p:nvGrpSpPr>
          <p:cNvPr id="93" name="组合 92"/>
          <p:cNvGrpSpPr/>
          <p:nvPr/>
        </p:nvGrpSpPr>
        <p:grpSpPr>
          <a:xfrm>
            <a:off x="3581672" y="2559302"/>
            <a:ext cx="259606" cy="222080"/>
            <a:chOff x="3913745" y="2357963"/>
            <a:chExt cx="368384" cy="315134"/>
          </a:xfrm>
        </p:grpSpPr>
        <p:sp>
          <p:nvSpPr>
            <p:cNvPr id="94" name="半闭框 93"/>
            <p:cNvSpPr/>
            <p:nvPr/>
          </p:nvSpPr>
          <p:spPr>
            <a:xfrm rot="8100000">
              <a:off x="3913745" y="2357963"/>
              <a:ext cx="274128" cy="315134"/>
            </a:xfrm>
            <a:prstGeom prst="halfFrame">
              <a:avLst>
                <a:gd name="adj1" fmla="val 10744"/>
                <a:gd name="adj2" fmla="val 11873"/>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219444" rtl="0" eaLnBrk="1" latinLnBrk="0" hangingPunct="1">
                <a:defRPr sz="2400" kern="1200">
                  <a:solidFill>
                    <a:schemeClr val="lt1"/>
                  </a:solidFill>
                  <a:latin typeface="+mn-lt"/>
                  <a:ea typeface="+mn-ea"/>
                  <a:cs typeface="+mn-cs"/>
                </a:defRPr>
              </a:lvl1pPr>
              <a:lvl2pPr marL="609722" algn="l" defTabSz="1219444" rtl="0" eaLnBrk="1" latinLnBrk="0" hangingPunct="1">
                <a:defRPr sz="2400" kern="1200">
                  <a:solidFill>
                    <a:schemeClr val="lt1"/>
                  </a:solidFill>
                  <a:latin typeface="+mn-lt"/>
                  <a:ea typeface="+mn-ea"/>
                  <a:cs typeface="+mn-cs"/>
                </a:defRPr>
              </a:lvl2pPr>
              <a:lvl3pPr marL="1219444" algn="l" defTabSz="1219444" rtl="0" eaLnBrk="1" latinLnBrk="0" hangingPunct="1">
                <a:defRPr sz="2400" kern="1200">
                  <a:solidFill>
                    <a:schemeClr val="lt1"/>
                  </a:solidFill>
                  <a:latin typeface="+mn-lt"/>
                  <a:ea typeface="+mn-ea"/>
                  <a:cs typeface="+mn-cs"/>
                </a:defRPr>
              </a:lvl3pPr>
              <a:lvl4pPr marL="1829166" algn="l" defTabSz="1219444" rtl="0" eaLnBrk="1" latinLnBrk="0" hangingPunct="1">
                <a:defRPr sz="2400" kern="1200">
                  <a:solidFill>
                    <a:schemeClr val="lt1"/>
                  </a:solidFill>
                  <a:latin typeface="+mn-lt"/>
                  <a:ea typeface="+mn-ea"/>
                  <a:cs typeface="+mn-cs"/>
                </a:defRPr>
              </a:lvl4pPr>
              <a:lvl5pPr marL="2438888" algn="l" defTabSz="1219444" rtl="0" eaLnBrk="1" latinLnBrk="0" hangingPunct="1">
                <a:defRPr sz="2400" kern="1200">
                  <a:solidFill>
                    <a:schemeClr val="lt1"/>
                  </a:solidFill>
                  <a:latin typeface="+mn-lt"/>
                  <a:ea typeface="+mn-ea"/>
                  <a:cs typeface="+mn-cs"/>
                </a:defRPr>
              </a:lvl5pPr>
              <a:lvl6pPr marL="3048610" algn="l" defTabSz="1219444" rtl="0" eaLnBrk="1" latinLnBrk="0" hangingPunct="1">
                <a:defRPr sz="2400" kern="1200">
                  <a:solidFill>
                    <a:schemeClr val="lt1"/>
                  </a:solidFill>
                  <a:latin typeface="+mn-lt"/>
                  <a:ea typeface="+mn-ea"/>
                  <a:cs typeface="+mn-cs"/>
                </a:defRPr>
              </a:lvl6pPr>
              <a:lvl7pPr marL="3658332" algn="l" defTabSz="1219444" rtl="0" eaLnBrk="1" latinLnBrk="0" hangingPunct="1">
                <a:defRPr sz="2400" kern="1200">
                  <a:solidFill>
                    <a:schemeClr val="lt1"/>
                  </a:solidFill>
                  <a:latin typeface="+mn-lt"/>
                  <a:ea typeface="+mn-ea"/>
                  <a:cs typeface="+mn-cs"/>
                </a:defRPr>
              </a:lvl7pPr>
              <a:lvl8pPr marL="4268053" algn="l" defTabSz="1219444" rtl="0" eaLnBrk="1" latinLnBrk="0" hangingPunct="1">
                <a:defRPr sz="2400" kern="1200">
                  <a:solidFill>
                    <a:schemeClr val="lt1"/>
                  </a:solidFill>
                  <a:latin typeface="+mn-lt"/>
                  <a:ea typeface="+mn-ea"/>
                  <a:cs typeface="+mn-cs"/>
                </a:defRPr>
              </a:lvl8pPr>
              <a:lvl9pPr marL="4877775" algn="l" defTabSz="1219444" rtl="0" eaLnBrk="1" latinLnBrk="0" hangingPunct="1">
                <a:defRPr sz="2400" kern="1200">
                  <a:solidFill>
                    <a:schemeClr val="lt1"/>
                  </a:solidFill>
                  <a:latin typeface="+mn-lt"/>
                  <a:ea typeface="+mn-ea"/>
                  <a:cs typeface="+mn-cs"/>
                </a:defRPr>
              </a:lvl9pPr>
            </a:lstStyle>
            <a:p>
              <a:pPr algn="ctr"/>
              <a:endParaRPr lang="zh-CN" altLang="en-US" sz="2100" dirty="0">
                <a:solidFill>
                  <a:schemeClr val="tx1"/>
                </a:solidFill>
              </a:endParaRPr>
            </a:p>
          </p:txBody>
        </p:sp>
        <p:sp>
          <p:nvSpPr>
            <p:cNvPr id="95" name="半闭框 94"/>
            <p:cNvSpPr/>
            <p:nvPr/>
          </p:nvSpPr>
          <p:spPr>
            <a:xfrm rot="8100000">
              <a:off x="4008001" y="2357963"/>
              <a:ext cx="274128" cy="315134"/>
            </a:xfrm>
            <a:prstGeom prst="halfFrame">
              <a:avLst>
                <a:gd name="adj1" fmla="val 10744"/>
                <a:gd name="adj2" fmla="val 1187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219444" rtl="0" eaLnBrk="1" latinLnBrk="0" hangingPunct="1">
                <a:defRPr sz="2400" kern="1200">
                  <a:solidFill>
                    <a:schemeClr val="lt1"/>
                  </a:solidFill>
                  <a:latin typeface="+mn-lt"/>
                  <a:ea typeface="+mn-ea"/>
                  <a:cs typeface="+mn-cs"/>
                </a:defRPr>
              </a:lvl1pPr>
              <a:lvl2pPr marL="609722" algn="l" defTabSz="1219444" rtl="0" eaLnBrk="1" latinLnBrk="0" hangingPunct="1">
                <a:defRPr sz="2400" kern="1200">
                  <a:solidFill>
                    <a:schemeClr val="lt1"/>
                  </a:solidFill>
                  <a:latin typeface="+mn-lt"/>
                  <a:ea typeface="+mn-ea"/>
                  <a:cs typeface="+mn-cs"/>
                </a:defRPr>
              </a:lvl2pPr>
              <a:lvl3pPr marL="1219444" algn="l" defTabSz="1219444" rtl="0" eaLnBrk="1" latinLnBrk="0" hangingPunct="1">
                <a:defRPr sz="2400" kern="1200">
                  <a:solidFill>
                    <a:schemeClr val="lt1"/>
                  </a:solidFill>
                  <a:latin typeface="+mn-lt"/>
                  <a:ea typeface="+mn-ea"/>
                  <a:cs typeface="+mn-cs"/>
                </a:defRPr>
              </a:lvl3pPr>
              <a:lvl4pPr marL="1829166" algn="l" defTabSz="1219444" rtl="0" eaLnBrk="1" latinLnBrk="0" hangingPunct="1">
                <a:defRPr sz="2400" kern="1200">
                  <a:solidFill>
                    <a:schemeClr val="lt1"/>
                  </a:solidFill>
                  <a:latin typeface="+mn-lt"/>
                  <a:ea typeface="+mn-ea"/>
                  <a:cs typeface="+mn-cs"/>
                </a:defRPr>
              </a:lvl4pPr>
              <a:lvl5pPr marL="2438888" algn="l" defTabSz="1219444" rtl="0" eaLnBrk="1" latinLnBrk="0" hangingPunct="1">
                <a:defRPr sz="2400" kern="1200">
                  <a:solidFill>
                    <a:schemeClr val="lt1"/>
                  </a:solidFill>
                  <a:latin typeface="+mn-lt"/>
                  <a:ea typeface="+mn-ea"/>
                  <a:cs typeface="+mn-cs"/>
                </a:defRPr>
              </a:lvl5pPr>
              <a:lvl6pPr marL="3048610" algn="l" defTabSz="1219444" rtl="0" eaLnBrk="1" latinLnBrk="0" hangingPunct="1">
                <a:defRPr sz="2400" kern="1200">
                  <a:solidFill>
                    <a:schemeClr val="lt1"/>
                  </a:solidFill>
                  <a:latin typeface="+mn-lt"/>
                  <a:ea typeface="+mn-ea"/>
                  <a:cs typeface="+mn-cs"/>
                </a:defRPr>
              </a:lvl6pPr>
              <a:lvl7pPr marL="3658332" algn="l" defTabSz="1219444" rtl="0" eaLnBrk="1" latinLnBrk="0" hangingPunct="1">
                <a:defRPr sz="2400" kern="1200">
                  <a:solidFill>
                    <a:schemeClr val="lt1"/>
                  </a:solidFill>
                  <a:latin typeface="+mn-lt"/>
                  <a:ea typeface="+mn-ea"/>
                  <a:cs typeface="+mn-cs"/>
                </a:defRPr>
              </a:lvl7pPr>
              <a:lvl8pPr marL="4268053" algn="l" defTabSz="1219444" rtl="0" eaLnBrk="1" latinLnBrk="0" hangingPunct="1">
                <a:defRPr sz="2400" kern="1200">
                  <a:solidFill>
                    <a:schemeClr val="lt1"/>
                  </a:solidFill>
                  <a:latin typeface="+mn-lt"/>
                  <a:ea typeface="+mn-ea"/>
                  <a:cs typeface="+mn-cs"/>
                </a:defRPr>
              </a:lvl8pPr>
              <a:lvl9pPr marL="4877775" algn="l" defTabSz="1219444" rtl="0" eaLnBrk="1" latinLnBrk="0" hangingPunct="1">
                <a:defRPr sz="2400" kern="1200">
                  <a:solidFill>
                    <a:schemeClr val="lt1"/>
                  </a:solidFill>
                  <a:latin typeface="+mn-lt"/>
                  <a:ea typeface="+mn-ea"/>
                  <a:cs typeface="+mn-cs"/>
                </a:defRPr>
              </a:lvl9pPr>
            </a:lstStyle>
            <a:p>
              <a:pPr algn="ctr"/>
              <a:endParaRPr lang="zh-CN" altLang="en-US" sz="2100" dirty="0">
                <a:solidFill>
                  <a:schemeClr val="tx1"/>
                </a:solidFill>
              </a:endParaRPr>
            </a:p>
          </p:txBody>
        </p:sp>
      </p:grpSp>
      <p:sp>
        <p:nvSpPr>
          <p:cNvPr id="106" name="矩形 105"/>
          <p:cNvSpPr/>
          <p:nvPr/>
        </p:nvSpPr>
        <p:spPr>
          <a:xfrm>
            <a:off x="567149" y="3771268"/>
            <a:ext cx="2942109" cy="1310601"/>
          </a:xfrm>
          <a:prstGeom prst="rect">
            <a:avLst/>
          </a:prstGeom>
        </p:spPr>
        <p:txBody>
          <a:bodyPr wrap="square" lIns="91427" tIns="45713" rIns="91427" bIns="45713">
            <a:spAutoFit/>
          </a:bodyPr>
          <a:lstStyle/>
          <a:p>
            <a:pPr marL="197673" indent="-197673">
              <a:lnSpc>
                <a:spcPts val="1903"/>
              </a:lnSpc>
              <a:buFont typeface="Arial" panose="020B0604020202020204" pitchFamily="34" charset="0"/>
              <a:buChar char="•"/>
            </a:pPr>
            <a:r>
              <a:rPr lang="en-US" altLang="zh-CN" sz="1200" dirty="0">
                <a:solidFill>
                  <a:prstClr val="white"/>
                </a:solidFill>
                <a:ea typeface="微软雅黑" pitchFamily="34" charset="-122"/>
                <a:cs typeface="Arial" pitchFamily="34" charset="0"/>
              </a:rPr>
              <a:t>Device cost: ~50USD</a:t>
            </a:r>
          </a:p>
          <a:p>
            <a:pPr marL="197673" indent="-197673">
              <a:lnSpc>
                <a:spcPts val="1903"/>
              </a:lnSpc>
              <a:buFont typeface="Arial" panose="020B0604020202020204" pitchFamily="34" charset="0"/>
              <a:buChar char="•"/>
            </a:pPr>
            <a:r>
              <a:rPr lang="en-US" altLang="zh-CN" sz="1200" dirty="0">
                <a:solidFill>
                  <a:prstClr val="white"/>
                </a:solidFill>
                <a:ea typeface="微软雅黑" pitchFamily="34" charset="-122"/>
                <a:cs typeface="Arial" pitchFamily="34" charset="0"/>
              </a:rPr>
              <a:t>Accuracy: 10m</a:t>
            </a:r>
          </a:p>
          <a:p>
            <a:pPr marL="197673" indent="-197673">
              <a:lnSpc>
                <a:spcPts val="1903"/>
              </a:lnSpc>
              <a:buFont typeface="Arial" panose="020B0604020202020204" pitchFamily="34" charset="0"/>
              <a:buChar char="•"/>
            </a:pPr>
            <a:r>
              <a:rPr lang="en-US" altLang="zh-CN" sz="1200" dirty="0">
                <a:solidFill>
                  <a:prstClr val="white"/>
                </a:solidFill>
                <a:ea typeface="微软雅黑" pitchFamily="34" charset="-122"/>
                <a:cs typeface="Arial" pitchFamily="34" charset="0"/>
              </a:rPr>
              <a:t>Latency:30s</a:t>
            </a:r>
          </a:p>
          <a:p>
            <a:pPr marL="197673" indent="-197673">
              <a:lnSpc>
                <a:spcPts val="1903"/>
              </a:lnSpc>
              <a:buFont typeface="Arial" panose="020B0604020202020204" pitchFamily="34" charset="0"/>
              <a:buChar char="•"/>
            </a:pPr>
            <a:r>
              <a:rPr lang="en-US" altLang="zh-CN" sz="1200" dirty="0">
                <a:solidFill>
                  <a:prstClr val="white"/>
                </a:solidFill>
                <a:ea typeface="微软雅黑" pitchFamily="34" charset="-122"/>
                <a:cs typeface="Arial" pitchFamily="34" charset="0"/>
              </a:rPr>
              <a:t>Power consumption: </a:t>
            </a:r>
          </a:p>
          <a:p>
            <a:pPr>
              <a:lnSpc>
                <a:spcPts val="1903"/>
              </a:lnSpc>
            </a:pPr>
            <a:r>
              <a:rPr lang="en-US" altLang="zh-CN" sz="1200" b="1" dirty="0">
                <a:solidFill>
                  <a:prstClr val="white"/>
                </a:solidFill>
                <a:ea typeface="微软雅黑" pitchFamily="34" charset="-122"/>
                <a:cs typeface="Arial" pitchFamily="34" charset="0"/>
              </a:rPr>
              <a:t>     </a:t>
            </a:r>
            <a:r>
              <a:rPr lang="en-US" altLang="zh-CN" sz="1200" b="1" dirty="0">
                <a:solidFill>
                  <a:srgbClr val="FFC000"/>
                </a:solidFill>
                <a:ea typeface="微软雅黑" pitchFamily="34" charset="-122"/>
                <a:cs typeface="Arial" pitchFamily="34" charset="0"/>
              </a:rPr>
              <a:t>0.3</a:t>
            </a:r>
            <a:r>
              <a:rPr lang="en-US" altLang="zh-CN" sz="1200" dirty="0">
                <a:solidFill>
                  <a:prstClr val="white"/>
                </a:solidFill>
                <a:ea typeface="微软雅黑" pitchFamily="34" charset="-122"/>
                <a:cs typeface="Arial" pitchFamily="34" charset="0"/>
              </a:rPr>
              <a:t>mAh/Report</a:t>
            </a:r>
          </a:p>
        </p:txBody>
      </p:sp>
      <p:sp>
        <p:nvSpPr>
          <p:cNvPr id="107" name="圆角矩形 106"/>
          <p:cNvSpPr/>
          <p:nvPr/>
        </p:nvSpPr>
        <p:spPr>
          <a:xfrm>
            <a:off x="469163" y="3790651"/>
            <a:ext cx="3103265" cy="1265351"/>
          </a:xfrm>
          <a:prstGeom prst="roundRect">
            <a:avLst>
              <a:gd name="adj" fmla="val 0"/>
            </a:avLst>
          </a:prstGeom>
          <a:noFill/>
          <a:ln w="222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ctr"/>
          <a:lstStyle/>
          <a:p>
            <a:pPr algn="ctr"/>
            <a:endParaRPr lang="zh-CN" altLang="en-US" sz="1200" dirty="0"/>
          </a:p>
        </p:txBody>
      </p:sp>
      <p:sp>
        <p:nvSpPr>
          <p:cNvPr id="110" name="矩形 109"/>
          <p:cNvSpPr/>
          <p:nvPr/>
        </p:nvSpPr>
        <p:spPr>
          <a:xfrm>
            <a:off x="4310222" y="3785677"/>
            <a:ext cx="2871573" cy="1310601"/>
          </a:xfrm>
          <a:prstGeom prst="rect">
            <a:avLst/>
          </a:prstGeom>
        </p:spPr>
        <p:txBody>
          <a:bodyPr wrap="square" lIns="91427" tIns="45713" rIns="91427" bIns="45713">
            <a:spAutoFit/>
          </a:bodyPr>
          <a:lstStyle/>
          <a:p>
            <a:pPr marL="197673" indent="-197673">
              <a:lnSpc>
                <a:spcPts val="1903"/>
              </a:lnSpc>
              <a:buFont typeface="Arial" panose="020B0604020202020204" pitchFamily="34" charset="0"/>
              <a:buChar char="•"/>
            </a:pPr>
            <a:r>
              <a:rPr lang="en-US" altLang="zh-CN" sz="1200" dirty="0">
                <a:solidFill>
                  <a:prstClr val="white"/>
                </a:solidFill>
                <a:ea typeface="微软雅黑" pitchFamily="34" charset="-122"/>
                <a:cs typeface="Arial" pitchFamily="34" charset="0"/>
              </a:rPr>
              <a:t>Device cost: ~40USD</a:t>
            </a:r>
          </a:p>
          <a:p>
            <a:pPr marL="197673" indent="-197673">
              <a:lnSpc>
                <a:spcPts val="1903"/>
              </a:lnSpc>
              <a:buFont typeface="Arial" panose="020B0604020202020204" pitchFamily="34" charset="0"/>
              <a:buChar char="•"/>
            </a:pPr>
            <a:r>
              <a:rPr lang="en-US" altLang="zh-CN" sz="1200" dirty="0">
                <a:solidFill>
                  <a:prstClr val="white"/>
                </a:solidFill>
                <a:ea typeface="微软雅黑" pitchFamily="34" charset="-122"/>
                <a:cs typeface="Arial" pitchFamily="34" charset="0"/>
              </a:rPr>
              <a:t>OTDOA: 30~50m</a:t>
            </a:r>
          </a:p>
          <a:p>
            <a:pPr marL="197673" indent="-197673">
              <a:lnSpc>
                <a:spcPts val="1903"/>
              </a:lnSpc>
              <a:buFont typeface="Arial" panose="020B0604020202020204" pitchFamily="34" charset="0"/>
              <a:buChar char="•"/>
            </a:pPr>
            <a:r>
              <a:rPr lang="en-US" altLang="zh-CN" sz="1200" dirty="0">
                <a:solidFill>
                  <a:prstClr val="white"/>
                </a:solidFill>
                <a:ea typeface="微软雅黑" pitchFamily="34" charset="-122"/>
                <a:cs typeface="Arial" pitchFamily="34" charset="0"/>
              </a:rPr>
              <a:t>Latency:10s</a:t>
            </a:r>
          </a:p>
          <a:p>
            <a:pPr marL="197673" indent="-197673">
              <a:lnSpc>
                <a:spcPts val="1903"/>
              </a:lnSpc>
              <a:buFont typeface="Arial" panose="020B0604020202020204" pitchFamily="34" charset="0"/>
              <a:buChar char="•"/>
            </a:pPr>
            <a:r>
              <a:rPr lang="en-US" altLang="zh-CN" sz="1200" dirty="0">
                <a:solidFill>
                  <a:prstClr val="white"/>
                </a:solidFill>
                <a:ea typeface="微软雅黑" pitchFamily="34" charset="-122"/>
                <a:cs typeface="Arial" pitchFamily="34" charset="0"/>
              </a:rPr>
              <a:t>Power consumption:</a:t>
            </a:r>
          </a:p>
          <a:p>
            <a:pPr>
              <a:lnSpc>
                <a:spcPts val="1903"/>
              </a:lnSpc>
            </a:pPr>
            <a:r>
              <a:rPr lang="en-US" altLang="zh-CN" sz="1200" b="1" dirty="0">
                <a:solidFill>
                  <a:srgbClr val="FFC000"/>
                </a:solidFill>
                <a:ea typeface="微软雅黑" pitchFamily="34" charset="-122"/>
                <a:cs typeface="Arial" pitchFamily="34" charset="0"/>
              </a:rPr>
              <a:t>     0.2</a:t>
            </a:r>
            <a:r>
              <a:rPr lang="en-US" altLang="zh-CN" sz="1200" dirty="0">
                <a:solidFill>
                  <a:prstClr val="white"/>
                </a:solidFill>
                <a:ea typeface="微软雅黑" pitchFamily="34" charset="-122"/>
                <a:cs typeface="Arial" pitchFamily="34" charset="0"/>
              </a:rPr>
              <a:t>mAh/Report</a:t>
            </a:r>
          </a:p>
        </p:txBody>
      </p:sp>
      <p:sp>
        <p:nvSpPr>
          <p:cNvPr id="111" name="圆角矩形 110"/>
          <p:cNvSpPr/>
          <p:nvPr/>
        </p:nvSpPr>
        <p:spPr>
          <a:xfrm>
            <a:off x="4276387" y="3805060"/>
            <a:ext cx="2827124" cy="1265351"/>
          </a:xfrm>
          <a:prstGeom prst="roundRect">
            <a:avLst>
              <a:gd name="adj" fmla="val 0"/>
            </a:avLst>
          </a:prstGeom>
          <a:noFill/>
          <a:ln w="222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ctr"/>
          <a:lstStyle/>
          <a:p>
            <a:pPr algn="ctr"/>
            <a:endParaRPr lang="zh-CN" altLang="en-US" sz="1200" dirty="0"/>
          </a:p>
        </p:txBody>
      </p:sp>
      <p:sp>
        <p:nvSpPr>
          <p:cNvPr id="103" name="文本框 102"/>
          <p:cNvSpPr txBox="1"/>
          <p:nvPr/>
        </p:nvSpPr>
        <p:spPr>
          <a:xfrm>
            <a:off x="7750809" y="3811241"/>
            <a:ext cx="2169348" cy="276985"/>
          </a:xfrm>
          <a:prstGeom prst="rect">
            <a:avLst/>
          </a:prstGeom>
          <a:noFill/>
        </p:spPr>
        <p:txBody>
          <a:bodyPr wrap="square" lIns="91427" tIns="45713" rIns="91427" bIns="45713" rtlCol="0">
            <a:spAutoFit/>
          </a:bodyPr>
          <a:lstStyle/>
          <a:p>
            <a:r>
              <a:rPr lang="en-US" sz="1200" dirty="0">
                <a:solidFill>
                  <a:schemeClr val="bg1"/>
                </a:solidFill>
              </a:rPr>
              <a:t>Monthly service fee: 5USD</a:t>
            </a:r>
          </a:p>
        </p:txBody>
      </p:sp>
      <p:sp>
        <p:nvSpPr>
          <p:cNvPr id="105" name="矩形 104"/>
          <p:cNvSpPr/>
          <p:nvPr/>
        </p:nvSpPr>
        <p:spPr>
          <a:xfrm>
            <a:off x="7617476" y="2743678"/>
            <a:ext cx="2451620" cy="480117"/>
          </a:xfrm>
          <a:prstGeom prst="rect">
            <a:avLst/>
          </a:prstGeom>
          <a:ln>
            <a:solidFill>
              <a:schemeClr val="accent5">
                <a:lumMod val="60000"/>
                <a:lumOff val="40000"/>
              </a:schemeClr>
            </a:solidFill>
          </a:ln>
        </p:spPr>
        <p:txBody>
          <a:bodyPr lIns="91427" tIns="45713" rIns="91427" bIns="45713" rtlCol="0" anchor="ctr">
            <a:spAutoFit/>
          </a:bodyPr>
          <a:lstStyle/>
          <a:p>
            <a:pPr algn="ctr" defTabSz="790907">
              <a:lnSpc>
                <a:spcPct val="120000"/>
              </a:lnSpc>
            </a:pPr>
            <a:endParaRPr lang="en-US" sz="2100" b="1" kern="0" noProof="1">
              <a:solidFill>
                <a:schemeClr val="bg1"/>
              </a:solidFill>
              <a:effectLst>
                <a:outerShdw blurRad="38100" dist="38100" dir="2700000" algn="tl">
                  <a:srgbClr val="000000">
                    <a:alpha val="43137"/>
                  </a:srgbClr>
                </a:outerShdw>
              </a:effectLst>
              <a:latin typeface="Impact" panose="020B0806030902050204" pitchFamily="34" charset="0"/>
              <a:ea typeface="宋体" pitchFamily="2" charset="-122"/>
            </a:endParaRPr>
          </a:p>
        </p:txBody>
      </p:sp>
      <p:sp>
        <p:nvSpPr>
          <p:cNvPr id="116" name="矩形 115"/>
          <p:cNvSpPr/>
          <p:nvPr/>
        </p:nvSpPr>
        <p:spPr>
          <a:xfrm>
            <a:off x="7750810" y="1800073"/>
            <a:ext cx="1861381" cy="276985"/>
          </a:xfrm>
          <a:prstGeom prst="rect">
            <a:avLst/>
          </a:prstGeom>
        </p:spPr>
        <p:txBody>
          <a:bodyPr wrap="none" lIns="91427" tIns="45713" rIns="91427" bIns="45713">
            <a:spAutoFit/>
          </a:bodyPr>
          <a:lstStyle/>
          <a:p>
            <a:r>
              <a:rPr lang="en-US" sz="1200" dirty="0">
                <a:solidFill>
                  <a:schemeClr val="bg1"/>
                </a:solidFill>
              </a:rPr>
              <a:t>Kids tracking (</a:t>
            </a:r>
            <a:r>
              <a:rPr lang="en-US" sz="1200" dirty="0" err="1">
                <a:solidFill>
                  <a:schemeClr val="bg1"/>
                </a:solidFill>
              </a:rPr>
              <a:t>GizmoPal</a:t>
            </a:r>
            <a:r>
              <a:rPr lang="en-US" sz="1200" dirty="0">
                <a:solidFill>
                  <a:schemeClr val="bg1"/>
                </a:solidFill>
              </a:rPr>
              <a:t>)</a:t>
            </a:r>
          </a:p>
        </p:txBody>
      </p:sp>
      <p:sp>
        <p:nvSpPr>
          <p:cNvPr id="117" name="矩形 116"/>
          <p:cNvSpPr/>
          <p:nvPr/>
        </p:nvSpPr>
        <p:spPr>
          <a:xfrm>
            <a:off x="413318" y="5314092"/>
            <a:ext cx="1277439" cy="276985"/>
          </a:xfrm>
          <a:prstGeom prst="rect">
            <a:avLst/>
          </a:prstGeom>
        </p:spPr>
        <p:txBody>
          <a:bodyPr wrap="none" lIns="91427" tIns="45713" rIns="91427" bIns="45713">
            <a:spAutoFit/>
          </a:bodyPr>
          <a:lstStyle/>
          <a:p>
            <a:r>
              <a:rPr lang="en-US" sz="1200" b="1" dirty="0">
                <a:solidFill>
                  <a:srgbClr val="FFC000"/>
                </a:solidFill>
              </a:rPr>
              <a:t>NB-IoT Tracker</a:t>
            </a:r>
          </a:p>
        </p:txBody>
      </p:sp>
      <p:grpSp>
        <p:nvGrpSpPr>
          <p:cNvPr id="119" name="组合 118"/>
          <p:cNvGrpSpPr/>
          <p:nvPr/>
        </p:nvGrpSpPr>
        <p:grpSpPr>
          <a:xfrm>
            <a:off x="7617476" y="4389283"/>
            <a:ext cx="2451620" cy="2396420"/>
            <a:chOff x="8822077" y="4071530"/>
            <a:chExt cx="2834640" cy="2770816"/>
          </a:xfrm>
        </p:grpSpPr>
        <p:pic>
          <p:nvPicPr>
            <p:cNvPr id="112" name="图片 111"/>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8948879" y="4395487"/>
              <a:ext cx="2414016" cy="1396057"/>
            </a:xfrm>
            <a:prstGeom prst="rect">
              <a:avLst/>
            </a:prstGeom>
          </p:spPr>
        </p:pic>
        <p:sp>
          <p:nvSpPr>
            <p:cNvPr id="113" name="矩形 112"/>
            <p:cNvSpPr/>
            <p:nvPr/>
          </p:nvSpPr>
          <p:spPr>
            <a:xfrm>
              <a:off x="8948879" y="4071530"/>
              <a:ext cx="2463077" cy="320275"/>
            </a:xfrm>
            <a:prstGeom prst="rect">
              <a:avLst/>
            </a:prstGeom>
          </p:spPr>
          <p:txBody>
            <a:bodyPr wrap="none">
              <a:spAutoFit/>
            </a:bodyPr>
            <a:lstStyle/>
            <a:p>
              <a:r>
                <a:rPr lang="en-US" sz="1200" dirty="0">
                  <a:solidFill>
                    <a:schemeClr val="bg1"/>
                  </a:solidFill>
                </a:rPr>
                <a:t>Kids tracking (Filip2 Tracker)</a:t>
              </a:r>
            </a:p>
          </p:txBody>
        </p:sp>
        <p:sp>
          <p:nvSpPr>
            <p:cNvPr id="114" name="矩形 113"/>
            <p:cNvSpPr/>
            <p:nvPr/>
          </p:nvSpPr>
          <p:spPr>
            <a:xfrm>
              <a:off x="8948879" y="6095038"/>
              <a:ext cx="2376265" cy="747308"/>
            </a:xfrm>
            <a:prstGeom prst="rect">
              <a:avLst/>
            </a:prstGeom>
          </p:spPr>
          <p:txBody>
            <a:bodyPr wrap="square">
              <a:spAutoFit/>
            </a:bodyPr>
            <a:lstStyle/>
            <a:p>
              <a:pPr>
                <a:lnSpc>
                  <a:spcPct val="150000"/>
                </a:lnSpc>
              </a:pPr>
              <a:r>
                <a:rPr lang="en-US" sz="1200" dirty="0">
                  <a:solidFill>
                    <a:schemeClr val="bg1"/>
                  </a:solidFill>
                </a:rPr>
                <a:t>Monthly fee:</a:t>
              </a:r>
            </a:p>
            <a:p>
              <a:pPr>
                <a:lnSpc>
                  <a:spcPct val="150000"/>
                </a:lnSpc>
              </a:pPr>
              <a:r>
                <a:rPr lang="en-US" sz="1200" dirty="0">
                  <a:solidFill>
                    <a:schemeClr val="bg1"/>
                  </a:solidFill>
                </a:rPr>
                <a:t>USD10 for voice and data</a:t>
              </a:r>
            </a:p>
          </p:txBody>
        </p:sp>
        <p:pic>
          <p:nvPicPr>
            <p:cNvPr id="115" name="Picture 13" descr="美国AT&amp;T"/>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8948879" y="5817658"/>
              <a:ext cx="1122704" cy="3135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8" name="矩形 117"/>
            <p:cNvSpPr/>
            <p:nvPr/>
          </p:nvSpPr>
          <p:spPr>
            <a:xfrm>
              <a:off x="8822077" y="5135709"/>
              <a:ext cx="2834640" cy="555143"/>
            </a:xfrm>
            <a:prstGeom prst="rect">
              <a:avLst/>
            </a:prstGeom>
            <a:ln>
              <a:solidFill>
                <a:schemeClr val="accent5">
                  <a:lumMod val="60000"/>
                  <a:lumOff val="40000"/>
                </a:schemeClr>
              </a:solidFill>
            </a:ln>
          </p:spPr>
          <p:txBody>
            <a:bodyPr rtlCol="0" anchor="ctr">
              <a:spAutoFit/>
            </a:bodyPr>
            <a:lstStyle/>
            <a:p>
              <a:pPr algn="ctr" defTabSz="790907">
                <a:lnSpc>
                  <a:spcPct val="120000"/>
                </a:lnSpc>
              </a:pPr>
              <a:endParaRPr lang="en-US" sz="2100" b="1" kern="0" noProof="1">
                <a:solidFill>
                  <a:schemeClr val="bg1"/>
                </a:solidFill>
                <a:effectLst>
                  <a:outerShdw blurRad="38100" dist="38100" dir="2700000" algn="tl">
                    <a:srgbClr val="000000">
                      <a:alpha val="43137"/>
                    </a:srgbClr>
                  </a:outerShdw>
                </a:effectLst>
                <a:latin typeface="Impact" panose="020B0806030902050204" pitchFamily="34" charset="0"/>
                <a:ea typeface="宋体" pitchFamily="2" charset="-122"/>
              </a:endParaRPr>
            </a:p>
          </p:txBody>
        </p:sp>
      </p:grpSp>
      <p:sp>
        <p:nvSpPr>
          <p:cNvPr id="120" name="矩形 119"/>
          <p:cNvSpPr/>
          <p:nvPr/>
        </p:nvSpPr>
        <p:spPr>
          <a:xfrm>
            <a:off x="7577970" y="1506985"/>
            <a:ext cx="1834130" cy="276985"/>
          </a:xfrm>
          <a:prstGeom prst="rect">
            <a:avLst/>
          </a:prstGeom>
        </p:spPr>
        <p:txBody>
          <a:bodyPr wrap="none" lIns="91427" tIns="45713" rIns="91427" bIns="45713">
            <a:spAutoFit/>
          </a:bodyPr>
          <a:lstStyle/>
          <a:p>
            <a:r>
              <a:rPr lang="en-US" sz="1200" b="1" dirty="0" err="1">
                <a:solidFill>
                  <a:srgbClr val="FFC000"/>
                </a:solidFill>
              </a:rPr>
              <a:t>BaaS</a:t>
            </a:r>
            <a:r>
              <a:rPr lang="en-US" sz="1200" b="1" dirty="0">
                <a:solidFill>
                  <a:srgbClr val="FFC000"/>
                </a:solidFill>
              </a:rPr>
              <a:t> Business Model:</a:t>
            </a:r>
          </a:p>
        </p:txBody>
      </p:sp>
      <p:sp>
        <p:nvSpPr>
          <p:cNvPr id="121" name="矩形 120"/>
          <p:cNvSpPr/>
          <p:nvPr/>
        </p:nvSpPr>
        <p:spPr>
          <a:xfrm>
            <a:off x="415977" y="1506985"/>
            <a:ext cx="3168790" cy="276985"/>
          </a:xfrm>
          <a:prstGeom prst="rect">
            <a:avLst/>
          </a:prstGeom>
        </p:spPr>
        <p:txBody>
          <a:bodyPr wrap="none" lIns="91427" tIns="45713" rIns="91427" bIns="45713">
            <a:spAutoFit/>
          </a:bodyPr>
          <a:lstStyle/>
          <a:p>
            <a:r>
              <a:rPr lang="en-US" sz="1200" b="1" dirty="0">
                <a:solidFill>
                  <a:srgbClr val="FFC000"/>
                </a:solidFill>
              </a:rPr>
              <a:t>NB-IoT Tracking Technologies Overview:</a:t>
            </a:r>
          </a:p>
        </p:txBody>
      </p:sp>
      <p:pic>
        <p:nvPicPr>
          <p:cNvPr id="122" name="Picture 2" descr="http://consumer.huawei.com/ucmf/groups/public/documents/webasset/hw_347643.jpg"/>
          <p:cNvPicPr>
            <a:picLocks noChangeAspect="1" noChangeArrowheads="1"/>
          </p:cNvPicPr>
          <p:nvPr/>
        </p:nvPicPr>
        <p:blipFill>
          <a:blip r:embed="rId7" cstate="print">
            <a:clrChange>
              <a:clrFrom>
                <a:srgbClr val="FFFFFF"/>
              </a:clrFrom>
              <a:clrTo>
                <a:srgbClr val="FFFFFF">
                  <a:alpha val="0"/>
                </a:srgbClr>
              </a:clrTo>
            </a:clrChange>
          </a:blip>
          <a:srcRect l="30711" r="30701"/>
          <a:stretch>
            <a:fillRect/>
          </a:stretch>
        </p:blipFill>
        <p:spPr bwMode="auto">
          <a:xfrm>
            <a:off x="1338518" y="2877104"/>
            <a:ext cx="349871" cy="374516"/>
          </a:xfrm>
          <a:prstGeom prst="rect">
            <a:avLst/>
          </a:prstGeom>
          <a:noFill/>
          <a:ln w="9525">
            <a:noFill/>
            <a:miter lim="800000"/>
            <a:headEnd/>
            <a:tailEnd/>
          </a:ln>
        </p:spPr>
      </p:pic>
      <p:grpSp>
        <p:nvGrpSpPr>
          <p:cNvPr id="6" name="组合 5"/>
          <p:cNvGrpSpPr/>
          <p:nvPr/>
        </p:nvGrpSpPr>
        <p:grpSpPr>
          <a:xfrm>
            <a:off x="3821622" y="5624598"/>
            <a:ext cx="1856755" cy="1186268"/>
            <a:chOff x="4382797" y="4981494"/>
            <a:chExt cx="2146838" cy="1371600"/>
          </a:xfrm>
        </p:grpSpPr>
        <p:pic>
          <p:nvPicPr>
            <p:cNvPr id="96" name="Picture 2"/>
            <p:cNvPicPr>
              <a:picLocks noChangeAspect="1" noChangeArrowheads="1"/>
            </p:cNvPicPr>
            <p:nvPr/>
          </p:nvPicPr>
          <p:blipFill>
            <a:blip r:embed="rId10" cstate="print"/>
            <a:srcRect/>
            <a:stretch>
              <a:fillRect/>
            </a:stretch>
          </p:blipFill>
          <p:spPr bwMode="auto">
            <a:xfrm>
              <a:off x="4382797" y="4981494"/>
              <a:ext cx="1698153" cy="1054727"/>
            </a:xfrm>
            <a:prstGeom prst="rect">
              <a:avLst/>
            </a:prstGeom>
            <a:noFill/>
            <a:ln>
              <a:noFill/>
            </a:ln>
          </p:spPr>
        </p:pic>
        <p:pic>
          <p:nvPicPr>
            <p:cNvPr id="97" name="图片 96"/>
            <p:cNvPicPr>
              <a:picLocks noChangeAspect="1"/>
            </p:cNvPicPr>
            <p:nvPr/>
          </p:nvPicPr>
          <p:blipFill rotWithShape="1">
            <a:blip r:embed="rId11" cstate="print">
              <a:extLst>
                <a:ext uri="{28A0092B-C50C-407E-A947-70E740481C1C}">
                  <a14:useLocalDpi xmlns="" xmlns:a14="http://schemas.microsoft.com/office/drawing/2010/main" val="0"/>
                </a:ext>
              </a:extLst>
            </a:blip>
            <a:srcRect t="11280" b="12209"/>
            <a:stretch/>
          </p:blipFill>
          <p:spPr>
            <a:xfrm>
              <a:off x="5254842" y="5621574"/>
              <a:ext cx="1274793" cy="731520"/>
            </a:xfrm>
            <a:prstGeom prst="rect">
              <a:avLst/>
            </a:prstGeom>
          </p:spPr>
        </p:pic>
      </p:grpSp>
      <p:pic>
        <p:nvPicPr>
          <p:cNvPr id="98" name="图片 97"/>
          <p:cNvPicPr>
            <a:picLocks noChangeAspect="1"/>
          </p:cNvPicPr>
          <p:nvPr/>
        </p:nvPicPr>
        <p:blipFill>
          <a:blip r:embed="rId12" cstate="print"/>
          <a:stretch>
            <a:fillRect/>
          </a:stretch>
        </p:blipFill>
        <p:spPr>
          <a:xfrm>
            <a:off x="7740783" y="2161885"/>
            <a:ext cx="2087832" cy="1252699"/>
          </a:xfrm>
          <a:prstGeom prst="rect">
            <a:avLst/>
          </a:prstGeom>
        </p:spPr>
      </p:pic>
      <p:pic>
        <p:nvPicPr>
          <p:cNvPr id="108" name="Picture 16" descr="美国verizon"/>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7727145" y="3417836"/>
            <a:ext cx="962908" cy="268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778957984"/>
      </p:ext>
    </p:extLst>
  </p:cSld>
  <p:clrMapOvr>
    <a:masterClrMapping/>
  </p:clrMapOvr>
  <p:transition/>
  <p:timing>
    <p:tnLst>
      <p:par>
        <p:cTn id="1" dur="indefinite" restart="never" nodeType="tmRoot"/>
      </p:par>
    </p:tnLst>
  </p:timing>
</p:sld>
</file>

<file path=ppt/theme/theme4.xml><?xml version="1.0" encoding="utf-8"?>
<a:theme xmlns:a="http://schemas.openxmlformats.org/drawingml/2006/main" name="Thank yo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CW PPT">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内容Copytext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8317</TotalTime>
  <Words>1537</Words>
  <Application>Microsoft Office PowerPoint</Application>
  <PresentationFormat>Custom</PresentationFormat>
  <Paragraphs>480</Paragraphs>
  <Slides>21</Slides>
  <Notes>15</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21</vt:i4>
      </vt:variant>
    </vt:vector>
  </HeadingPairs>
  <TitlesOfParts>
    <vt:vector size="28" baseType="lpstr">
      <vt:lpstr>Blank</vt:lpstr>
      <vt:lpstr>内容Copytext </vt:lpstr>
      <vt:lpstr>1_内容Copytext </vt:lpstr>
      <vt:lpstr>Thank you</vt:lpstr>
      <vt:lpstr>4_内容Copytext </vt:lpstr>
      <vt:lpstr>5_内容Copytext </vt:lpstr>
      <vt:lpstr>think-cell Slide</vt:lpstr>
      <vt:lpstr>Slide 1</vt:lpstr>
      <vt:lpstr>Content</vt:lpstr>
      <vt:lpstr>LPWA to Represent 70% of Cellular IoT Connections by 2020</vt:lpstr>
      <vt:lpstr>LPWA Technologies Overview </vt:lpstr>
      <vt:lpstr>Slide 5</vt:lpstr>
      <vt:lpstr>Future Oriented Cellular IoT Network:  NB-IoT+eMTC+4G</vt:lpstr>
      <vt:lpstr>Slide 7</vt:lpstr>
      <vt:lpstr>NB-IoT/eMTC Standard’s evolution path to 5G</vt:lpstr>
      <vt:lpstr>R14: Positioning to simplify device requirement</vt:lpstr>
      <vt:lpstr>R14: Multicast to improve network performance</vt:lpstr>
      <vt:lpstr>Content</vt:lpstr>
      <vt:lpstr>Slide 12</vt:lpstr>
      <vt:lpstr>Slide 13</vt:lpstr>
      <vt:lpstr>Slide 14</vt:lpstr>
      <vt:lpstr>Deutsche Telekom rollout NB-IoT across Europe in 8 countries in 2017</vt:lpstr>
      <vt:lpstr>Vodafone announced the commercialization of NB-IoT</vt:lpstr>
      <vt:lpstr>Slide 17</vt:lpstr>
      <vt:lpstr>Slide 18</vt:lpstr>
      <vt:lpstr>Content</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Zhouchuan (Luc)</dc:creator>
  <cp:lastModifiedBy>m00304843</cp:lastModifiedBy>
  <cp:revision>127</cp:revision>
  <dcterms:created xsi:type="dcterms:W3CDTF">2014-09-24T01:01:53Z</dcterms:created>
  <dcterms:modified xsi:type="dcterms:W3CDTF">2017-05-11T11:39:44Z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_ms_pID_72543">
    <vt:lpwstr>(3)LnZC7oz8To7Y22xH3O/e8/X6gkcAfRUeHpPKe9auJUq9yzXFzrGV+j1DVZzgI0EDzC0+5uAn
JRM3s2IrrRCN1xLLc5QCYMfFYASWKQEv6iy1EnUE8rYaLKTG6HQjCqbkdbEQ9AilA4wlcUGp
M+k9aV/YBB7bikGlSXRZgKrcuKUoPTRW/pwdIjDDNwoeATG48Nbp4PibsYPQdwtvyHcMCRzq
oFE7OBQURzIUP5l6z3</vt:lpwstr>
  </property>
  <property fmtid="{D5CDD505-2E9C-101B-9397-08002B2CF9AE}" pid="3" name="_new_ms_pID_725431">
    <vt:lpwstr>HT427Rj6lAztVHZEJkxSciTysHWHm3pp5pN5bdc8jI+R61LnM43/Id
OJR/5SFPGpxMNY+Ik687ggiaLVMQscvYPOkYpYvR1VHcjWO8LpQ8Jk53dz+OU+dlYUxEyVKl
nYzFJYTuHXU49As1XFzB/2i2wAX+Yjn1QhbYw+qyfxCE4z7K7zPku/WWV3NPVhG2wti/wSUD
AM0CoU+WY5x1lW5yWyWZ3mYynTqhsmvMoz2Q</vt:lpwstr>
  </property>
  <property fmtid="{D5CDD505-2E9C-101B-9397-08002B2CF9AE}" pid="4" name="_new_ms_pID_725432">
    <vt:lpwstr>of/ts7Wz4tkV5CWwOAx2QBtKm6tC/Xu4PptY
e8yjtgJI/F4gvLnqMJLIFc4L3zL3adNOX5ClTsL7BprpsyLPcNPaVLnaJJkx23gviqr0Df3e
</vt:lpwstr>
  </property>
  <property fmtid="{D5CDD505-2E9C-101B-9397-08002B2CF9AE}" pid="5" name="_2015_ms_pID_725343">
    <vt:lpwstr>(3)BAerV0ejrdF6r3E1lbQOpSGHiRyYI6bCnI+pFXPXUYOrCdk3JV7KGDUacKzacN2SA6iZTEeR
Q6q8DKtXer1ZNzNbQuWU4kl91E1pKshQ4Y0APEb1qvKVLfs1uQn0vQfY1QtXXCdjLtJ263PR
yInlFuaPwM9qIrMvLmdi7m/7Pu9P0KsaYZfaKSeElutBrdFg2YCRnAAQSwfe+nNyYO1Ovetm
MS7j2hKwa2ChgCDu4v</vt:lpwstr>
  </property>
  <property fmtid="{D5CDD505-2E9C-101B-9397-08002B2CF9AE}" pid="6" name="_2015_ms_pID_7253431">
    <vt:lpwstr>nF1+USGoDSpGr8Ja/XDF6PQC5GMuefTu7tpSU3jYIIkRIMpN67z39/
sYDHYgkG6ku8Kn2UHTHgZICSq1Lqg4M/S6KvHJogPyzM7s9kcWYxMNSRqWpKS+sam0ypUflY
Izc2lX0X8DvJm+uy4E9MSqmSmiE0EXH9WeJDgVqMYMRInTDVw25QyuJZeeKnIdY9tq51E7xn
PiMxZw016sBX4iz9j5Vg5gRXWMeUskmouI0J</vt:lpwstr>
  </property>
  <property fmtid="{D5CDD505-2E9C-101B-9397-08002B2CF9AE}" pid="7" name="_2015_ms_pID_7253432">
    <vt:lpwstr>cMG3F2IPi5PnzcAWV8DiQjq9Tke4RcQBgXxc
OMeqQzK+</vt:lpwstr>
  </property>
  <property fmtid="{D5CDD505-2E9C-101B-9397-08002B2CF9AE}" pid="8" name="_readonly">
    <vt:lpwstr/>
  </property>
  <property fmtid="{D5CDD505-2E9C-101B-9397-08002B2CF9AE}" pid="9" name="_change">
    <vt:lpwstr/>
  </property>
  <property fmtid="{D5CDD505-2E9C-101B-9397-08002B2CF9AE}" pid="10" name="_full-control">
    <vt:lpwstr/>
  </property>
  <property fmtid="{D5CDD505-2E9C-101B-9397-08002B2CF9AE}" pid="11" name="sflag">
    <vt:lpwstr>1494483868</vt:lpwstr>
  </property>
</Properties>
</file>