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18"/>
    <p:restoredTop sz="94671"/>
  </p:normalViewPr>
  <p:slideViewPr>
    <p:cSldViewPr snapToGrid="0" snapToObjects="1" showGuides="1">
      <p:cViewPr varScale="1">
        <p:scale>
          <a:sx n="91" d="100"/>
          <a:sy n="91" d="100"/>
        </p:scale>
        <p:origin x="61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625</TotalTime>
  <Words>646</Words>
  <Application>Microsoft Macintosh PowerPoint</Application>
  <PresentationFormat>On-screen Show (4:3)</PresentationFormat>
  <Paragraphs>179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Calibri</vt:lpstr>
      <vt:lpstr>Encode Sans Normal Black</vt:lpstr>
      <vt:lpstr>Lucida Grande</vt:lpstr>
      <vt:lpstr>Open Sans Light</vt:lpstr>
      <vt:lpstr>Times</vt:lpstr>
      <vt:lpstr>Uni Sans Regular</vt:lpstr>
      <vt:lpstr>Arial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Alanya Cannon</dc:creator>
  <cp:lastModifiedBy>Microsoft Office User</cp:lastModifiedBy>
  <cp:revision>109</cp:revision>
  <dcterms:created xsi:type="dcterms:W3CDTF">2014-10-14T00:51:43Z</dcterms:created>
  <dcterms:modified xsi:type="dcterms:W3CDTF">2017-05-05T20:05:38Z</dcterms:modified>
</cp:coreProperties>
</file>