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3399FF"/>
    <a:srgbClr val="0099FF"/>
    <a:srgbClr val="572023"/>
    <a:srgbClr val="FCB833"/>
    <a:srgbClr val="196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1" autoAdjust="0"/>
    <p:restoredTop sz="89614" autoAdjust="0"/>
  </p:normalViewPr>
  <p:slideViewPr>
    <p:cSldViewPr snapToGrid="0" snapToObjects="1">
      <p:cViewPr>
        <p:scale>
          <a:sx n="90" d="100"/>
          <a:sy n="90" d="100"/>
        </p:scale>
        <p:origin x="-2192" y="-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2984" y="-104"/>
      </p:cViewPr>
      <p:guideLst>
        <p:guide orient="horz" pos="2928"/>
        <p:guide pos="2208"/>
      </p:guideLst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21028</TotalTime>
  <Words>1810</Words>
  <Application>Microsoft Macintosh PowerPoint</Application>
  <PresentationFormat>On-screen Show (4:3)</PresentationFormat>
  <Paragraphs>523</Paragraphs>
  <Slides>25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  Smart Grid – Controlling the Edge  </vt:lpstr>
      <vt:lpstr>Mission &amp; History of ARPA-E</vt:lpstr>
      <vt:lpstr>Focused Program Portfolio</vt:lpstr>
      <vt:lpstr>U.S. Power Grid </vt:lpstr>
      <vt:lpstr>PowerPoint Presentation</vt:lpstr>
      <vt:lpstr>Grid Reliability - Frequency Stability</vt:lpstr>
      <vt:lpstr>Who Manages U.S. Grid Reliability?</vt:lpstr>
      <vt:lpstr>Who Oversees U.S. Whole Sale Markets?</vt:lpstr>
      <vt:lpstr> U.S. Power Grid is Changing!</vt:lpstr>
      <vt:lpstr>Grid Change Brings Challenges</vt:lpstr>
      <vt:lpstr>Emerging Grid Operation Paradigms</vt:lpstr>
      <vt:lpstr>Network Optimized Distributed Energy Resources (NODES) Program</vt:lpstr>
      <vt:lpstr>PowerPoint Presentation</vt:lpstr>
      <vt:lpstr>NODES Network Optimized Distributed Energy Systems </vt:lpstr>
      <vt:lpstr>Category 1: Synthetic Frequency Reserves</vt:lpstr>
      <vt:lpstr>Category 2: Synthetic Regulating Reserves</vt:lpstr>
      <vt:lpstr>Category 3: Synthetic Ramping Reserves</vt:lpstr>
      <vt:lpstr>NODES Project Portfolio</vt:lpstr>
      <vt:lpstr>NODES Projects by Team Lead Geography</vt:lpstr>
      <vt:lpstr>NODES Projects by Team Members Geography</vt:lpstr>
      <vt:lpstr>Next Steps</vt:lpstr>
      <vt:lpstr>Members of Industrial Advisory Boards</vt:lpstr>
      <vt:lpstr>NODES Projects Test Sites Geography</vt:lpstr>
      <vt:lpstr> Nationwide Cheap Power Super Highway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arpa-e</dc:creator>
  <cp:lastModifiedBy>l</cp:lastModifiedBy>
  <cp:revision>1048</cp:revision>
  <cp:lastPrinted>2016-02-08T19:15:04Z</cp:lastPrinted>
  <dcterms:created xsi:type="dcterms:W3CDTF">2012-10-11T16:07:59Z</dcterms:created>
  <dcterms:modified xsi:type="dcterms:W3CDTF">2017-05-25T20:13:17Z</dcterms:modified>
</cp:coreProperties>
</file>